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7"/>
            <p14:sldId id="261"/>
            <p14:sldId id="262"/>
            <p14:sldId id="263"/>
            <p14:sldId id="264"/>
            <p14:sldId id="265"/>
            <p14:sldId id="266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3DBA-3C34-B14D-ACAA-3B2681A4D6AE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AEE0-E9AC-D947-8BC1-B7E33D3AB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1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按位与运算通常用来对某些位清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或保留某些位。例如把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的高位都清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，保留低八位，那么就</a:t>
            </a:r>
            <a:r>
              <a:rPr lang="en-US" altLang="zh-CN" dirty="0" smtClean="0"/>
              <a:t>a&amp;255</a:t>
            </a:r>
          </a:p>
          <a:p>
            <a:pPr marL="171450" indent="-171450">
              <a:buFont typeface="Arial"/>
              <a:buChar char="•"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判断奇偶性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做位与运算，若结果是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是奇数；若结果是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是偶数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取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 </a:t>
            </a:r>
            <a:r>
              <a:rPr lang="en-US" altLang="zh-TW" dirty="0" smtClean="0"/>
              <a:t>(k=0,1,2……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a&gt;&gt;k&amp;1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位清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a=a&amp;~(1&lt;&lt;k)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 即</a:t>
            </a:r>
            <a:r>
              <a:rPr lang="en-US" altLang="zh-TW" dirty="0" smtClean="0"/>
              <a:t>a=a|(1&lt;&lt;k)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4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实际应用中可以根据情况用左</a:t>
            </a:r>
            <a:r>
              <a:rPr lang="en-US" altLang="zh-TW" dirty="0" smtClean="0"/>
              <a:t>/</a:t>
            </a:r>
            <a:r>
              <a:rPr lang="zh-TW" altLang="en-US" dirty="0" smtClean="0"/>
              <a:t>右移做快速的乘</a:t>
            </a:r>
            <a:r>
              <a:rPr lang="en-US" altLang="zh-TW" dirty="0" smtClean="0"/>
              <a:t>/</a:t>
            </a:r>
            <a:r>
              <a:rPr lang="zh-TW" altLang="en-US" dirty="0" smtClean="0"/>
              <a:t>除运算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这样会比循环效率高很多</a:t>
            </a:r>
            <a:r>
              <a:rPr lang="en-US" altLang="zh-TW" dirty="0" smtClean="0"/>
              <a:t>. 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/=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*=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*= 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x&gt;&gt;3;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 8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x&lt;&lt;3; /</a:t>
            </a:r>
            <a:r>
              <a:rPr lang="zh-CN" altLang="en-US" dirty="0" smtClean="0"/>
              <a:t>/</a:t>
            </a:r>
            <a:r>
              <a:rPr lang="zh-TW" altLang="en-US" dirty="0" smtClean="0"/>
              <a:t>相当于</a:t>
            </a:r>
            <a:r>
              <a:rPr lang="en-US" altLang="zh-TW" dirty="0" smtClean="0"/>
              <a:t> x *= 8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50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位运算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讲师：李南江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位运算符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&amp; </a:t>
            </a:r>
            <a:r>
              <a:rPr lang="zh-TW" altLang="en-US" dirty="0"/>
              <a:t>按位与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只有对应的两个二进位均为</a:t>
            </a:r>
            <a:r>
              <a:rPr lang="en-US" altLang="zh-CN" dirty="0"/>
              <a:t>1</a:t>
            </a:r>
            <a:r>
              <a:rPr lang="zh-CN" altLang="en-US" dirty="0"/>
              <a:t>时，结果位才为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| </a:t>
            </a:r>
            <a:r>
              <a:rPr lang="zh-TW" altLang="en-US" dirty="0"/>
              <a:t>按位或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只要对应的二个二进位有一个为</a:t>
            </a:r>
            <a:r>
              <a:rPr lang="en-US" altLang="zh-CN" dirty="0"/>
              <a:t>1</a:t>
            </a:r>
            <a:r>
              <a:rPr lang="zh-CN" altLang="en-US" dirty="0"/>
              <a:t>时，结果位就为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^ </a:t>
            </a:r>
            <a:r>
              <a:rPr lang="zh-TW" altLang="en-US" dirty="0"/>
              <a:t>按位异或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当对应的二进位相异（不相同）时，结果为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~ </a:t>
            </a:r>
            <a:r>
              <a:rPr lang="zh-TW" altLang="en-US" dirty="0"/>
              <a:t>取反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各二进位进行取反（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TW" altLang="en-US" dirty="0"/>
          </a:p>
          <a:p>
            <a:r>
              <a:rPr lang="en-US" altLang="zh-TW" dirty="0"/>
              <a:t>&lt;&lt; </a:t>
            </a:r>
            <a:r>
              <a:rPr lang="zh-TW" altLang="en-US" dirty="0"/>
              <a:t>左移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各二进位全部左移</a:t>
            </a:r>
            <a:r>
              <a:rPr lang="en-US" altLang="zh-CN" dirty="0"/>
              <a:t>n</a:t>
            </a:r>
            <a:r>
              <a:rPr lang="zh-CN" altLang="en-US" dirty="0"/>
              <a:t>位，高位丢弃，低位补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&gt;&gt; </a:t>
            </a:r>
            <a:r>
              <a:rPr lang="zh-TW" altLang="en-US" dirty="0"/>
              <a:t>右移</a:t>
            </a:r>
          </a:p>
          <a:p>
            <a:pPr marL="0" indent="0">
              <a:buNone/>
            </a:pPr>
            <a:r>
              <a:rPr lang="zh-TW" altLang="en-US" dirty="0"/>
              <a:t>各二进位全部右移</a:t>
            </a:r>
            <a:r>
              <a:rPr lang="en-US" altLang="zh-TW" dirty="0"/>
              <a:t>n</a:t>
            </a:r>
            <a:r>
              <a:rPr lang="zh-TW" altLang="en-US" dirty="0"/>
              <a:t>位，保持符号位不变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008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&amp;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只有对应的两个二进位均为1时，结果位才为1，否则为0。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比如9&amp;5，其实就是1001&amp;101=1，因此9&amp;5=1</a:t>
            </a:r>
            <a:endParaRPr lang="zh-CN" altLang="zh-CN" dirty="0"/>
          </a:p>
          <a:p>
            <a:pPr lvl="0"/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二进制中，与</a:t>
            </a:r>
            <a:r>
              <a:rPr lang="en-US" altLang="zh-CN" dirty="0"/>
              <a:t>1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就保持原位，与</a:t>
            </a:r>
            <a:r>
              <a:rPr lang="en-US" altLang="zh-CN" dirty="0"/>
              <a:t>0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|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只要对应的二个二进位有一个为1时，结果位就为1，否则为0。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比如9|5，其实就是1001|101=1101，因此9|5=13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4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^ </a:t>
            </a:r>
            <a:r>
              <a:rPr lang="zh-CN" altLang="zh-CN" b="1" dirty="0"/>
              <a:t>按位异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功能</a:t>
            </a:r>
          </a:p>
          <a:p>
            <a:r>
              <a:rPr lang="en-US" altLang="zh-CN" dirty="0"/>
              <a:t>当对应的二进位相异（不相同）时，结果为1，否则为0。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举例</a:t>
            </a:r>
            <a:r>
              <a:rPr lang="en-US" altLang="zh-CN" dirty="0"/>
              <a:t>: 比如9^5，其实就是1001^101=1100，因此9^5=12</a:t>
            </a:r>
            <a:endParaRPr lang="zh-CN" altLang="zh-CN" dirty="0"/>
          </a:p>
          <a:p>
            <a:r>
              <a:rPr lang="en-US" altLang="zh-CN" dirty="0"/>
              <a:t>3&gt; </a:t>
            </a:r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相同整数相</a:t>
            </a:r>
            <a:r>
              <a:rPr lang="en-US" altLang="zh-CN" dirty="0"/>
              <a:t>^</a:t>
            </a:r>
            <a:r>
              <a:rPr lang="zh-CN" altLang="zh-CN" dirty="0"/>
              <a:t>的结果是</a:t>
            </a:r>
            <a:r>
              <a:rPr lang="en-US" altLang="zh-CN" dirty="0"/>
              <a:t>0</a:t>
            </a:r>
            <a:r>
              <a:rPr lang="zh-CN" altLang="zh-CN" dirty="0"/>
              <a:t>。比如</a:t>
            </a:r>
            <a:r>
              <a:rPr lang="en-US" altLang="zh-CN" dirty="0"/>
              <a:t>5^5=0</a:t>
            </a:r>
            <a:endParaRPr lang="zh-CN" altLang="zh-CN" dirty="0"/>
          </a:p>
          <a:p>
            <a:pPr lvl="0"/>
            <a:r>
              <a:rPr lang="zh-CN" altLang="zh-CN" dirty="0"/>
              <a:t>多个整数相</a:t>
            </a:r>
            <a:r>
              <a:rPr lang="en-US" altLang="zh-CN" dirty="0"/>
              <a:t>^</a:t>
            </a:r>
            <a:r>
              <a:rPr lang="zh-CN" altLang="zh-CN" dirty="0"/>
              <a:t>的结果跟顺序无关。比如</a:t>
            </a:r>
            <a:r>
              <a:rPr lang="en-US" altLang="zh-CN" dirty="0"/>
              <a:t>5^6^7=5^7^6</a:t>
            </a:r>
            <a:endParaRPr lang="zh-CN" altLang="zh-CN" dirty="0"/>
          </a:p>
          <a:p>
            <a:pPr lvl="0"/>
            <a:r>
              <a:rPr lang="zh-CN" altLang="zh-CN" dirty="0"/>
              <a:t>因此得出结论：</a:t>
            </a:r>
            <a:r>
              <a:rPr lang="en-US" altLang="zh-CN" dirty="0" err="1"/>
              <a:t>a^b^a</a:t>
            </a:r>
            <a:r>
              <a:rPr lang="en-US" altLang="zh-CN" dirty="0"/>
              <a:t> = b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对整数a的各二进位进行取反，符号位也取反（0变1，1变0）</a:t>
            </a:r>
            <a:endParaRPr lang="zh-CN" altLang="zh-CN" dirty="0">
              <a:solidFill>
                <a:srgbClr val="008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921912"/>
            <a:ext cx="8229600" cy="495726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</a:rPr>
              <a:t>~ </a:t>
            </a:r>
            <a:r>
              <a:rPr lang="zh-CN" altLang="zh-CN" b="1" dirty="0">
                <a:solidFill>
                  <a:srgbClr val="0000FF"/>
                </a:solidFill>
              </a:rPr>
              <a:t>取</a:t>
            </a:r>
            <a:r>
              <a:rPr lang="zh-CN" altLang="zh-CN" b="1" dirty="0" smtClean="0">
                <a:solidFill>
                  <a:srgbClr val="0000FF"/>
                </a:solidFill>
              </a:rPr>
              <a:t>反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&lt;&lt; </a:t>
            </a:r>
            <a:r>
              <a:rPr lang="zh-CN" altLang="zh-CN" b="1" dirty="0"/>
              <a:t>左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a&lt;&lt;n</a:t>
            </a:r>
            <a:endParaRPr lang="zh-CN" altLang="zh-CN" dirty="0"/>
          </a:p>
          <a:p>
            <a:pPr lvl="0"/>
            <a:r>
              <a:rPr lang="en-US" altLang="zh-CN" dirty="0"/>
              <a:t>把整数a的各二进位全部左移n位，高位丢弃，低位补0。左移n位其实就是乘以2的n次方</a:t>
            </a:r>
            <a:endParaRPr lang="zh-CN" altLang="zh-CN" dirty="0"/>
          </a:p>
          <a:p>
            <a:pPr lvl="0"/>
            <a:r>
              <a:rPr lang="en-US" altLang="zh-CN" dirty="0"/>
              <a:t>由于左移是丢弃最高位，0补最低位，所以符号位也会被丢弃，左移出来的结果值可能会改变正负性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3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860"/>
            <a:ext cx="8229600" cy="41377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&gt;&gt; </a:t>
            </a:r>
            <a:r>
              <a:rPr lang="zh-CN" altLang="zh-CN" b="1" dirty="0"/>
              <a:t>右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把整数a的各二进位全部右移n位，保持符号位不变。右移n位其实就是除以2的n次方</a:t>
            </a:r>
            <a:endParaRPr lang="zh-CN" altLang="zh-CN" dirty="0"/>
          </a:p>
          <a:p>
            <a:pPr lvl="0"/>
            <a:r>
              <a:rPr lang="en-US" altLang="zh-CN" dirty="0"/>
              <a:t>为正数时， 符号位为0，最高位补0</a:t>
            </a:r>
            <a:endParaRPr lang="zh-CN" altLang="zh-CN" dirty="0"/>
          </a:p>
          <a:p>
            <a:pPr lvl="0"/>
            <a:r>
              <a:rPr lang="en-US" altLang="zh-CN" dirty="0"/>
              <a:t>为负数时，符号位为1，最高位是补0或是补1 取决于编译系统的规定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8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面试题使用位运算实现交换两个数的值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a =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b = </a:t>
            </a:r>
            <a:r>
              <a:rPr kumimoji="1" lang="en-US" altLang="zh-CN" dirty="0" err="1" smtClean="0"/>
              <a:t>b^a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/>
              <a:t> </a:t>
            </a:r>
            <a:r>
              <a:rPr kumimoji="1" lang="en-US" altLang="zh-CN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198</TotalTime>
  <Words>695</Words>
  <Application>Microsoft Macintosh PowerPoint</Application>
  <PresentationFormat>全屏显示(4:3)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传智模板201307</vt:lpstr>
      <vt:lpstr>位运算</vt:lpstr>
      <vt:lpstr>位运算符</vt:lpstr>
      <vt:lpstr>&amp; 按位与</vt:lpstr>
      <vt:lpstr>| 按位或</vt:lpstr>
      <vt:lpstr>^ 按位异或</vt:lpstr>
      <vt:lpstr>~ 取反</vt:lpstr>
      <vt:lpstr>&lt;&lt; 左移</vt:lpstr>
      <vt:lpstr>&gt;&gt; 右移</vt:lpstr>
      <vt:lpstr>面试题使用位运算实现交换两个数的值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52</cp:revision>
  <dcterms:created xsi:type="dcterms:W3CDTF">2013-07-22T08:28:31Z</dcterms:created>
  <dcterms:modified xsi:type="dcterms:W3CDTF">2013-11-29T10:12:55Z</dcterms:modified>
</cp:coreProperties>
</file>