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4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56"/>
            <p14:sldId id="260"/>
            <p14:sldId id="261"/>
            <p14:sldId id="262"/>
            <p14:sldId id="264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9E2FB-F675-8040-97E9-1B79B1CB0F41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CFA37-8CEC-8847-83FB-734B7413BB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567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一个字节只有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位，所能表示的数据范围是非常有限的，因此，范围较大的数据就要占用多个字节，也就是说，不同类型的数据所占用的字节数是不一样的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CFA37-8CEC-8847-83FB-734B7413BB9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343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在调试过程中，我们经常会采取打印的方式查看变量的地址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Calibri" charset="0"/>
              <a:ea typeface="宋体" charset="0"/>
              <a:cs typeface="宋体" charset="0"/>
            </a:endParaRPr>
          </a:p>
          <a:p>
            <a:pPr marL="0" indent="0">
              <a:buFont typeface="Arial"/>
              <a:buNone/>
            </a:pPr>
            <a:r>
              <a:rPr kumimoji="1" lang="en-US" altLang="zh-CN" dirty="0" smtClean="0"/>
              <a:t>#include &lt;</a:t>
            </a:r>
            <a:r>
              <a:rPr kumimoji="1" lang="en-US" altLang="zh-CN" dirty="0" err="1" smtClean="0"/>
              <a:t>stdio.h</a:t>
            </a:r>
            <a:r>
              <a:rPr kumimoji="1" lang="en-US" altLang="zh-CN" dirty="0" smtClean="0"/>
              <a:t>&gt;</a:t>
            </a:r>
          </a:p>
          <a:p>
            <a:pPr marL="0" indent="0">
              <a:buFont typeface="Arial"/>
              <a:buNone/>
            </a:pP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main()</a:t>
            </a:r>
          </a:p>
          <a:p>
            <a:pPr marL="0" indent="0">
              <a:buFont typeface="Arial"/>
              <a:buNone/>
            </a:pPr>
            <a:r>
              <a:rPr kumimoji="1" lang="en-US" altLang="zh-CN" dirty="0" smtClean="0"/>
              <a:t> {</a:t>
            </a:r>
          </a:p>
          <a:p>
            <a:pPr marL="0" indent="0">
              <a:buFont typeface="Arial"/>
              <a:buNone/>
            </a:pP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a = 10;</a:t>
            </a:r>
          </a:p>
          <a:p>
            <a:pPr marL="0" indent="0">
              <a:buFont typeface="Arial"/>
              <a:buNone/>
            </a:pP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printf</a:t>
            </a:r>
            <a:r>
              <a:rPr kumimoji="1" lang="en-US" altLang="zh-CN" dirty="0" smtClean="0"/>
              <a:t>("</a:t>
            </a:r>
            <a:r>
              <a:rPr kumimoji="1" lang="zh-CN" altLang="en-US" dirty="0" smtClean="0"/>
              <a:t>变量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的地址是：</a:t>
            </a:r>
            <a:r>
              <a:rPr kumimoji="1" lang="en-US" altLang="zh-CN" dirty="0" smtClean="0"/>
              <a:t>%p", &amp;a);</a:t>
            </a:r>
          </a:p>
          <a:p>
            <a:pPr marL="0" indent="0">
              <a:buFont typeface="Arial"/>
              <a:buNone/>
            </a:pPr>
            <a:r>
              <a:rPr kumimoji="1" lang="en-US" altLang="zh-CN" dirty="0" smtClean="0"/>
              <a:t>     return 0;</a:t>
            </a:r>
          </a:p>
          <a:p>
            <a:pPr marL="0" indent="0">
              <a:buFont typeface="Arial"/>
              <a:buNone/>
            </a:pPr>
            <a:r>
              <a:rPr kumimoji="1" lang="en-US" altLang="zh-CN" dirty="0" smtClean="0"/>
              <a:t> }</a:t>
            </a:r>
          </a:p>
          <a:p>
            <a:pPr marL="171450" indent="-171450">
              <a:buFont typeface="Arial"/>
              <a:buChar char="•"/>
            </a:pPr>
            <a:r>
              <a:rPr kumimoji="1" lang="zh-CN" altLang="en-US" dirty="0" smtClean="0"/>
              <a:t>变量的作用域：在定义变量的代码块</a:t>
            </a:r>
            <a:r>
              <a:rPr kumimoji="1" lang="en-US" altLang="zh-CN" dirty="0" smtClean="0"/>
              <a:t>{}</a:t>
            </a:r>
            <a:r>
              <a:rPr kumimoji="1" lang="zh-CN" altLang="en-US" dirty="0" smtClean="0"/>
              <a:t>内部有效</a:t>
            </a:r>
            <a:endParaRPr kumimoji="1" lang="en-US" altLang="zh-CN" dirty="0" smtClean="0"/>
          </a:p>
          <a:p>
            <a:pPr marL="171450" indent="-171450">
              <a:buFont typeface="Arial"/>
              <a:buChar char="•"/>
            </a:pPr>
            <a:r>
              <a:rPr lang="zh-CN" altLang="en-US" dirty="0" smtClean="0"/>
              <a:t>变量在没有进行初始化之前，不要拿来使用，因为它里面存储的是一些垃圾数据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CFA37-8CEC-8847-83FB-734B7413BB9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84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mtClean="0"/>
              <a:t>变</a:t>
            </a:r>
            <a:r>
              <a:rPr kumimoji="1" lang="zh-CN" altLang="en-US" dirty="0" smtClean="0"/>
              <a:t>量的内存分析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讲师：李南江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226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959934"/>
            <a:ext cx="8229600" cy="457703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zh-CN" b="1" dirty="0"/>
              <a:t>字节和地</a:t>
            </a:r>
            <a:r>
              <a:rPr lang="zh-CN" altLang="zh-CN" b="1" dirty="0" smtClean="0"/>
              <a:t>址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400" b="1" dirty="0"/>
              <a:t>字节和地址</a:t>
            </a:r>
          </a:p>
          <a:p>
            <a:r>
              <a:rPr lang="zh-CN" altLang="zh-CN" sz="2400" dirty="0"/>
              <a:t>为了更好地理解变量在内存中的存储细节，先来认识一下内存中的</a:t>
            </a:r>
            <a:r>
              <a:rPr lang="en-US" altLang="zh-CN" sz="2400" dirty="0"/>
              <a:t>“</a:t>
            </a:r>
            <a:r>
              <a:rPr lang="zh-CN" altLang="zh-CN" sz="2400" dirty="0"/>
              <a:t>字节</a:t>
            </a:r>
            <a:r>
              <a:rPr lang="en-US" altLang="zh-CN" sz="2400" dirty="0"/>
              <a:t>”</a:t>
            </a:r>
            <a:r>
              <a:rPr lang="zh-CN" altLang="zh-CN" sz="2400" dirty="0"/>
              <a:t>和</a:t>
            </a:r>
            <a:r>
              <a:rPr lang="en-US" altLang="zh-CN" sz="2400" dirty="0"/>
              <a:t>“</a:t>
            </a:r>
            <a:r>
              <a:rPr lang="zh-CN" altLang="zh-CN" sz="2400" dirty="0"/>
              <a:t>地址</a:t>
            </a:r>
            <a:r>
              <a:rPr lang="en-US" altLang="zh-CN" sz="2400" dirty="0"/>
              <a:t>”</a:t>
            </a:r>
            <a:r>
              <a:rPr lang="zh-CN" altLang="zh-CN" sz="2400" dirty="0"/>
              <a:t>。</a:t>
            </a:r>
          </a:p>
          <a:p>
            <a:pPr lvl="0"/>
            <a:r>
              <a:rPr lang="zh-CN" altLang="zh-CN" sz="2400" dirty="0"/>
              <a:t>内存以“字节为单位</a:t>
            </a:r>
            <a:r>
              <a:rPr lang="zh-CN" altLang="zh-CN" dirty="0"/>
              <a:t>”</a:t>
            </a:r>
          </a:p>
          <a:p>
            <a:endParaRPr kumimoji="1" lang="zh-CN" altLang="en-US" dirty="0"/>
          </a:p>
        </p:txBody>
      </p:sp>
      <p:pic>
        <p:nvPicPr>
          <p:cNvPr id="7" name="图片 6" descr="http://images.cnitblog.com/blog/497279/201305/09103949-a1a20b364bc3445db5b712ebc6b80f1f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64" y="3311453"/>
            <a:ext cx="6556214" cy="19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444553" y="5517232"/>
            <a:ext cx="869944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里面的每个小框框就代表着内存中的一个字节，白色数字就是每个字节</a:t>
            </a:r>
            <a:r>
              <a:rPr lang="zh-CN" altLang="en-US" sz="1600" dirty="0" smtClean="0"/>
              <a:t>的地址。可以发现</a:t>
            </a:r>
            <a:r>
              <a:rPr lang="zh-CN" altLang="en-US" sz="1600" dirty="0"/>
              <a:t>，内存中相邻字节的地址是连续的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8296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30398"/>
            <a:ext cx="8229600" cy="487239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en-US" b="1" dirty="0">
                <a:latin typeface="+mj-ea"/>
              </a:rPr>
              <a:t>变量的存储</a:t>
            </a:r>
            <a:endParaRPr kumimoji="1"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1611407"/>
            <a:ext cx="8568952" cy="1280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一个变量所占用的存储空间，不仅跟变量类型有关，而且还跟编译器环境有关系。同一种类型的变量，在不同编译器环境下所占用的存储空间又是不一样的</a:t>
            </a:r>
            <a:endParaRPr lang="en-US" altLang="zh-CN" sz="1800" dirty="0" smtClean="0"/>
          </a:p>
          <a:p>
            <a:r>
              <a:rPr lang="zh-CN" altLang="en-US" sz="1800" dirty="0" smtClean="0"/>
              <a:t>下面的表格描述了在不同编译器环境下的存储空间占用情况</a:t>
            </a:r>
            <a:endParaRPr lang="zh-CN" altLang="en-US" sz="1800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892135"/>
            <a:ext cx="4965700" cy="1600200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536" y="4797152"/>
            <a:ext cx="8568952" cy="100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charset="0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800" dirty="0"/>
              <a:t>变量存储单元的</a:t>
            </a:r>
            <a:r>
              <a:rPr lang="zh-CN" altLang="en-US" sz="1800" dirty="0">
                <a:cs typeface="宋体" charset="0"/>
              </a:rPr>
              <a:t>第一个字节的地址就是该变量的地</a:t>
            </a:r>
            <a:r>
              <a:rPr lang="zh-CN" altLang="en-US" sz="1800" dirty="0" smtClean="0">
                <a:cs typeface="宋体" charset="0"/>
              </a:rPr>
              <a:t>址</a:t>
            </a:r>
            <a:endParaRPr lang="en-US" altLang="zh-CN" sz="1800" dirty="0" smtClean="0">
              <a:cs typeface="宋体" charset="0"/>
            </a:endParaRPr>
          </a:p>
          <a:p>
            <a:r>
              <a:rPr lang="zh-CN" altLang="en-US" sz="1800" dirty="0" smtClean="0"/>
              <a:t>任何变量在内存中都是以二进制的形式存储。一个负</a:t>
            </a:r>
            <a:r>
              <a:rPr lang="zh-CN" altLang="en-US" sz="1800" dirty="0"/>
              <a:t>数的二进制形式，其实就是对它的正数的二进制形式进行取反后再</a:t>
            </a:r>
            <a:r>
              <a:rPr lang="en-US" altLang="zh-CN" sz="1800" dirty="0"/>
              <a:t>+1</a:t>
            </a:r>
            <a:r>
              <a:rPr lang="zh-CN" altLang="en-US" sz="1800" dirty="0"/>
              <a:t>。（取反的意思就是</a:t>
            </a:r>
            <a:r>
              <a:rPr lang="en-US" altLang="zh-CN" sz="1800" dirty="0"/>
              <a:t>0</a:t>
            </a:r>
            <a:r>
              <a:rPr lang="zh-CN" altLang="en-US" sz="1800" dirty="0"/>
              <a:t>变</a:t>
            </a:r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1</a:t>
            </a:r>
            <a:r>
              <a:rPr lang="zh-CN" altLang="en-US" sz="1800" dirty="0"/>
              <a:t>变</a:t>
            </a:r>
            <a:r>
              <a:rPr lang="en-US" altLang="zh-CN" sz="1800" dirty="0"/>
              <a:t>0</a:t>
            </a:r>
            <a:r>
              <a:rPr lang="zh-CN" altLang="en-US" sz="1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5721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89472"/>
            <a:ext cx="8229600" cy="428166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zh-CN" b="1" dirty="0"/>
              <a:t>变</a:t>
            </a:r>
            <a:r>
              <a:rPr lang="zh-CN" altLang="zh-CN" b="1" dirty="0" smtClean="0"/>
              <a:t>量的存储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所占用字节数跟类型有关，也跟编译器环境有关</a:t>
            </a:r>
          </a:p>
          <a:p>
            <a:pPr lvl="0"/>
            <a:r>
              <a:rPr lang="zh-CN" altLang="zh-CN" dirty="0"/>
              <a:t>变量实例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b = 10;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a = 134;</a:t>
            </a:r>
            <a:endParaRPr lang="zh-CN" altLang="zh-CN" dirty="0"/>
          </a:p>
          <a:p>
            <a:pPr lvl="0"/>
            <a:r>
              <a:rPr lang="zh-CN" altLang="zh-CN" dirty="0"/>
              <a:t>内存由大到小寻址</a:t>
            </a:r>
          </a:p>
          <a:p>
            <a:pPr lvl="0"/>
            <a:r>
              <a:rPr lang="zh-CN" altLang="zh-CN" dirty="0"/>
              <a:t>只存储二进制形式</a:t>
            </a:r>
          </a:p>
          <a:p>
            <a:pPr lvl="0"/>
            <a:r>
              <a:rPr lang="zh-CN" altLang="zh-CN" dirty="0"/>
              <a:t>每个变量都有地址：第一个字节的地址就是变</a:t>
            </a:r>
            <a:r>
              <a:rPr lang="zh-CN" altLang="zh-CN"/>
              <a:t>量的地</a:t>
            </a:r>
            <a:r>
              <a:rPr lang="zh-CN" altLang="zh-CN" smtClean="0"/>
              <a:t>址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834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19008"/>
            <a:ext cx="8229600" cy="39863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+mj-ea"/>
              </a:rPr>
              <a:t>取值范围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1675708"/>
            <a:ext cx="8568952" cy="889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不同数据类型所占的存储空间是不一样的，字节长度不一样，包含的二进制位数就不一样，能表示的数据范围也就不一样</a:t>
            </a:r>
            <a:endParaRPr lang="zh-CN" altLang="en-US" sz="1800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564904"/>
            <a:ext cx="5680259" cy="2304256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23528" y="5182293"/>
            <a:ext cx="856895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charset="0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800" dirty="0" smtClean="0"/>
              <a:t>如果赋值的时候超出了变</a:t>
            </a:r>
            <a:r>
              <a:rPr lang="zh-CN" altLang="en-US" sz="1800" dirty="0"/>
              <a:t>量的取值范围，那么将损失精度，得到“垃圾数据”（“垃圾数据”就是指并非我们想要的数据</a:t>
            </a:r>
            <a:r>
              <a:rPr lang="zh-CN" altLang="en-US" sz="1800" dirty="0" smtClean="0"/>
              <a:t>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808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传智模板201307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传智模板201307.potx</Template>
  <TotalTime>97</TotalTime>
  <Words>270</Words>
  <Application>Microsoft Macintosh PowerPoint</Application>
  <PresentationFormat>全屏显示(4:3)</PresentationFormat>
  <Paragraphs>38</Paragraphs>
  <Slides>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传智模板201307</vt:lpstr>
      <vt:lpstr>变量的内存分析</vt:lpstr>
      <vt:lpstr>字节和地址</vt:lpstr>
      <vt:lpstr>变量的存储</vt:lpstr>
      <vt:lpstr>变量的存储</vt:lpstr>
      <vt:lpstr>取值范围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nj lee</cp:lastModifiedBy>
  <cp:revision>42</cp:revision>
  <dcterms:created xsi:type="dcterms:W3CDTF">2013-07-22T08:28:31Z</dcterms:created>
  <dcterms:modified xsi:type="dcterms:W3CDTF">2013-12-14T12:19:49Z</dcterms:modified>
</cp:coreProperties>
</file>