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6" r:id="rId12"/>
    <p:sldId id="299" r:id="rId13"/>
    <p:sldId id="297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项目环境搭建" id="{80B4168B-082D-B848-8BE3-FA2EF1BAFD0B}">
          <p14:sldIdLst>
            <p14:sldId id="283"/>
            <p14:sldId id="284"/>
            <p14:sldId id="285"/>
            <p14:sldId id="286"/>
            <p14:sldId id="287"/>
          </p14:sldIdLst>
        </p14:section>
        <p14:section name="搭建UI界面" id="{AB78D7F9-6C89-D448-B2E9-8002FD2CC723}">
          <p14:sldIdLst>
            <p14:sldId id="288"/>
            <p14:sldId id="289"/>
            <p14:sldId id="290"/>
            <p14:sldId id="291"/>
            <p14:sldId id="292"/>
            <p14:sldId id="296"/>
            <p14:sldId id="299"/>
            <p14:sldId id="297"/>
          </p14:sldIdLst>
        </p14:section>
        <p14:section name="监听按钮点击" id="{647DFA45-ADA6-2045-8614-E7D6F0A91398}">
          <p14:sldIdLst>
            <p14:sldId id="310"/>
            <p14:sldId id="311"/>
            <p14:sldId id="312"/>
            <p14:sldId id="313"/>
            <p14:sldId id="314"/>
          </p14:sldIdLst>
        </p14:section>
        <p14:section name="获得文本框和标签" id="{7C32CE80-355F-6D47-BA90-59A94C7BAA11}">
          <p14:sldIdLst>
            <p14:sldId id="315"/>
            <p14:sldId id="316"/>
            <p14:sldId id="317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>
        <p:scale>
          <a:sx n="89" d="100"/>
          <a:sy n="89" d="100"/>
        </p:scale>
        <p:origin x="-1664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打开</a:t>
            </a:r>
            <a:r>
              <a:rPr kumimoji="1" lang="en-US" altLang="zh-CN" dirty="0" smtClean="0"/>
              <a:t>Xcode</a:t>
            </a:r>
            <a:endParaRPr kumimoji="1" lang="zh-CN" altLang="en-US" dirty="0"/>
          </a:p>
        </p:txBody>
      </p:sp>
      <p:pic>
        <p:nvPicPr>
          <p:cNvPr id="4" name="内容占位符 3" descr="QQ20140316-1@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43" r="-159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05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显示控件库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139" y="1728621"/>
            <a:ext cx="5008508" cy="229521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以九宫格形式展示控件库，能同时看到更多的控件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从右图中可以看到各种各样的控件，比如按钮、标签、文本输入框等等</a:t>
            </a:r>
            <a:endParaRPr kumimoji="1" lang="zh-CN" altLang="en-US" sz="1600" dirty="0"/>
          </a:p>
        </p:txBody>
      </p:sp>
      <p:pic>
        <p:nvPicPr>
          <p:cNvPr id="4" name="图片 3" descr="QQ20140301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99" y="1688655"/>
            <a:ext cx="3505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473859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鼠标左键，长按右边的某个控件，即可将它拖拽到左边的白色界面上</a:t>
            </a:r>
            <a:endParaRPr kumimoji="1" lang="zh-CN" altLang="en-US" sz="1800" dirty="0"/>
          </a:p>
        </p:txBody>
      </p:sp>
      <p:pic>
        <p:nvPicPr>
          <p:cNvPr id="7" name="图片 6" descr="QQ20140301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6186"/>
            <a:ext cx="7454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修改控件属性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6795"/>
            <a:ext cx="8229600" cy="42598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单击选中某个控件后，可以在右边的菜单工具栏中更改控件的属性</a:t>
            </a:r>
            <a:endParaRPr kumimoji="1" lang="zh-CN" altLang="en-US" sz="1800" dirty="0"/>
          </a:p>
        </p:txBody>
      </p:sp>
      <p:pic>
        <p:nvPicPr>
          <p:cNvPr id="4" name="图片 3" descr="QQ20140301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902782"/>
            <a:ext cx="79375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运行效果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28619"/>
            <a:ext cx="4537571" cy="203837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运行程序可以发现，软件界面基本搭建完毕，也能通过键盘输入数字了</a:t>
            </a:r>
            <a:endParaRPr kumimoji="1" lang="zh-CN" altLang="en-US" sz="1600" dirty="0"/>
          </a:p>
        </p:txBody>
      </p:sp>
      <p:pic>
        <p:nvPicPr>
          <p:cNvPr id="6" name="图片 5" descr="QQ20140301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89" y="0"/>
            <a:ext cx="3524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增加监听按钮的方法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打开</a:t>
            </a:r>
            <a:r>
              <a:rPr kumimoji="1" lang="en-US" altLang="zh-CN" sz="1800" dirty="0" smtClean="0"/>
              <a:t>MJViewController.m</a:t>
            </a:r>
            <a:r>
              <a:rPr kumimoji="1" lang="zh-CN" altLang="en-US" sz="1800" dirty="0" smtClean="0"/>
              <a:t>，在类扩展中增加方法声明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这里先把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IBAction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看做是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void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IBAction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)compute;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.</a:t>
            </a:r>
            <a:r>
              <a:rPr kumimoji="1" lang="en-US" altLang="zh-CN" sz="1800" dirty="0"/>
              <a:t>m</a:t>
            </a:r>
            <a:r>
              <a:rPr kumimoji="1" lang="zh-CN" altLang="en-US" sz="1800" dirty="0"/>
              <a:t>中</a:t>
            </a:r>
            <a:r>
              <a:rPr kumimoji="1" lang="zh-CN" altLang="en-US" sz="1800" dirty="0" smtClean="0"/>
              <a:t>声明的方法是私有</a:t>
            </a:r>
            <a:r>
              <a:rPr kumimoji="1" lang="zh-CN" altLang="en-US" sz="1800" dirty="0"/>
              <a:t>方法</a:t>
            </a:r>
            <a:r>
              <a:rPr kumimoji="1" lang="zh-CN" altLang="en-US" sz="1800" dirty="0" smtClean="0"/>
              <a:t>，外界无法直接访问，保证了封装性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增加方法实现：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@implementation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MJViewController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)compute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点击了计算按钮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zh-CN" altLang="en-US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76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建立 按钮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与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方法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的</a:t>
            </a:r>
            <a:r>
              <a:rPr kumimoji="1" lang="zh-CN" altLang="en-US" dirty="0" smtClean="0"/>
              <a:t>联系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82258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接下来，就是建立按钮和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方法之间的关系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先点击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，然后点击“中分”按钮</a:t>
            </a:r>
            <a:endParaRPr kumimoji="1" lang="en-US" altLang="zh-CN" sz="1800" dirty="0" smtClean="0"/>
          </a:p>
        </p:txBody>
      </p:sp>
      <p:pic>
        <p:nvPicPr>
          <p:cNvPr id="4" name="图片 3" descr="QQ20140301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17" y="2578100"/>
            <a:ext cx="3254704" cy="2086748"/>
          </a:xfrm>
          <a:prstGeom prst="rect">
            <a:avLst/>
          </a:prstGeom>
        </p:spPr>
      </p:pic>
      <p:pic>
        <p:nvPicPr>
          <p:cNvPr id="5" name="图片 4" descr="QQ20140301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60" y="2720788"/>
            <a:ext cx="4332540" cy="13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建立 按钮</a:t>
            </a:r>
            <a:r>
              <a:rPr kumimoji="1" lang="zh-CN" altLang="en-US" dirty="0"/>
              <a:t> </a:t>
            </a:r>
            <a:r>
              <a:rPr kumimoji="1" lang="en-US" altLang="en-US" dirty="0"/>
              <a:t>与</a:t>
            </a:r>
            <a:r>
              <a:rPr kumimoji="1" lang="zh-CN" altLang="en-US" dirty="0"/>
              <a:t> </a:t>
            </a:r>
            <a:r>
              <a:rPr kumimoji="1" lang="en-US" altLang="en-US" dirty="0"/>
              <a:t>方法</a:t>
            </a:r>
            <a:r>
              <a:rPr kumimoji="1" lang="zh-CN" altLang="en-US" dirty="0"/>
              <a:t> </a:t>
            </a:r>
            <a:r>
              <a:rPr kumimoji="1" lang="en-US" altLang="en-US" dirty="0"/>
              <a:t>的</a:t>
            </a:r>
            <a:r>
              <a:rPr kumimoji="1" lang="zh-CN" altLang="en-US" dirty="0"/>
              <a:t>联系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651354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现在已经能同时看到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上的按钮 和 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方法了，接下来建立它们之间的联系</a:t>
            </a:r>
            <a:endParaRPr kumimoji="1" lang="en-US" altLang="zh-CN" sz="1800" dirty="0" smtClean="0"/>
          </a:p>
        </p:txBody>
      </p:sp>
      <p:pic>
        <p:nvPicPr>
          <p:cNvPr id="8" name="图片 7" descr="QQ20140301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367584"/>
            <a:ext cx="89408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建立 按钮</a:t>
            </a:r>
            <a:r>
              <a:rPr kumimoji="1" lang="zh-CN" altLang="en-US" dirty="0"/>
              <a:t> </a:t>
            </a:r>
            <a:r>
              <a:rPr kumimoji="1" lang="en-US" altLang="en-US" dirty="0"/>
              <a:t>与</a:t>
            </a:r>
            <a:r>
              <a:rPr kumimoji="1" lang="zh-CN" altLang="en-US" dirty="0"/>
              <a:t> </a:t>
            </a:r>
            <a:r>
              <a:rPr kumimoji="1" lang="en-US" altLang="en-US" dirty="0"/>
              <a:t>方法</a:t>
            </a:r>
            <a:r>
              <a:rPr kumimoji="1" lang="zh-CN" altLang="en-US" dirty="0"/>
              <a:t> </a:t>
            </a:r>
            <a:r>
              <a:rPr kumimoji="1" lang="en-US" altLang="en-US" dirty="0"/>
              <a:t>的</a:t>
            </a:r>
            <a:r>
              <a:rPr kumimoji="1" lang="zh-CN" altLang="en-US" dirty="0"/>
              <a:t>联系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40878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按住</a:t>
            </a:r>
            <a:r>
              <a:rPr kumimoji="1" lang="en-US" altLang="zh-CN" sz="1800" dirty="0" smtClean="0"/>
              <a:t>Control</a:t>
            </a:r>
            <a:r>
              <a:rPr kumimoji="1" lang="zh-CN" altLang="en-US" sz="1800" dirty="0" smtClean="0"/>
              <a:t>键，用鼠标左键将按钮拖线到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方法上，然后松开</a:t>
            </a:r>
            <a:endParaRPr kumimoji="1" lang="en-US" altLang="zh-CN" sz="1800" dirty="0" smtClean="0"/>
          </a:p>
        </p:txBody>
      </p:sp>
      <p:pic>
        <p:nvPicPr>
          <p:cNvPr id="3" name="图片 2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880046"/>
            <a:ext cx="8407400" cy="2413000"/>
          </a:xfrm>
          <a:prstGeom prst="rect">
            <a:avLst/>
          </a:prstGeom>
        </p:spPr>
      </p:pic>
      <p:pic>
        <p:nvPicPr>
          <p:cNvPr id="4" name="图片 3" descr="QQ20140301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5" y="4733004"/>
            <a:ext cx="4152900" cy="12319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839879" y="4909425"/>
            <a:ext cx="3846921" cy="139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方法左边的圈圈由空心变为实心，说明已经跟某个按钮进行了连线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就这样，点击“计算”按钮，就会自动调用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方法了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480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运行程序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451589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重新运行程序后，点击“计算”按钮，会发现控制台已经有输出信息</a:t>
            </a:r>
            <a:endParaRPr kumimoji="1" lang="en-US" altLang="zh-CN" sz="1800" dirty="0" smtClean="0"/>
          </a:p>
        </p:txBody>
      </p:sp>
      <p:pic>
        <p:nvPicPr>
          <p:cNvPr id="3" name="图片 2" descr="QQ2014030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9" y="2139495"/>
            <a:ext cx="7731717" cy="11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增加控件属性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4732265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现在已经能够监听按钮的点击事件了，接下来应该在</a:t>
            </a:r>
            <a:r>
              <a:rPr kumimoji="1" lang="en-US" altLang="zh-CN" sz="1800" dirty="0"/>
              <a:t>MJViewController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compute</a:t>
            </a:r>
            <a:r>
              <a:rPr kumimoji="1" lang="zh-CN" altLang="en-US" sz="1800" dirty="0"/>
              <a:t>方法拿到两个文本框值，然后把计算结果显示到最右边的</a:t>
            </a:r>
            <a:r>
              <a:rPr kumimoji="1" lang="zh-CN" altLang="en-US" sz="1800" dirty="0" smtClean="0"/>
              <a:t>文本标签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在类扩展中，声明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个属性，用来访问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中的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个控件 </a:t>
            </a:r>
            <a:endParaRPr kumimoji="1"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UITextField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*number1;</a:t>
            </a:r>
            <a:endParaRPr lang="zh-CN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UITextField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*number2;</a:t>
            </a:r>
            <a:endParaRPr lang="zh-CN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UILabel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*result</a:t>
            </a:r>
            <a:r>
              <a:rPr lang="en-US" altLang="zh-CN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0" dirty="0">
              <a:solidFill>
                <a:srgbClr val="000000"/>
              </a:solidFill>
              <a:latin typeface="Menlo Regular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en-US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提醒</a:t>
            </a:r>
            <a:endParaRPr lang="en-US" altLang="zh-CN" sz="1800" kern="0" dirty="0" smtClean="0">
              <a:solidFill>
                <a:srgbClr val="000000"/>
              </a:solidFill>
              <a:latin typeface="Menlo Regular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  <a:buFont typeface="Wingdings" charset="2"/>
              <a:buChar char="Ø"/>
            </a:pP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zh-CN" altLang="zh-CN" sz="1800" dirty="0" smtClean="0"/>
              <a:t>和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zh-CN" altLang="zh-CN" sz="1800" dirty="0" smtClean="0"/>
              <a:t>的</a:t>
            </a:r>
            <a:r>
              <a:rPr lang="zh-CN" altLang="zh-CN" sz="1800" dirty="0"/>
              <a:t>作用</a:t>
            </a:r>
            <a:r>
              <a:rPr lang="zh-CN" altLang="zh-CN" sz="1800" dirty="0" smtClean="0"/>
              <a:t>会在后面解释</a:t>
            </a:r>
            <a:endParaRPr lang="en-US" altLang="zh-CN" sz="1800" dirty="0"/>
          </a:p>
          <a:p>
            <a:pPr algn="just">
              <a:spcAft>
                <a:spcPts val="0"/>
              </a:spcAft>
              <a:buFont typeface="Wingdings" charset="2"/>
              <a:buChar char="Ø"/>
            </a:pPr>
            <a:r>
              <a:rPr lang="zh-CN" altLang="en-US" sz="1800" dirty="0" smtClean="0"/>
              <a:t>初学者最容易犯、最不应该犯的一个错误：</a:t>
            </a:r>
            <a:r>
              <a:rPr lang="zh-CN" altLang="en-US" sz="1800" dirty="0" smtClean="0">
                <a:solidFill>
                  <a:srgbClr val="FF0000"/>
                </a:solidFill>
              </a:rPr>
              <a:t>钻牛角尖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245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选择项目模板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40256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Single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Application</a:t>
            </a:r>
            <a:r>
              <a:rPr kumimoji="1" lang="zh-CN" altLang="en-US" sz="1800" dirty="0" smtClean="0"/>
              <a:t>是最适合初学者的模板</a:t>
            </a:r>
            <a:endParaRPr kumimoji="1" lang="zh-CN" altLang="en-US" sz="1800" dirty="0"/>
          </a:p>
        </p:txBody>
      </p:sp>
      <p:pic>
        <p:nvPicPr>
          <p:cNvPr id="7" name="图片 6" descr="QQ20140301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285405"/>
            <a:ext cx="8788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 控件 和 属性 的联系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40878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按住</a:t>
            </a:r>
            <a:r>
              <a:rPr kumimoji="1" lang="en-US" altLang="zh-CN" sz="1800" dirty="0" smtClean="0"/>
              <a:t>Control</a:t>
            </a:r>
            <a:r>
              <a:rPr kumimoji="1" lang="zh-CN" altLang="en-US" sz="1800" dirty="0" smtClean="0"/>
              <a:t>键，用鼠标左键将控件拖到对应属性上，然后松开</a:t>
            </a:r>
            <a:endParaRPr kumimoji="1" lang="en-US" altLang="zh-CN" sz="1800" dirty="0" smtClean="0"/>
          </a:p>
        </p:txBody>
      </p:sp>
      <p:pic>
        <p:nvPicPr>
          <p:cNvPr id="3" name="图片 2" descr="QQ20140301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6" y="1826421"/>
            <a:ext cx="7121117" cy="98904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图片 4" descr="QQ20140301-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5" y="2896722"/>
            <a:ext cx="7121117" cy="987946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6" name="图片 5" descr="QQ20140301-9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4" y="3968287"/>
            <a:ext cx="7121117" cy="1075626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57200" y="5115716"/>
            <a:ext cx="8229600" cy="1205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/>
              <a:t>利用</a:t>
            </a:r>
            <a:r>
              <a:rPr lang="en-US" altLang="zh-CN" sz="1800" dirty="0"/>
              <a:t>MJViewController</a:t>
            </a:r>
            <a:r>
              <a:rPr lang="zh-CN" altLang="zh-CN" sz="1800" dirty="0"/>
              <a:t>的</a:t>
            </a:r>
            <a:r>
              <a:rPr lang="en-US" altLang="zh-CN" sz="1800" dirty="0"/>
              <a:t>number1</a:t>
            </a:r>
            <a:r>
              <a:rPr lang="zh-CN" altLang="zh-CN" sz="1800" dirty="0"/>
              <a:t>属性就能访问第</a:t>
            </a:r>
            <a:r>
              <a:rPr lang="en-US" altLang="zh-CN" sz="1800" dirty="0"/>
              <a:t>1</a:t>
            </a:r>
            <a:r>
              <a:rPr lang="zh-CN" altLang="zh-CN" sz="1800" dirty="0"/>
              <a:t>个文本框；</a:t>
            </a:r>
          </a:p>
          <a:p>
            <a:r>
              <a:rPr lang="zh-CN" altLang="zh-CN" sz="1800" dirty="0"/>
              <a:t>利用</a:t>
            </a:r>
            <a:r>
              <a:rPr lang="en-US" altLang="zh-CN" sz="1800" dirty="0"/>
              <a:t>MJViewController</a:t>
            </a:r>
            <a:r>
              <a:rPr lang="zh-CN" altLang="zh-CN" sz="1800" dirty="0"/>
              <a:t>的</a:t>
            </a:r>
            <a:r>
              <a:rPr lang="en-US" altLang="zh-CN" sz="1800" dirty="0"/>
              <a:t>number2</a:t>
            </a:r>
            <a:r>
              <a:rPr lang="zh-CN" altLang="zh-CN" sz="1800" dirty="0"/>
              <a:t>属性就能访问第</a:t>
            </a:r>
            <a:r>
              <a:rPr lang="en-US" altLang="zh-CN" sz="1800" dirty="0"/>
              <a:t>2</a:t>
            </a:r>
            <a:r>
              <a:rPr lang="zh-CN" altLang="zh-CN" sz="1800" dirty="0"/>
              <a:t>个文本框；</a:t>
            </a:r>
          </a:p>
          <a:p>
            <a:r>
              <a:rPr lang="zh-CN" altLang="zh-CN" sz="1800" dirty="0"/>
              <a:t>利用</a:t>
            </a:r>
            <a:r>
              <a:rPr lang="en-US" altLang="zh-CN" sz="1800" dirty="0"/>
              <a:t>MJViewController</a:t>
            </a:r>
            <a:r>
              <a:rPr lang="zh-CN" altLang="zh-CN" sz="1800" dirty="0"/>
              <a:t>的</a:t>
            </a:r>
            <a:r>
              <a:rPr lang="en-US" altLang="zh-CN" sz="1800" dirty="0"/>
              <a:t>result</a:t>
            </a:r>
            <a:r>
              <a:rPr lang="zh-CN" altLang="zh-CN" sz="1800" dirty="0" smtClean="0"/>
              <a:t>属性就能访问右边</a:t>
            </a:r>
            <a:r>
              <a:rPr lang="zh-CN" altLang="zh-CN" sz="1800" dirty="0"/>
              <a:t>的文本标签。</a:t>
            </a:r>
          </a:p>
        </p:txBody>
      </p:sp>
    </p:spTree>
    <p:extLst>
      <p:ext uri="{BB962C8B-B14F-4D97-AF65-F5344CB8AC3E}">
        <p14:creationId xmlns:p14="http://schemas.microsoft.com/office/powerpoint/2010/main" val="24024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计算和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4546770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/>
              <a:t>compute</a:t>
            </a:r>
            <a:r>
              <a:rPr lang="zh-CN" altLang="zh-CN" sz="1800" dirty="0"/>
              <a:t>方法中计算两个文本框的和，将结果显示到右边</a:t>
            </a:r>
            <a:r>
              <a:rPr lang="zh-CN" altLang="zh-CN" sz="1800" dirty="0" smtClean="0"/>
              <a:t>的标签中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)compute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获取第一个数值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num1 = [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number1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intValue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获取第二个数值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num2 = [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number2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intValue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设置文本标签的值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result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@"%d"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num1 + num2];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68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控件 和 控制器的关系</a:t>
            </a:r>
            <a:endParaRPr kumimoji="1" lang="zh-CN" altLang="en-US" dirty="0"/>
          </a:p>
        </p:txBody>
      </p:sp>
      <p:pic>
        <p:nvPicPr>
          <p:cNvPr id="3" name="图片 2" descr="QQ20140301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4609"/>
            <a:ext cx="69977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设置项目属性</a:t>
            </a:r>
          </a:p>
        </p:txBody>
      </p:sp>
      <p:pic>
        <p:nvPicPr>
          <p:cNvPr id="3" name="图片 2" descr="QQ20140301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64" y="2063825"/>
            <a:ext cx="6278157" cy="29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2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运行程序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4025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不管怎样，先运行第一个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程序看看效果先（用快捷键</a:t>
            </a:r>
            <a:r>
              <a:rPr kumimoji="1" lang="en-US" altLang="zh-CN" sz="1800" dirty="0" smtClean="0"/>
              <a:t>Command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 也行）</a:t>
            </a:r>
            <a:endParaRPr kumimoji="1" lang="zh-CN" altLang="en-US" sz="1800" dirty="0"/>
          </a:p>
        </p:txBody>
      </p:sp>
      <p:pic>
        <p:nvPicPr>
          <p:cNvPr id="3" name="图片 2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926305"/>
            <a:ext cx="4813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运行结果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28855"/>
            <a:ext cx="4680280" cy="2195333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Xcode</a:t>
            </a:r>
            <a:r>
              <a:rPr kumimoji="1" lang="zh-CN" altLang="en-US" sz="1800" dirty="0" smtClean="0"/>
              <a:t>会启动一个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模拟器来运行程序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程序的运行结果如右图所示，白白一片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后面我们得往这空白界面上增添各种各样的控件元素</a:t>
            </a:r>
            <a:endParaRPr kumimoji="1" lang="zh-CN" altLang="en-US" sz="1800" dirty="0"/>
          </a:p>
        </p:txBody>
      </p:sp>
      <p:pic>
        <p:nvPicPr>
          <p:cNvPr id="4" name="图片 3" descr="QQ20140301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44" y="99882"/>
            <a:ext cx="3524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窥探项目环境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713"/>
            <a:ext cx="4694550" cy="147895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项目创建完毕后，自动帮我们做了很多配置，也自动生成了很多文件</a:t>
            </a:r>
            <a:endParaRPr kumimoji="1" lang="en-US" altLang="zh-CN" sz="1800" dirty="0" smtClean="0"/>
          </a:p>
        </p:txBody>
      </p:sp>
      <p:pic>
        <p:nvPicPr>
          <p:cNvPr id="4" name="图片 3" descr="QQ2014030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40" y="3733080"/>
            <a:ext cx="3543300" cy="26289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3884660"/>
            <a:ext cx="4580384" cy="126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还自动添加了开发所依赖的框架：</a:t>
            </a:r>
            <a:endParaRPr kumimoji="1" lang="en-US" altLang="zh-CN" sz="1800" dirty="0" smtClean="0"/>
          </a:p>
        </p:txBody>
      </p:sp>
      <p:pic>
        <p:nvPicPr>
          <p:cNvPr id="6" name="图片 5" descr="QQ201403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40" y="460587"/>
            <a:ext cx="3035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如何搭建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界面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4586"/>
            <a:ext cx="5208298" cy="3430172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项目中这么多文件，哪些是影响着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界面的呢？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iOS5</a:t>
            </a:r>
            <a:r>
              <a:rPr kumimoji="1" lang="zh-CN" altLang="en-US" sz="1600" dirty="0" smtClean="0"/>
              <a:t>之前，苹果使用</a:t>
            </a: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文件来描述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iOS5</a:t>
            </a:r>
            <a:r>
              <a:rPr kumimoji="1" lang="zh-CN" altLang="en-US" sz="1600" dirty="0" smtClean="0"/>
              <a:t>之后，苹果采取了更加强大和先进的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文件来描述界面（</a:t>
            </a:r>
            <a:r>
              <a:rPr kumimoji="1" lang="en-US" altLang="zh-CN" sz="1600" dirty="0" smtClean="0"/>
              <a:t>Xcode5</a:t>
            </a:r>
            <a:r>
              <a:rPr kumimoji="1" lang="zh-CN" altLang="en-US" sz="1600" dirty="0" smtClean="0"/>
              <a:t>是基于</a:t>
            </a:r>
            <a:r>
              <a:rPr kumimoji="1" lang="en-US" altLang="zh-CN" sz="1600" dirty="0" smtClean="0"/>
              <a:t>iOS7</a:t>
            </a:r>
            <a:r>
              <a:rPr kumimoji="1" lang="zh-CN" altLang="en-US" sz="1600" dirty="0" smtClean="0"/>
              <a:t>的）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因此，可以得出结论：</a:t>
            </a:r>
            <a:endParaRPr kumimoji="1" lang="en-US" altLang="zh-CN" sz="1600" dirty="0" smtClean="0"/>
          </a:p>
          <a:p>
            <a:r>
              <a:rPr kumimoji="1" lang="zh-CN" altLang="en-US" sz="1600" dirty="0"/>
              <a:t>修改项目中的</a:t>
            </a:r>
            <a:r>
              <a:rPr kumimoji="1" lang="en-US" altLang="zh-CN" sz="1600" dirty="0"/>
              <a:t>Main.storyboard</a:t>
            </a:r>
            <a:r>
              <a:rPr kumimoji="1" lang="zh-CN" altLang="en-US" sz="1600" dirty="0"/>
              <a:t>文件就可以修改</a:t>
            </a:r>
            <a:r>
              <a:rPr kumimoji="1" lang="en-US" altLang="zh-CN" sz="1600" dirty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/>
          </a:p>
        </p:txBody>
      </p:sp>
      <p:pic>
        <p:nvPicPr>
          <p:cNvPr id="4" name="图片 3" descr="QQ20140301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40" y="845848"/>
            <a:ext cx="3035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窥探</a:t>
            </a:r>
            <a:r>
              <a:rPr kumimoji="1" lang="en-US" altLang="zh-CN" dirty="0" smtClean="0"/>
              <a:t>Main.storyboard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530935"/>
            <a:ext cx="3881116" cy="2908779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打开</a:t>
            </a:r>
            <a:r>
              <a:rPr kumimoji="1" lang="en-US" altLang="zh-CN" sz="1800" dirty="0" smtClean="0"/>
              <a:t>Main.storyboard</a:t>
            </a:r>
            <a:r>
              <a:rPr kumimoji="1" lang="zh-CN" altLang="en-US" sz="1800" dirty="0" smtClean="0"/>
              <a:t>文件一看，里面有一个全白的界面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其实这个界面就是模拟器上显示的界面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左边的箭头表明：程序一启动就会显示箭头所指的界面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  <p:pic>
        <p:nvPicPr>
          <p:cNvPr id="4" name="图片 3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1199779"/>
            <a:ext cx="3873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显示工具栏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要想往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的界面中添加其他控件，得显示工具栏</a:t>
            </a:r>
            <a:endParaRPr kumimoji="1" lang="zh-CN" altLang="en-US" sz="1800" dirty="0"/>
          </a:p>
        </p:txBody>
      </p:sp>
      <p:pic>
        <p:nvPicPr>
          <p:cNvPr id="5" name="图片 4" descr="QQ201403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89" y="2236472"/>
            <a:ext cx="38227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1426</TotalTime>
  <Words>532</Words>
  <Application>Microsoft Macintosh PowerPoint</Application>
  <PresentationFormat>全屏显示(4:3)</PresentationFormat>
  <Paragraphs>99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史上最牛的游戏</vt:lpstr>
      <vt:lpstr>打开Xcode</vt:lpstr>
      <vt:lpstr>选择项目模板</vt:lpstr>
      <vt:lpstr>设置项目属性</vt:lpstr>
      <vt:lpstr>运行程序</vt:lpstr>
      <vt:lpstr>运行结果</vt:lpstr>
      <vt:lpstr>窥探项目环境</vt:lpstr>
      <vt:lpstr>如何搭建UI界面</vt:lpstr>
      <vt:lpstr>窥探Main.storyboard</vt:lpstr>
      <vt:lpstr>显示工具栏</vt:lpstr>
      <vt:lpstr>显示控件库</vt:lpstr>
      <vt:lpstr>添加控件</vt:lpstr>
      <vt:lpstr>修改控件属性</vt:lpstr>
      <vt:lpstr>运行效果</vt:lpstr>
      <vt:lpstr>增加监听按钮的方法</vt:lpstr>
      <vt:lpstr>建立 按钮 与 方法 的联系</vt:lpstr>
      <vt:lpstr>建立 按钮 与 方法 的联系</vt:lpstr>
      <vt:lpstr>建立 按钮 与 方法 的联系</vt:lpstr>
      <vt:lpstr>运行程序</vt:lpstr>
      <vt:lpstr>增加控件属性</vt:lpstr>
      <vt:lpstr>建立 控件 和 属性 的联系</vt:lpstr>
      <vt:lpstr>计算和</vt:lpstr>
      <vt:lpstr>UI控件 和 控制器的关系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643</cp:revision>
  <dcterms:created xsi:type="dcterms:W3CDTF">2013-07-22T07:36:09Z</dcterms:created>
  <dcterms:modified xsi:type="dcterms:W3CDTF">2014-03-15T17:01:31Z</dcterms:modified>
</cp:coreProperties>
</file>