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322" r:id="rId4"/>
    <p:sldId id="327" r:id="rId5"/>
    <p:sldId id="290" r:id="rId6"/>
    <p:sldId id="293" r:id="rId7"/>
    <p:sldId id="294" r:id="rId8"/>
    <p:sldId id="295" r:id="rId9"/>
    <p:sldId id="300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9" r:id="rId18"/>
    <p:sldId id="323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0E8B7A-DD00-854A-93F1-166674D8743F}">
          <p14:sldIdLst>
            <p14:sldId id="257"/>
            <p14:sldId id="282"/>
          </p14:sldIdLst>
        </p14:section>
        <p14:section name="掌握" id="{1162D9FF-B95D-0A4A-A674-FB1719CE951E}">
          <p14:sldIdLst>
            <p14:sldId id="322"/>
          </p14:sldIdLst>
        </p14:section>
        <p14:section name="作业" id="{850F4D28-5870-B242-96E0-6BDAD64FC1C3}">
          <p14:sldIdLst>
            <p14:sldId id="327"/>
          </p14:sldIdLst>
        </p14:section>
        <p14:section name="storyboard文件" id="{AB78D7F9-6C89-D448-B2E9-8002FD2CC723}">
          <p14:sldIdLst>
            <p14:sldId id="290"/>
          </p14:sldIdLst>
        </p14:section>
        <p14:section name="常见UI控件" id="{18D63CB2-7610-E544-80AF-902D3B0004AE}">
          <p14:sldIdLst>
            <p14:sldId id="293"/>
            <p14:sldId id="294"/>
            <p14:sldId id="295"/>
          </p14:sldIdLst>
        </p14:section>
        <p14:section name="view和viewController" id="{AE41C5D2-8617-6A49-B111-AB229DCA4ABD}">
          <p14:sldIdLst>
            <p14:sldId id="300"/>
            <p14:sldId id="302"/>
            <p14:sldId id="304"/>
            <p14:sldId id="305"/>
            <p14:sldId id="306"/>
            <p14:sldId id="307"/>
            <p14:sldId id="308"/>
          </p14:sldIdLst>
        </p14:section>
        <p14:section name="监听按钮点击" id="{647DFA45-ADA6-2045-8614-E7D6F0A91398}">
          <p14:sldIdLst>
            <p14:sldId id="309"/>
          </p14:sldIdLst>
        </p14:section>
        <p14:section name="补充问题" id="{141E79A7-2997-E340-A872-7710B5E9FC94}">
          <p14:sldIdLst>
            <p14:sldId id="319"/>
            <p14:sldId id="323"/>
            <p14:sldId id="324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2744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父控件和子控件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510"/>
            <a:ext cx="8229600" cy="71136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在“加法计算器”中，最后面那块白色的全屏的东西也是一个</a:t>
            </a:r>
            <a:r>
              <a:rPr kumimoji="1" lang="en-US" altLang="zh-CN" sz="1800" dirty="0" smtClean="0"/>
              <a:t>UIView</a:t>
            </a:r>
          </a:p>
          <a:p>
            <a:r>
              <a:rPr lang="zh-CN" altLang="zh-CN" sz="1800" dirty="0"/>
              <a:t>白色的大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中</a:t>
            </a:r>
            <a:r>
              <a:rPr lang="zh-CN" altLang="zh-CN" sz="1800" dirty="0" smtClean="0"/>
              <a:t>容纳了很</a:t>
            </a:r>
            <a:r>
              <a:rPr lang="zh-CN" altLang="zh-CN" sz="1800" dirty="0"/>
              <a:t>多小的</a:t>
            </a:r>
            <a:r>
              <a:rPr lang="en-US" altLang="zh-CN" sz="1800" dirty="0"/>
              <a:t>UIView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视图层次结构如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所示 </a:t>
            </a:r>
            <a:endParaRPr kumimoji="1" lang="zh-CN" altLang="en-US" sz="1800" dirty="0"/>
          </a:p>
        </p:txBody>
      </p:sp>
      <p:pic>
        <p:nvPicPr>
          <p:cNvPr id="6" name="图片 5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8" y="2211682"/>
            <a:ext cx="4025900" cy="378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833750" y="2335147"/>
            <a:ext cx="3853050" cy="31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在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中，容纳了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（</a:t>
            </a:r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、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UILabel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这种情况下，我们可以称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 smtClean="0">
                <a:solidFill>
                  <a:schemeClr val="accent2"/>
                </a:solidFill>
              </a:rPr>
              <a:t>父控件（父视图）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都是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 smtClean="0">
                <a:solidFill>
                  <a:srgbClr val="C0504D"/>
                </a:solidFill>
              </a:rPr>
              <a:t>子控件（子视图）</a:t>
            </a:r>
            <a:endParaRPr kumimoji="1" lang="zh-CN" altLang="en-US" sz="18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395369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手</a:t>
            </a:r>
            <a:r>
              <a:rPr kumimoji="1" lang="zh-CN" altLang="en-US" sz="1600" dirty="0" smtClean="0"/>
              <a:t>机上自带的</a:t>
            </a:r>
            <a:r>
              <a:rPr kumimoji="1" lang="zh-CN" altLang="en-US" sz="1600" dirty="0"/>
              <a:t>“</a:t>
            </a:r>
            <a:r>
              <a:rPr kumimoji="1" lang="zh-CN" altLang="en-US" sz="1600" dirty="0" smtClean="0"/>
              <a:t>设置”中有很多的界面，点击对应的选项可以跳到下一个界面</a:t>
            </a:r>
            <a:endParaRPr kumimoji="1" lang="en-US" altLang="zh-CN" sz="1600" dirty="0" smtClean="0"/>
          </a:p>
        </p:txBody>
      </p:sp>
      <p:pic>
        <p:nvPicPr>
          <p:cNvPr id="19" name="图片 18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7"/>
            <a:ext cx="2216439" cy="3324658"/>
          </a:xfrm>
          <a:prstGeom prst="rect">
            <a:avLst/>
          </a:prstGeom>
        </p:spPr>
      </p:pic>
      <p:pic>
        <p:nvPicPr>
          <p:cNvPr id="20" name="图片 19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1912037"/>
            <a:ext cx="2216439" cy="3324659"/>
          </a:xfrm>
          <a:prstGeom prst="rect">
            <a:avLst/>
          </a:prstGeom>
        </p:spPr>
      </p:pic>
      <p:pic>
        <p:nvPicPr>
          <p:cNvPr id="21" name="图片 20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1912037"/>
            <a:ext cx="2216439" cy="3324658"/>
          </a:xfrm>
          <a:prstGeom prst="rect">
            <a:avLst/>
          </a:prstGeom>
        </p:spPr>
      </p:pic>
      <p:sp>
        <p:nvSpPr>
          <p:cNvPr id="22" name="框架 21"/>
          <p:cNvSpPr/>
          <p:nvPr/>
        </p:nvSpPr>
        <p:spPr>
          <a:xfrm>
            <a:off x="457200" y="285378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>
            <a:stCxn id="19" idx="3"/>
            <a:endCxn id="20" idx="1"/>
          </p:cNvCxnSpPr>
          <p:nvPr/>
        </p:nvCxnSpPr>
        <p:spPr>
          <a:xfrm>
            <a:off x="2673639" y="3574366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框架 24"/>
          <p:cNvSpPr/>
          <p:nvPr/>
        </p:nvSpPr>
        <p:spPr>
          <a:xfrm>
            <a:off x="3399121" y="4019280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>
            <a:stCxn id="20" idx="3"/>
            <a:endCxn id="21" idx="1"/>
          </p:cNvCxnSpPr>
          <p:nvPr/>
        </p:nvCxnSpPr>
        <p:spPr>
          <a:xfrm flipV="1">
            <a:off x="5615560" y="3574366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框架 29"/>
          <p:cNvSpPr/>
          <p:nvPr/>
        </p:nvSpPr>
        <p:spPr>
          <a:xfrm>
            <a:off x="6267549" y="2102687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5615560" y="2188301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2659369" y="2188301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框架 34"/>
          <p:cNvSpPr/>
          <p:nvPr/>
        </p:nvSpPr>
        <p:spPr>
          <a:xfrm>
            <a:off x="3441935" y="2081286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5350447"/>
            <a:ext cx="8372307" cy="95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/>
              <a:t>每一个新的界面都是一个新的</a:t>
            </a:r>
            <a:r>
              <a:rPr lang="en-US" altLang="zh-CN" sz="1600" dirty="0"/>
              <a:t>UIView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在切换过程中，涉及到了：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的创建和销毁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跟用户的交互（处理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内部每一行的</a:t>
            </a:r>
            <a:r>
              <a:rPr kumimoji="1" lang="zh-CN" altLang="en-US" sz="1600" dirty="0"/>
              <a:t>点击）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71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其实，每当显示一个新界面时，首先会创建一个新的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对象，然后创建一个对应的全屏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负责管理这个</a:t>
            </a:r>
            <a:r>
              <a:rPr kumimoji="1" lang="en-US" altLang="zh-CN" sz="1800" dirty="0" smtClean="0"/>
              <a:t>UIView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UIViewController</a:t>
            </a:r>
            <a:r>
              <a:rPr kumimoji="1" lang="zh-CN" altLang="en-US" sz="1800" dirty="0"/>
              <a:t>就是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的大管家，负责创建</a:t>
            </a:r>
            <a:r>
              <a:rPr kumimoji="1" lang="zh-CN" altLang="en-US" sz="1800" dirty="0" smtClean="0"/>
              <a:t>、显示、销毁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，负责监听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内部的事件，负责处理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与用户的</a:t>
            </a:r>
            <a:r>
              <a:rPr kumimoji="1" lang="zh-CN" altLang="en-US" sz="1800" dirty="0" smtClean="0"/>
              <a:t>交互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lang="en-US" altLang="zh-CN" sz="1800" dirty="0"/>
              <a:t>UIViewController</a:t>
            </a:r>
            <a:r>
              <a:rPr lang="zh-CN" altLang="zh-CN" sz="1800" dirty="0"/>
              <a:t>内部有个</a:t>
            </a:r>
            <a:r>
              <a:rPr lang="en-US" altLang="zh-CN" sz="1800" dirty="0"/>
              <a:t>UIView</a:t>
            </a:r>
            <a:r>
              <a:rPr lang="zh-CN" altLang="zh-CN" sz="1800" dirty="0"/>
              <a:t>属性，就是它负责管理的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 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2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66562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严格来讲，下图箭头所指的应该是一个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对象，里面白色的界面仅仅是</a:t>
            </a:r>
            <a:r>
              <a:rPr kumimoji="1" lang="en-US" altLang="zh-CN" sz="1800" dirty="0"/>
              <a:t>UIViewController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属性</a:t>
            </a:r>
            <a:endParaRPr kumimoji="1" lang="en-US" altLang="zh-CN" sz="1800" dirty="0" smtClean="0"/>
          </a:p>
        </p:txBody>
      </p:sp>
      <p:pic>
        <p:nvPicPr>
          <p:cNvPr id="4" name="图片 3" descr="QQ20140301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13" y="2225953"/>
            <a:ext cx="5084806" cy="39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36597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箭头所指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的真实类型是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MJViewController</a:t>
            </a:r>
          </a:p>
        </p:txBody>
      </p:sp>
      <p:pic>
        <p:nvPicPr>
          <p:cNvPr id="6" name="图片 5" descr="QQ20140301-2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1" y="1939895"/>
            <a:ext cx="3781587" cy="3358801"/>
          </a:xfrm>
          <a:prstGeom prst="rect">
            <a:avLst/>
          </a:prstGeom>
        </p:spPr>
      </p:pic>
      <p:pic>
        <p:nvPicPr>
          <p:cNvPr id="7" name="图片 6" descr="QQ20140301-2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5" y="2609033"/>
            <a:ext cx="4493750" cy="15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加法计算器程序的运行流程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综合分析，可以得出程序的简单运行流程：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读取</a:t>
            </a:r>
            <a:r>
              <a:rPr lang="en-US" altLang="zh-CN" sz="1800" dirty="0" smtClean="0"/>
              <a:t>Main.storyboard</a:t>
            </a:r>
            <a:r>
              <a:rPr lang="zh-CN" altLang="zh-CN" sz="1800" dirty="0"/>
              <a:t>文</a:t>
            </a:r>
            <a:r>
              <a:rPr lang="zh-CN" altLang="zh-CN" sz="1800" dirty="0" smtClean="0"/>
              <a:t>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创建</a:t>
            </a:r>
            <a:r>
              <a:rPr lang="zh-CN" altLang="en-US" sz="1800" dirty="0" smtClean="0"/>
              <a:t>箭头所指的</a:t>
            </a:r>
            <a:r>
              <a:rPr lang="en-US" altLang="zh-CN" sz="1800" dirty="0" smtClean="0"/>
              <a:t>MJViewController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根据</a:t>
            </a:r>
            <a:r>
              <a:rPr lang="en-US" altLang="zh-CN" sz="1800" dirty="0"/>
              <a:t>storyboard</a:t>
            </a:r>
            <a:r>
              <a:rPr lang="zh-CN" altLang="zh-CN" sz="1800" dirty="0"/>
              <a:t>文件中描述创建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将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对象显示到用户眼前</a:t>
            </a:r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334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如何监听按钮点击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现在已经知道：应该由</a:t>
            </a:r>
            <a:r>
              <a:rPr kumimoji="1" lang="en-US" altLang="zh-CN" sz="1800" dirty="0" smtClean="0"/>
              <a:t>MJViewController</a:t>
            </a:r>
            <a:r>
              <a:rPr kumimoji="1" lang="zh-CN" altLang="en-US" sz="1800" dirty="0" smtClean="0"/>
              <a:t>来监听“计算”按钮的点击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换句话说，</a:t>
            </a:r>
            <a:r>
              <a:rPr kumimoji="1" lang="en-US" altLang="zh-CN" sz="1800" dirty="0" smtClean="0"/>
              <a:t>MJViewController</a:t>
            </a:r>
            <a:r>
              <a:rPr kumimoji="1" lang="zh-CN" altLang="en-US" sz="1800" dirty="0" smtClean="0"/>
              <a:t>应该提供一个方法出来，当用户点击“计算”按钮时，就调用这个方法来通知</a:t>
            </a:r>
            <a:r>
              <a:rPr kumimoji="1" lang="en-US" altLang="zh-CN" sz="1800" dirty="0" smtClean="0"/>
              <a:t>MJViewController</a:t>
            </a:r>
            <a:r>
              <a:rPr kumimoji="1" lang="zh-CN" altLang="en-US" sz="1800" dirty="0" smtClean="0"/>
              <a:t>按钮被人点了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MJViewController</a:t>
            </a:r>
            <a:r>
              <a:rPr kumimoji="1" lang="zh-CN" altLang="en-US" sz="1800" dirty="0" smtClean="0"/>
              <a:t>就在这个方法中实现想做的任何事情，比如计算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个文本输入框内值的和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00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究竟有什么作用？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还有其他拖线方式么？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文件中箭头的含义？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如何更换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如何让文本框只能输入数字？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>
                <a:solidFill>
                  <a:srgbClr val="000000"/>
                </a:solidFill>
              </a:rPr>
              <a:t>如何退出键盘？</a:t>
            </a:r>
            <a:endParaRPr kumimoji="1" lang="en-US" altLang="zh-CN" sz="1800" dirty="0" smtClean="0">
              <a:solidFill>
                <a:srgbClr val="000000"/>
              </a:solidFill>
            </a:endParaRPr>
          </a:p>
          <a:p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en-US" altLang="zh-CN" sz="1800" dirty="0" smtClean="0"/>
              <a:t>Company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Identifier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Bundle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模拟器还有哪些功能？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特别提醒：</a:t>
            </a:r>
            <a:r>
              <a:rPr kumimoji="1" lang="en-US" altLang="zh-CN" sz="1800" dirty="0" smtClean="0"/>
              <a:t>iOS7</a:t>
            </a:r>
            <a:r>
              <a:rPr kumimoji="1" lang="en-US" altLang="en-US" sz="1800" dirty="0" smtClean="0"/>
              <a:t>和iOS6的区别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517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IBAction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IBOutlet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IBAction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从返回值角度上看，作用相当于</a:t>
            </a:r>
            <a:r>
              <a:rPr kumimoji="1" lang="en-US" altLang="zh-CN" sz="1800" dirty="0" smtClean="0"/>
              <a:t>void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只有返回值声明为</a:t>
            </a:r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的方法，才能跟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IBOutlet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只有声明为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的属性，才能跟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360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设置程序启动时加载的</a:t>
            </a:r>
            <a:r>
              <a:rPr kumimoji="1" lang="en-US" altLang="zh-CN" dirty="0" smtClean="0"/>
              <a:t>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这个设置表明：程序启动时会加载</a:t>
            </a:r>
            <a:r>
              <a:rPr kumimoji="1" lang="en-US" altLang="zh-CN" sz="1800" dirty="0" smtClean="0"/>
              <a:t>Main.storyboard</a:t>
            </a:r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2145173"/>
            <a:ext cx="5352651" cy="3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初学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开发，研究的程序不要过于复杂，应该从最基本的开始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大房子都是由小砖一块一块堆成的，而大型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是由无数个小程序段组成的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接下来实现一个简单的“加法计算器”，作为第一个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程序（</a:t>
            </a:r>
            <a:r>
              <a:rPr kumimoji="1" lang="en-US" altLang="zh-CN" sz="1800" dirty="0" smtClean="0"/>
              <a:t>Hello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World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分析可得</a:t>
            </a:r>
            <a:r>
              <a:rPr kumimoji="1" lang="zh-CN" altLang="en-US" sz="1800" dirty="0"/>
              <a:t>，至少需要开发步骤：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添加需要的控件，搭建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界面：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个按钮、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个文本标签、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监听按钮的点击事件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取得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个文本框值，将计算好的最终结果显示到右边的文本标签上</a:t>
            </a:r>
            <a:endParaRPr kumimoji="1" lang="en-US" altLang="zh-CN" sz="1800" dirty="0" smtClean="0"/>
          </a:p>
        </p:txBody>
      </p:sp>
      <p:pic>
        <p:nvPicPr>
          <p:cNvPr id="5" name="图片 4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974494"/>
            <a:ext cx="3987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的键盘类型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弹出的是数字键盘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5" name="图片 4" descr="QQ2014031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97" y="2050678"/>
            <a:ext cx="320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退出键盘的两种方式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49822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resignFirstResponder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当叫出键盘的那个控件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第一响应者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调用这个方法时，就能退出键盘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endEditing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只要调用这个方法的控件内部存在第一响应者，就能退出键盘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25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8"/>
            <a:ext cx="8229600" cy="476373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2000" dirty="0" smtClean="0"/>
              <a:t>往</a:t>
            </a:r>
            <a:r>
              <a:rPr lang="en-US" altLang="zh-CN" sz="2000" dirty="0" smtClean="0"/>
              <a:t>storyboard</a:t>
            </a:r>
            <a:r>
              <a:rPr lang="zh-CN" altLang="en-US" sz="2000" dirty="0" smtClean="0"/>
              <a:t>中添加控件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pPr lvl="0"/>
            <a:r>
              <a:rPr lang="en-US" altLang="zh-CN" sz="2000" dirty="0" smtClean="0"/>
              <a:t>UIViewController</a:t>
            </a:r>
            <a:r>
              <a:rPr lang="zh-CN" altLang="zh-CN" sz="2000" dirty="0"/>
              <a:t>和</a:t>
            </a:r>
            <a:r>
              <a:rPr lang="en-US" altLang="zh-CN" sz="2000" dirty="0"/>
              <a:t>UIView</a:t>
            </a:r>
            <a:r>
              <a:rPr lang="zh-CN" altLang="zh-CN" sz="2000" dirty="0"/>
              <a:t>的关</a:t>
            </a:r>
            <a:r>
              <a:rPr lang="zh-CN" altLang="zh-CN" sz="2000" dirty="0" smtClean="0"/>
              <a:t>系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zh-CN" altLang="zh-CN" sz="2000" dirty="0"/>
              <a:t>程序的运行过程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smtClean="0"/>
              <a:t>IBAction</a:t>
            </a:r>
            <a:r>
              <a:rPr lang="zh-CN" altLang="zh-CN" sz="2000" dirty="0"/>
              <a:t>、</a:t>
            </a:r>
            <a:r>
              <a:rPr lang="en-US" altLang="zh-CN" sz="2000" dirty="0"/>
              <a:t>IBOutlet</a:t>
            </a:r>
            <a:r>
              <a:rPr lang="zh-CN" altLang="zh-CN" sz="2000" dirty="0"/>
              <a:t>的作用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zh-CN" altLang="en-US" sz="2000" dirty="0" smtClean="0"/>
              <a:t>如何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控件的事件（比如按钮的点击事件）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zh-CN" altLang="zh-CN" sz="2000" dirty="0" smtClean="0"/>
              <a:t>父</a:t>
            </a:r>
            <a:r>
              <a:rPr lang="zh-CN" altLang="zh-CN" sz="2000" dirty="0"/>
              <a:t>控件和子控件的</a:t>
            </a:r>
            <a:r>
              <a:rPr lang="zh-CN" altLang="zh-CN" sz="2000" dirty="0" smtClean="0"/>
              <a:t>概念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 smtClean="0"/>
              <a:t>退出键盘</a:t>
            </a:r>
            <a:endParaRPr lang="zh-CN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45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8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制作一个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登录界面</a:t>
            </a:r>
            <a:endParaRPr kumimoji="1" lang="zh-CN" altLang="en-US" sz="1600" dirty="0"/>
          </a:p>
        </p:txBody>
      </p:sp>
      <p:pic>
        <p:nvPicPr>
          <p:cNvPr id="4" name="图片 3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3" y="2011919"/>
            <a:ext cx="40640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4306737"/>
            <a:ext cx="8229600" cy="185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要求：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文本框要有“请输入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”的文字提示（用户输入文字时会自动消失）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</a:t>
            </a:r>
            <a:r>
              <a:rPr kumimoji="1" lang="zh-CN" altLang="en-US" sz="1600" dirty="0"/>
              <a:t>框要有“</a:t>
            </a:r>
            <a:r>
              <a:rPr kumimoji="1" lang="zh-CN" altLang="en-US" sz="1600" dirty="0" smtClean="0"/>
              <a:t>请输入密码”</a:t>
            </a:r>
            <a:r>
              <a:rPr kumimoji="1" lang="zh-CN" altLang="en-US" sz="1600" dirty="0"/>
              <a:t>的文字提示（用户输入文字时会自动消失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文本框只能输入数字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密码文本框的文字必须是暗文显示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点击登录按钮后输出</a:t>
            </a:r>
            <a:r>
              <a:rPr lang="zh-CN" altLang="zh-CN" sz="1600" dirty="0" smtClean="0"/>
              <a:t>用户输入</a:t>
            </a:r>
            <a:r>
              <a:rPr lang="zh-CN" altLang="zh-CN" sz="1600" dirty="0"/>
              <a:t>的</a:t>
            </a:r>
            <a:r>
              <a:rPr lang="en-US" altLang="zh-CN" sz="1600" dirty="0"/>
              <a:t>QQ</a:t>
            </a:r>
            <a:r>
              <a:rPr lang="zh-CN" altLang="zh-CN" sz="1600" dirty="0" smtClean="0"/>
              <a:t>和密码</a:t>
            </a:r>
            <a:r>
              <a:rPr lang="zh-CN" altLang="en-US" sz="1600" dirty="0" smtClean="0"/>
              <a:t>，并且退出键盘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01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732779"/>
            <a:ext cx="5507984" cy="29087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之前，苹果使用</a:t>
            </a:r>
            <a:r>
              <a:rPr kumimoji="1" lang="en-US" altLang="zh-CN" sz="1800" dirty="0"/>
              <a:t>xib</a:t>
            </a:r>
            <a:r>
              <a:rPr kumimoji="1" lang="zh-CN" altLang="en-US" sz="1800" dirty="0"/>
              <a:t>文件来描述</a:t>
            </a: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之后，苹果采取了更加强大和先进的</a:t>
            </a:r>
            <a:r>
              <a:rPr kumimoji="1" lang="en-US" altLang="zh-CN" sz="1800" dirty="0"/>
              <a:t>storyboard</a:t>
            </a:r>
            <a:r>
              <a:rPr kumimoji="1" lang="zh-CN" altLang="en-US" sz="1800" dirty="0"/>
              <a:t>文件来描述界面（</a:t>
            </a:r>
            <a:r>
              <a:rPr kumimoji="1" lang="en-US" altLang="zh-CN" sz="1800" dirty="0"/>
              <a:t>Xcode5</a:t>
            </a:r>
            <a:r>
              <a:rPr kumimoji="1" lang="zh-CN" altLang="en-US" sz="1800" dirty="0"/>
              <a:t>是基于</a:t>
            </a:r>
            <a:r>
              <a:rPr kumimoji="1" lang="en-US" altLang="zh-CN" sz="1800" dirty="0"/>
              <a:t>iOS7</a:t>
            </a:r>
            <a:r>
              <a:rPr kumimoji="1" lang="zh-CN" altLang="en-US" sz="1800" dirty="0"/>
              <a:t>的）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</p:txBody>
      </p:sp>
      <p:pic>
        <p:nvPicPr>
          <p:cNvPr id="4" name="图片 3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71" y="1732779"/>
            <a:ext cx="2693129" cy="34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文本标签的作用仅仅是显示一串固定的文字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42" y="2198423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8" y="2566671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按钮的作用是：监听用户的点击事件，在用户点击后做出反应</a:t>
            </a:r>
            <a:endParaRPr kumimoji="1" lang="zh-CN" altLang="en-US" sz="1800" dirty="0"/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8" y="2665134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01" y="2229899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文本输入框可以弹出键盘，让用户输入一些具体的值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6" y="2425700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793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屏</a:t>
            </a:r>
            <a:r>
              <a:rPr kumimoji="1" lang="zh-CN" altLang="en-US" sz="1800" dirty="0"/>
              <a:t>幕上能看得见摸得着的东西就是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，比如屏幕上的按钮、文字、</a:t>
            </a:r>
            <a:r>
              <a:rPr kumimoji="1" lang="zh-CN" altLang="en-US" sz="1800" dirty="0" smtClean="0"/>
              <a:t>图片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一般翻译叫做：</a:t>
            </a:r>
            <a:r>
              <a:rPr kumimoji="1" lang="zh-CN" altLang="en-US" sz="1800" dirty="0"/>
              <a:t>视图</a:t>
            </a:r>
            <a:r>
              <a:rPr kumimoji="1" lang="en-US" altLang="zh-CN" sz="1800" dirty="0"/>
              <a:t>\</a:t>
            </a:r>
            <a:r>
              <a:rPr kumimoji="1" lang="zh-CN" altLang="en-US" sz="1800" dirty="0"/>
              <a:t>控</a:t>
            </a:r>
            <a:r>
              <a:rPr kumimoji="1" lang="zh-CN" altLang="en-US" sz="1800" dirty="0" smtClean="0"/>
              <a:t>件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组件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UIButton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UILabel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UITextField</a:t>
            </a:r>
            <a:r>
              <a:rPr kumimoji="1" lang="zh-CN" altLang="en-US" sz="1800" dirty="0"/>
              <a:t>都继承自</a:t>
            </a:r>
            <a:r>
              <a:rPr kumimoji="1" lang="en-US" altLang="zh-CN" sz="1800" dirty="0" smtClean="0"/>
              <a:t>UIView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每一个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都是一个容器，能容纳</a:t>
            </a:r>
            <a:r>
              <a:rPr kumimoji="1" lang="zh-CN" altLang="en-US" sz="1800" dirty="0"/>
              <a:t>其他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（比如右图中的整个键盘是一个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，里面容纳很多小格子的数字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pic>
        <p:nvPicPr>
          <p:cNvPr id="4" name="图片 3" descr="IMG_03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4" y="1875846"/>
            <a:ext cx="2241807" cy="39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1699</TotalTime>
  <Words>699</Words>
  <Application>Microsoft Macintosh PowerPoint</Application>
  <PresentationFormat>全屏显示(4:3)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史上最牛的游戏</vt:lpstr>
      <vt:lpstr>第一个iOS程序</vt:lpstr>
      <vt:lpstr>第一个iOS程序简介</vt:lpstr>
      <vt:lpstr>掌握</vt:lpstr>
      <vt:lpstr>作业</vt:lpstr>
      <vt:lpstr>Storyboard文件</vt:lpstr>
      <vt:lpstr>UILabel – 文本标签</vt:lpstr>
      <vt:lpstr>UIButton – 按钮</vt:lpstr>
      <vt:lpstr>UITextField – 文本输入框</vt:lpstr>
      <vt:lpstr>UIView</vt:lpstr>
      <vt:lpstr>父控件和子控件</vt:lpstr>
      <vt:lpstr>UIViewController</vt:lpstr>
      <vt:lpstr>UIViewController</vt:lpstr>
      <vt:lpstr>UIViewController</vt:lpstr>
      <vt:lpstr>UIViewController</vt:lpstr>
      <vt:lpstr>加法计算器程序的运行流程</vt:lpstr>
      <vt:lpstr>如何监听按钮点击</vt:lpstr>
      <vt:lpstr>补充问题</vt:lpstr>
      <vt:lpstr>IBAction和IBOutlet</vt:lpstr>
      <vt:lpstr>设置程序启动时加载的storyboard</vt:lpstr>
      <vt:lpstr>设置UITextField的键盘类型</vt:lpstr>
      <vt:lpstr>退出键盘的两种方式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694</cp:revision>
  <dcterms:created xsi:type="dcterms:W3CDTF">2013-07-22T07:36:09Z</dcterms:created>
  <dcterms:modified xsi:type="dcterms:W3CDTF">2014-03-23T06:25:37Z</dcterms:modified>
</cp:coreProperties>
</file>