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95" r:id="rId10"/>
    <p:sldId id="296" r:id="rId11"/>
    <p:sldId id="29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添加图片" id="{1EF3432D-C1C2-E647-9508-070C58691EB7}">
          <p14:sldIdLst>
            <p14:sldId id="284"/>
          </p14:sldIdLst>
        </p14:section>
        <p14:section name="调整界面尺寸" id="{982DC8BB-3844-8C46-9D22-D37F1D029D84}">
          <p14:sldIdLst>
            <p14:sldId id="285"/>
          </p14:sldIdLst>
        </p14:section>
        <p14:section name="搭建UI" id="{FA85118B-976D-4F44-BC8F-347EFB773DA6}">
          <p14:sldIdLst>
            <p14:sldId id="286"/>
            <p14:sldId id="287"/>
            <p14:sldId id="288"/>
            <p14:sldId id="289"/>
            <p14:sldId id="290"/>
            <p14:sldId id="293"/>
          </p14:sldIdLst>
        </p14:section>
        <p14:section name="代码创建按钮" id="{D9424020-1273-374C-9A31-1F27EE5543EB}">
          <p14:sldIdLst>
            <p14:sldId id="295"/>
            <p14:sldId id="296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9040" autoAdjust="0"/>
  </p:normalViewPr>
  <p:slideViewPr>
    <p:cSldViewPr snapToGrid="0" snapToObjects="1">
      <p:cViewPr varScale="1">
        <p:scale>
          <a:sx n="87" d="100"/>
          <a:sy n="87" d="100"/>
        </p:scale>
        <p:origin x="-16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添加图片资源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从</a:t>
            </a:r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开始，图片资源都放到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中进行管理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先添加必须的图片到</a:t>
            </a:r>
            <a:r>
              <a:rPr kumimoji="1" lang="en-US" altLang="zh-CN" sz="1600" dirty="0" smtClean="0"/>
              <a:t>Images.xcassets</a:t>
            </a:r>
            <a:r>
              <a:rPr kumimoji="1" lang="zh-CN" altLang="en-US" sz="1600" dirty="0" smtClean="0"/>
              <a:t>中</a:t>
            </a:r>
            <a:endParaRPr kumimoji="1" lang="en-US" altLang="zh-CN" sz="1600" dirty="0"/>
          </a:p>
        </p:txBody>
      </p:sp>
      <p:pic>
        <p:nvPicPr>
          <p:cNvPr id="4" name="图片 3" descr="QQ2014030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0" y="2569918"/>
            <a:ext cx="6994331" cy="33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708" y="1544976"/>
            <a:ext cx="85901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设置按钮在默认状态下的属性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默认状态的文字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5.3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默认状态的文字颜色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设置按钮在高亮状态下的属性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.1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@"btn_02"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</a:t>
            </a:r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.2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高亮状态的文字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 sz="1200" dirty="0">
                <a:solidFill>
                  <a:srgbClr val="C41A16"/>
                </a:solidFill>
                <a:latin typeface="STHeitiSC-Light"/>
              </a:rPr>
              <a:t>摸我干啥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forState: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6.3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高亮状态的文字颜色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blueColor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UIControlStateHighlighted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200" dirty="0"/>
          </a:p>
        </p:txBody>
      </p:sp>
      <p:pic>
        <p:nvPicPr>
          <p:cNvPr id="4" name="图片 3" descr="QQ2014030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5" name="图片 4" descr="QQ20140308-2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32437"/>
            <a:ext cx="2276164" cy="2322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4649516"/>
            <a:ext cx="826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1595283" y="3854491"/>
            <a:ext cx="2826623" cy="79502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2040554"/>
            <a:ext cx="1282700" cy="125730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5" idx="0"/>
            <a:endCxn id="8" idx="2"/>
          </p:cNvCxnSpPr>
          <p:nvPr/>
        </p:nvCxnSpPr>
        <p:spPr>
          <a:xfrm flipV="1">
            <a:off x="4421906" y="3297854"/>
            <a:ext cx="2656231" cy="135166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调整界面尺寸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460132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由于模拟器的默认尺寸是</a:t>
            </a:r>
            <a:r>
              <a:rPr kumimoji="1" lang="en-US" altLang="zh-CN" sz="1600" dirty="0" smtClean="0"/>
              <a:t>3.5inch</a:t>
            </a:r>
            <a:r>
              <a:rPr kumimoji="1" lang="zh-CN" altLang="en-US" sz="1600" dirty="0" smtClean="0"/>
              <a:t>，为了避免出现不必要的麻烦</a:t>
            </a:r>
            <a:r>
              <a:rPr kumimoji="1" lang="zh-CN" altLang="en-US" sz="1600" smtClean="0"/>
              <a:t>，</a:t>
            </a:r>
            <a:r>
              <a:rPr kumimoji="1" lang="zh-CN" altLang="en-US" sz="1600" smtClean="0"/>
              <a:t>最好</a:t>
            </a:r>
            <a:r>
              <a:rPr kumimoji="1" lang="zh-CN" altLang="en-US" sz="1600" smtClean="0"/>
              <a:t>将</a:t>
            </a:r>
            <a:r>
              <a:rPr kumimoji="1" lang="en-US" altLang="zh-CN" sz="1600" smtClean="0"/>
              <a:t>storyboard</a:t>
            </a:r>
            <a:r>
              <a:rPr kumimoji="1" lang="zh-CN" altLang="en-US" sz="1600" dirty="0" smtClean="0"/>
              <a:t>中的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界面尺寸也调整为</a:t>
            </a:r>
            <a:r>
              <a:rPr kumimoji="1" lang="en-US" altLang="zh-CN" sz="1600" dirty="0" smtClean="0"/>
              <a:t>3.5inch</a:t>
            </a:r>
            <a:endParaRPr kumimoji="1" lang="en-US" altLang="zh-CN" sz="1600" dirty="0"/>
          </a:p>
        </p:txBody>
      </p:sp>
      <p:pic>
        <p:nvPicPr>
          <p:cNvPr id="5" name="图片 4" descr="QQ2014030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4" y="2204744"/>
            <a:ext cx="7062138" cy="1039604"/>
          </a:xfrm>
          <a:prstGeom prst="rect">
            <a:avLst/>
          </a:prstGeom>
        </p:spPr>
      </p:pic>
      <p:pic>
        <p:nvPicPr>
          <p:cNvPr id="6" name="图片 5" descr="QQ20140308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4" y="3668216"/>
            <a:ext cx="7620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个方向按钮和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个缩放按钮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369288" cy="39057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拖拽按钮到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</a:t>
            </a:r>
            <a:endParaRPr kumimoji="1" lang="en-US" altLang="zh-CN" sz="1800" dirty="0"/>
          </a:p>
        </p:txBody>
      </p:sp>
      <p:pic>
        <p:nvPicPr>
          <p:cNvPr id="4" name="图片 3" descr="QQ2014030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" y="1960415"/>
            <a:ext cx="2165725" cy="177836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17512" y="3999653"/>
            <a:ext cx="8369288" cy="43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设置按钮的尺寸为</a:t>
            </a:r>
            <a:r>
              <a:rPr kumimoji="1" lang="en-US" altLang="zh-CN" sz="1800" dirty="0" smtClean="0"/>
              <a:t>35x35</a:t>
            </a:r>
            <a:endParaRPr kumimoji="1" lang="en-US" altLang="zh-CN" sz="1800" dirty="0"/>
          </a:p>
        </p:txBody>
      </p:sp>
      <p:pic>
        <p:nvPicPr>
          <p:cNvPr id="8" name="图片 7" descr="QQ2014030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6" y="4431642"/>
            <a:ext cx="2888639" cy="1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3"/>
            <a:ext cx="8369288" cy="1398390"/>
          </a:xfrm>
        </p:spPr>
        <p:txBody>
          <a:bodyPr>
            <a:normAutofit fontScale="92500"/>
          </a:bodyPr>
          <a:lstStyle/>
          <a:p>
            <a:r>
              <a:rPr kumimoji="1" lang="zh-CN" altLang="en-US" sz="1400" dirty="0" smtClean="0"/>
              <a:t>按钮是有多种状态的：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normal</a:t>
            </a:r>
            <a:r>
              <a:rPr kumimoji="1" lang="zh-CN" altLang="en-US" sz="1400" dirty="0" smtClean="0"/>
              <a:t>（普通状态）：默认情况</a:t>
            </a:r>
            <a:r>
              <a:rPr kumimoji="1" lang="en-US" altLang="zh-CN" sz="1400" dirty="0" smtClean="0"/>
              <a:t>,</a:t>
            </a:r>
            <a:r>
              <a:rPr lang="en-US" altLang="zh-CN" sz="1400" dirty="0" smtClean="0">
                <a:solidFill>
                  <a:srgbClr val="2E0D6E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UIControlStateNormal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highlighted</a:t>
            </a:r>
            <a:r>
              <a:rPr kumimoji="1" lang="zh-CN" altLang="en-US" sz="1400" dirty="0" smtClean="0"/>
              <a:t>（高亮状态）：按钮被按下去的时候（手指还未松开）</a:t>
            </a:r>
            <a:r>
              <a:rPr kumimoji="1" lang="en-US" altLang="zh-CN" sz="1400" dirty="0" smtClean="0"/>
              <a:t>,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 UIControlStateHighlighted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设置按钮在不同状态下的背景图片（为了保证高亮的图片正常显示，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400" dirty="0" smtClean="0"/>
              <a:t>）</a:t>
            </a:r>
            <a:endParaRPr kumimoji="1" lang="en-US" altLang="zh-CN" sz="1400" dirty="0"/>
          </a:p>
        </p:txBody>
      </p:sp>
      <p:pic>
        <p:nvPicPr>
          <p:cNvPr id="5" name="图片 4" descr="QQ2014030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427"/>
            <a:ext cx="2950489" cy="3161238"/>
          </a:xfrm>
          <a:prstGeom prst="rect">
            <a:avLst/>
          </a:prstGeom>
        </p:spPr>
      </p:pic>
      <p:pic>
        <p:nvPicPr>
          <p:cNvPr id="6" name="图片 5" descr="QQ2014030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20" y="2899203"/>
            <a:ext cx="3289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设置头像按钮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17512" y="1473204"/>
            <a:ext cx="8369288" cy="59765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普通状态：红色文字“点我啊”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高亮状态：蓝色文字“摸我干嘛”</a:t>
            </a:r>
            <a:endParaRPr kumimoji="1" lang="en-US" altLang="zh-CN" sz="1600" dirty="0"/>
          </a:p>
        </p:txBody>
      </p:sp>
      <p:pic>
        <p:nvPicPr>
          <p:cNvPr id="9" name="图片 8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" y="2126082"/>
            <a:ext cx="2690405" cy="2744647"/>
          </a:xfrm>
          <a:prstGeom prst="rect">
            <a:avLst/>
          </a:prstGeom>
        </p:spPr>
      </p:pic>
      <p:pic>
        <p:nvPicPr>
          <p:cNvPr id="10" name="图片 9" descr="QQ20140308-1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3" y="2126082"/>
            <a:ext cx="2722864" cy="2744647"/>
          </a:xfrm>
          <a:prstGeom prst="rect">
            <a:avLst/>
          </a:prstGeom>
        </p:spPr>
      </p:pic>
      <p:pic>
        <p:nvPicPr>
          <p:cNvPr id="11" name="图片 10" descr="QQ20140308-2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19" y="4967371"/>
            <a:ext cx="1282700" cy="1257300"/>
          </a:xfrm>
          <a:prstGeom prst="rect">
            <a:avLst/>
          </a:prstGeom>
        </p:spPr>
      </p:pic>
      <p:pic>
        <p:nvPicPr>
          <p:cNvPr id="12" name="图片 11" descr="QQ20140308-2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859" y="4967371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跟控制器建立联系</a:t>
            </a:r>
            <a:endParaRPr kumimoji="1" lang="zh-CN" altLang="en-US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484"/>
            <a:ext cx="9144000" cy="37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修改头像按钮的位置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2589"/>
            <a:ext cx="8229600" cy="421201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通过修改控件的</a:t>
            </a:r>
            <a:r>
              <a:rPr kumimoji="1" lang="en-US" altLang="zh-CN" sz="1800" dirty="0" smtClean="0"/>
              <a:t>frame</a:t>
            </a:r>
            <a:r>
              <a:rPr kumimoji="1" lang="zh-CN" altLang="en-US" sz="1800" dirty="0" smtClean="0"/>
              <a:t>属性就可以修改控件在屏幕上的位置和尺寸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比如点击“向上”按钮，让按钮的</a:t>
            </a:r>
            <a:r>
              <a:rPr kumimoji="1" lang="en-US" altLang="zh-CN" sz="1800" dirty="0" smtClean="0"/>
              <a:t>y</a:t>
            </a:r>
            <a:r>
              <a:rPr kumimoji="1" lang="zh-CN" altLang="en-US" sz="1800" dirty="0" smtClean="0"/>
              <a:t>值减小即可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)top: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*)sender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btnFrame =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btnFrame.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btnFrame;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下面代码是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错误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的，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Menlo-Regular"/>
              </a:rPr>
              <a:t>OC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语法规定：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Menlo-Regular"/>
              </a:rPr>
              <a:t>不允许直接修改对象的结构体属性的成员</a:t>
            </a:r>
            <a:endParaRPr kumimoji="1" lang="en-US" altLang="zh-CN" sz="1800" dirty="0" smtClean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3F6E74"/>
                </a:solidFill>
                <a:latin typeface="Menlo-Regular"/>
              </a:rPr>
              <a:t>headBtn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origin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y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8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autolayout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8783"/>
            <a:ext cx="4070797" cy="421201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如果发现通过代码无法修改控件的位置或者尺寸时，应该去掉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里面的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功能，这是自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开始出现的特性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顾名思义，</a:t>
            </a:r>
            <a:r>
              <a:rPr kumimoji="1" lang="en-US" altLang="zh-CN" sz="1600" dirty="0"/>
              <a:t>autolayout</a:t>
            </a:r>
            <a:r>
              <a:rPr kumimoji="1" lang="zh-CN" altLang="en-US" sz="1600" dirty="0"/>
              <a:t>是用来自动布局的，用来束缚控件的位置和</a:t>
            </a:r>
            <a:r>
              <a:rPr kumimoji="1" lang="zh-CN" altLang="en-US" sz="1600" dirty="0" smtClean="0"/>
              <a:t>尺寸。去掉这个功能，控件的位置和尺寸就不再有一些固定的束缚。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endParaRPr kumimoji="1" lang="en-US" altLang="zh-CN" sz="1600" dirty="0" smtClean="0"/>
          </a:p>
        </p:txBody>
      </p:sp>
      <p:pic>
        <p:nvPicPr>
          <p:cNvPr id="4" name="图片 3" descr="QQ20140308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23" y="1503559"/>
            <a:ext cx="3094608" cy="4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代码创建按钮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>
                <a:latin typeface="Menlo-Regular"/>
              </a:rPr>
              <a:t>在开发过程中，并不是每次都通过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拖控件完成</a:t>
            </a:r>
            <a:r>
              <a:rPr lang="en-US" altLang="zh-CN" sz="1600" dirty="0" smtClean="0">
                <a:latin typeface="Menlo-Regular"/>
              </a:rPr>
              <a:t>UI</a:t>
            </a:r>
            <a:r>
              <a:rPr lang="zh-CN" altLang="en-US" sz="1600" dirty="0" smtClean="0">
                <a:latin typeface="Menlo-Regular"/>
              </a:rPr>
              <a:t>界面，因为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上面的界面是“固定死”的，有时候可能会在程序运行过程中动态地添加一些新的控件到界面上</a:t>
            </a:r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比如</a:t>
            </a:r>
            <a:r>
              <a:rPr lang="en-US" altLang="zh-CN" sz="1600" dirty="0" smtClean="0">
                <a:latin typeface="Menlo-Regular"/>
              </a:rPr>
              <a:t>QQ</a:t>
            </a:r>
            <a:r>
              <a:rPr lang="zh-CN" altLang="en-US" sz="1600" dirty="0" smtClean="0">
                <a:latin typeface="Menlo-Regular"/>
              </a:rPr>
              <a:t>的聊天信息，是有人发出一条信息后才动态显示出来的。因此，需要掌握如何用代码动态地添加控件</a:t>
            </a:r>
            <a:endParaRPr lang="en-US" altLang="zh-CN" sz="1600" dirty="0" smtClean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实际上，</a:t>
            </a:r>
            <a:r>
              <a:rPr lang="en-US" altLang="zh-CN" sz="1600" dirty="0" smtClean="0">
                <a:latin typeface="Menlo-Regular"/>
              </a:rPr>
              <a:t>storyboard</a:t>
            </a:r>
            <a:r>
              <a:rPr lang="zh-CN" altLang="en-US" sz="1600" dirty="0" smtClean="0">
                <a:latin typeface="Menlo-Regular"/>
              </a:rPr>
              <a:t>的本质就是根据图形界面描述转成相应的代码</a:t>
            </a:r>
            <a:endParaRPr lang="en-US" altLang="zh-CN" sz="1600" dirty="0">
              <a:latin typeface="Menlo-Regular"/>
            </a:endParaRPr>
          </a:p>
          <a:p>
            <a:endParaRPr lang="en-US" altLang="zh-CN" sz="1600" dirty="0">
              <a:latin typeface="Menlo-Regular"/>
            </a:endParaRPr>
          </a:p>
          <a:p>
            <a:r>
              <a:rPr lang="zh-CN" altLang="en-US" sz="1600" dirty="0" smtClean="0">
                <a:latin typeface="Menlo-Regular"/>
              </a:rPr>
              <a:t>下面演示用代码创建按钮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 1.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*btn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添加按钮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addSubview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:btn];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CN" altLang="en-US" sz="1400" dirty="0">
                <a:solidFill>
                  <a:srgbClr val="007400"/>
                </a:solidFill>
                <a:latin typeface="STHeitiSC-Light"/>
              </a:rPr>
              <a:t>设置按钮的位置和尺寸</a:t>
            </a:r>
            <a:endParaRPr lang="zh-CN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is-IS" altLang="zh-CN" sz="1400" dirty="0">
                <a:solidFill>
                  <a:srgbClr val="5C2699"/>
                </a:solidFill>
                <a:latin typeface="Menlo-Regular"/>
              </a:rPr>
              <a:t>frame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is-IS" altLang="zh-CN" sz="1400" dirty="0">
                <a:solidFill>
                  <a:srgbClr val="2E0D6E"/>
                </a:solidFill>
                <a:latin typeface="Menlo-Regular"/>
              </a:rPr>
              <a:t>CGRectMake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s-IS" altLang="zh-CN" sz="14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is-I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s-I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is-I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4.</a:t>
            </a:r>
            <a:r>
              <a:rPr lang="zh-TW" altLang="en-US" sz="1400" dirty="0" smtClean="0">
                <a:solidFill>
                  <a:srgbClr val="007400"/>
                </a:solidFill>
                <a:latin typeface="STHeitiSC-Light"/>
              </a:rPr>
              <a:t>监听按钮点击</a:t>
            </a:r>
            <a:r>
              <a:rPr lang="en-US" altLang="zh-TW" sz="1400" dirty="0" smtClean="0">
                <a:solidFill>
                  <a:srgbClr val="007400"/>
                </a:solidFill>
                <a:latin typeface="STHeitiSC-Light"/>
              </a:rPr>
              <a:t>(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点击按钮后就会调用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self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btnClick</a:t>
            </a:r>
            <a:r>
              <a:rPr lang="zh-CN" altLang="en-US" sz="1400" dirty="0" smtClean="0">
                <a:solidFill>
                  <a:srgbClr val="007400"/>
                </a:solidFill>
                <a:latin typeface="STHeitiSC-Light"/>
              </a:rPr>
              <a:t>方法</a:t>
            </a:r>
            <a:r>
              <a:rPr lang="en-US" altLang="zh-CN" sz="1400" dirty="0" smtClean="0">
                <a:solidFill>
                  <a:srgbClr val="007400"/>
                </a:solidFill>
                <a:latin typeface="STHeitiSC-Light"/>
              </a:rPr>
              <a:t>)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(btnClick)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forControlEvents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UIControlEventTouchUpInside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26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1410</TotalTime>
  <Words>548</Words>
  <Application>Microsoft Macintosh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史上最牛的游戏</vt:lpstr>
      <vt:lpstr>添加图片资源</vt:lpstr>
      <vt:lpstr>调整界面尺寸</vt:lpstr>
      <vt:lpstr>添加4个方向按钮和2个缩放按钮</vt:lpstr>
      <vt:lpstr>设置按钮的背景图片</vt:lpstr>
      <vt:lpstr>设置头像按钮</vt:lpstr>
      <vt:lpstr>跟控制器建立联系</vt:lpstr>
      <vt:lpstr>修改头像按钮的位置</vt:lpstr>
      <vt:lpstr>去除autolayout</vt:lpstr>
      <vt:lpstr>代码创建按钮</vt:lpstr>
      <vt:lpstr>代码创建按钮</vt:lpstr>
      <vt:lpstr>Storyboard到代码的转换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635</cp:revision>
  <dcterms:created xsi:type="dcterms:W3CDTF">2013-07-22T07:36:09Z</dcterms:created>
  <dcterms:modified xsi:type="dcterms:W3CDTF">2014-03-15T02:03:21Z</dcterms:modified>
</cp:coreProperties>
</file>