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6" r:id="rId20"/>
    <p:sldId id="295" r:id="rId21"/>
    <p:sldId id="259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3"/>
            <p14:sldId id="26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smtClean="0"/>
              <a:t>预</a:t>
            </a:r>
            <a:r>
              <a:rPr kumimoji="1" lang="en-US" altLang="en-US" dirty="0" smtClean="0"/>
              <a:t>处理指令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讲师：李南江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4&gt; </a:t>
            </a:r>
            <a:r>
              <a:rPr lang="zh-CN" altLang="en-US" dirty="0"/>
              <a:t>宏名的有效范围是从定义位置到文件结束。如果需要终止宏定义的作用域，可以用</a:t>
            </a:r>
            <a:r>
              <a:rPr lang="en-US" altLang="zh-CN" dirty="0"/>
              <a:t>#</a:t>
            </a:r>
            <a:r>
              <a:rPr lang="en-US" altLang="zh-CN" dirty="0" err="1"/>
              <a:t>undef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r>
              <a:rPr lang="it-IT" altLang="zh-CN" dirty="0" smtClean="0"/>
              <a:t>/</a:t>
            </a:r>
            <a:r>
              <a:rPr lang="it-IT" altLang="zh-CN" dirty="0"/>
              <a:t>*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.</a:t>
            </a:r>
          </a:p>
          <a:p>
            <a:pPr marL="0" indent="0">
              <a:buNone/>
            </a:pPr>
            <a:r>
              <a:rPr lang="it-IT" altLang="zh-CN" dirty="0" smtClean="0"/>
              <a:t> </a:t>
            </a:r>
            <a:r>
              <a:rPr lang="it-IT" altLang="zh-CN" dirty="0"/>
              <a:t>*/</a:t>
            </a:r>
          </a:p>
          <a:p>
            <a:pPr marL="0" indent="0">
              <a:buNone/>
            </a:pPr>
            <a:r>
              <a:rPr lang="it-IT" altLang="zh-CN" dirty="0" smtClean="0"/>
              <a:t>#</a:t>
            </a:r>
            <a:r>
              <a:rPr lang="it-IT" altLang="zh-CN" dirty="0" err="1"/>
              <a:t>undef</a:t>
            </a:r>
            <a:r>
              <a:rPr lang="it-IT" altLang="zh-CN" dirty="0"/>
              <a:t> </a:t>
            </a:r>
            <a:r>
              <a:rPr lang="it-IT" altLang="zh-CN" dirty="0" smtClean="0"/>
              <a:t>PI</a:t>
            </a:r>
          </a:p>
          <a:p>
            <a:r>
              <a:rPr lang="en-US" altLang="zh-CN" dirty="0"/>
              <a:t>PI</a:t>
            </a:r>
            <a:r>
              <a:rPr lang="zh-CN" altLang="en-US" dirty="0"/>
              <a:t>这个宏在第</a:t>
            </a:r>
            <a:r>
              <a:rPr lang="en-US" altLang="zh-CN" dirty="0"/>
              <a:t>1</a:t>
            </a:r>
            <a:r>
              <a:rPr lang="zh-CN" altLang="en-US" dirty="0"/>
              <a:t>行到第</a:t>
            </a:r>
            <a:r>
              <a:rPr lang="en-US" altLang="zh-CN" dirty="0"/>
              <a:t>8</a:t>
            </a:r>
            <a:r>
              <a:rPr lang="zh-CN" altLang="en-US" dirty="0"/>
              <a:t>行之间是有效的，第</a:t>
            </a:r>
            <a:r>
              <a:rPr lang="en-US" altLang="zh-CN" dirty="0"/>
              <a:t>8</a:t>
            </a:r>
            <a:r>
              <a:rPr lang="zh-CN" altLang="en-US" dirty="0"/>
              <a:t>行后就无效了</a:t>
            </a:r>
            <a:endParaRPr lang="it-IT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5&gt; </a:t>
            </a:r>
            <a:r>
              <a:rPr lang="zh-CN" altLang="en-US" dirty="0"/>
              <a:t>定义一个宏时可以引用已经定义的</a:t>
            </a:r>
            <a:r>
              <a:rPr lang="zh-CN" altLang="en-US" dirty="0" smtClean="0"/>
              <a:t>宏名</a:t>
            </a:r>
            <a:endParaRPr lang="en-US" altLang="zh-CN" dirty="0" smtClean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it-IT" altLang="zh-CN" dirty="0" err="1"/>
              <a:t>R</a:t>
            </a:r>
            <a:r>
              <a:rPr lang="it-IT" altLang="zh-CN" dirty="0"/>
              <a:t>  3.0</a:t>
            </a:r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L  2*PI*</a:t>
            </a:r>
            <a:r>
              <a:rPr lang="it-IT" altLang="zh-CN" dirty="0" err="1"/>
              <a:t>R</a:t>
            </a:r>
            <a:endParaRPr lang="it-IT" altLang="zh-CN" dirty="0"/>
          </a:p>
          <a:p>
            <a:pPr marL="0" indent="0">
              <a:buNone/>
            </a:pP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it-IT" altLang="zh-CN" dirty="0" err="1"/>
              <a:t>S</a:t>
            </a:r>
            <a:r>
              <a:rPr lang="it-IT" altLang="zh-CN" dirty="0"/>
              <a:t>  PI*</a:t>
            </a:r>
            <a:r>
              <a:rPr lang="it-IT" altLang="zh-CN" dirty="0" err="1"/>
              <a:t>R</a:t>
            </a:r>
            <a:r>
              <a:rPr lang="it-IT" altLang="zh-CN" dirty="0"/>
              <a:t>*</a:t>
            </a:r>
            <a:r>
              <a:rPr lang="it-IT" altLang="zh-CN" dirty="0" err="1"/>
              <a:t>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5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带参数的宏定义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#define </a:t>
            </a:r>
            <a:r>
              <a:rPr lang="zh-CN" altLang="en-US" b="1" dirty="0"/>
              <a:t>宏名</a:t>
            </a:r>
            <a:r>
              <a:rPr lang="en-US" altLang="zh-CN" b="1" dirty="0"/>
              <a:t>(</a:t>
            </a:r>
            <a:r>
              <a:rPr lang="zh-CN" altLang="en-US" b="1" dirty="0"/>
              <a:t>参数列表</a:t>
            </a:r>
            <a:r>
              <a:rPr lang="en-US" altLang="zh-CN" b="1" dirty="0"/>
              <a:t>) </a:t>
            </a:r>
            <a:r>
              <a:rPr lang="zh-CN" altLang="en-US" b="1" dirty="0"/>
              <a:t>字符</a:t>
            </a:r>
            <a:r>
              <a:rPr lang="zh-CN" altLang="en-US" b="1" dirty="0" smtClean="0"/>
              <a:t>串</a:t>
            </a:r>
            <a:endParaRPr lang="en-US" altLang="zh-CN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在编译预处理时，将源程序中所有宏名替换成字符串，并且将 字符串中的参数 用 宏名右边参数列表 </a:t>
            </a:r>
            <a:r>
              <a:rPr lang="zh-CN" altLang="en-US" dirty="0" smtClean="0"/>
              <a:t>中的参数替换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#define average(a, b) 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average(10, 4);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</a:t>
            </a:r>
            <a:r>
              <a:rPr lang="zh-CN" altLang="ro-RO" dirty="0"/>
              <a:t>平均值：</a:t>
            </a:r>
            <a:r>
              <a:rPr lang="ro-RO" altLang="zh-CN" dirty="0"/>
              <a:t>%d", a);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行中定义了一个带有</a:t>
            </a:r>
            <a:r>
              <a:rPr lang="en-US" altLang="zh-CN" dirty="0"/>
              <a:t>2</a:t>
            </a:r>
            <a:r>
              <a:rPr lang="zh-CN" altLang="en-US" dirty="0"/>
              <a:t>个参数的宏</a:t>
            </a:r>
            <a:r>
              <a:rPr lang="en-US" altLang="zh-CN" dirty="0"/>
              <a:t>average</a:t>
            </a:r>
            <a:r>
              <a:rPr lang="zh-CN" altLang="en-US" dirty="0"/>
              <a:t>，第</a:t>
            </a:r>
            <a:r>
              <a:rPr lang="en-US" altLang="zh-CN" dirty="0"/>
              <a:t>7</a:t>
            </a:r>
            <a:r>
              <a:rPr lang="zh-CN" altLang="en-US" dirty="0"/>
              <a:t>行其实会被替换成：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a = (10 +</a:t>
            </a:r>
            <a:r>
              <a:rPr lang="zh-CN" altLang="en-US" dirty="0"/>
              <a:t> </a:t>
            </a:r>
            <a:r>
              <a:rPr lang="en-US" altLang="zh-CN" dirty="0"/>
              <a:t>4)/2;</a:t>
            </a:r>
            <a:r>
              <a:rPr lang="zh-CN" altLang="en-US" dirty="0"/>
              <a:t>，输出结果为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</a:t>
            </a:r>
            <a:r>
              <a:rPr lang="zh-CN" altLang="en-US" dirty="0" smtClean="0"/>
              <a:t>是不是感觉这个</a:t>
            </a:r>
            <a:r>
              <a:rPr lang="zh-CN" altLang="en-US" dirty="0"/>
              <a:t>宏有点像函数呢？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6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使用注意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1&gt; </a:t>
            </a:r>
            <a:r>
              <a:rPr lang="zh-CN" altLang="en-US" dirty="0"/>
              <a:t>宏名和参数列表之间不能有空格，否则空格</a:t>
            </a:r>
            <a:r>
              <a:rPr lang="zh-CN" altLang="en-US" dirty="0" smtClean="0"/>
              <a:t>后面的所有字符串都作为替换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#define average (a, b) 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 = average(10, 4);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注意第</a:t>
            </a:r>
            <a:r>
              <a:rPr lang="en-US" altLang="zh-CN" dirty="0"/>
              <a:t>1</a:t>
            </a:r>
            <a:r>
              <a:rPr lang="zh-CN" altLang="en-US" dirty="0"/>
              <a:t>行的宏定义，宏名</a:t>
            </a:r>
            <a:r>
              <a:rPr lang="en-US" altLang="zh-CN" dirty="0"/>
              <a:t>average</a:t>
            </a:r>
            <a:r>
              <a:rPr lang="zh-CN" altLang="en-US" dirty="0"/>
              <a:t>跟</a:t>
            </a:r>
            <a:r>
              <a:rPr lang="en-US" altLang="zh-CN" dirty="0"/>
              <a:t>(a, b)</a:t>
            </a:r>
            <a:r>
              <a:rPr lang="zh-CN" altLang="en-US" dirty="0"/>
              <a:t>之间是有空格的，于是，第</a:t>
            </a:r>
            <a:r>
              <a:rPr lang="en-US" altLang="zh-CN" dirty="0"/>
              <a:t>5</a:t>
            </a:r>
            <a:r>
              <a:rPr lang="zh-CN" altLang="en-US" dirty="0"/>
              <a:t>行就变成了这样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hu-HU" altLang="zh-CN" dirty="0"/>
              <a:t>int a = (a, b) (a+b)/2(10, 4)</a:t>
            </a:r>
            <a:r>
              <a:rPr lang="hu-HU" altLang="zh-CN" dirty="0" smtClean="0"/>
              <a:t>;</a:t>
            </a:r>
          </a:p>
          <a:p>
            <a:r>
              <a:rPr lang="zh-CN" altLang="en-US" dirty="0"/>
              <a:t>这个肯定是编译不通过的</a:t>
            </a:r>
            <a:endParaRPr lang="hu-HU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9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带参数的宏在展开时，只作简单的字符和参数的替换，不进行任何计算操作。所以在定义宏时，一般用一个小括号括住字符串的参数。</a:t>
            </a:r>
          </a:p>
          <a:p>
            <a:r>
              <a:rPr lang="zh-CN" altLang="en-US" dirty="0"/>
              <a:t>下面定义一个宏</a:t>
            </a:r>
            <a:r>
              <a:rPr lang="en-US" altLang="zh-CN" dirty="0"/>
              <a:t>D(a)</a:t>
            </a:r>
            <a:r>
              <a:rPr lang="zh-CN" altLang="en-US" dirty="0"/>
              <a:t>，作用是返回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zh-CN" altLang="en-US" dirty="0"/>
              <a:t>倍数值：</a:t>
            </a:r>
          </a:p>
          <a:p>
            <a:r>
              <a:rPr lang="zh-CN" altLang="en-US" dirty="0"/>
              <a:t>如果定义宏的时候不用小括号括住参数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D(a) 2*a</a:t>
            </a:r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endParaRPr lang="it-IT" altLang="zh-CN" dirty="0"/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  </a:t>
            </a:r>
            <a:r>
              <a:rPr lang="fr-FR" altLang="zh-CN" dirty="0" err="1"/>
              <a:t>int</a:t>
            </a:r>
            <a:r>
              <a:rPr lang="fr-FR" altLang="zh-CN" dirty="0"/>
              <a:t> b = D(3+4);</a:t>
            </a:r>
          </a:p>
          <a:p>
            <a:pPr marL="0" indent="0">
              <a:buNone/>
            </a:pPr>
            <a:r>
              <a:rPr lang="fr-FR" altLang="zh-CN" dirty="0"/>
              <a:t> </a:t>
            </a:r>
            <a:r>
              <a:rPr lang="fr-FR" altLang="zh-CN" dirty="0" smtClean="0"/>
              <a:t>     </a:t>
            </a:r>
            <a:endParaRPr lang="fr-FR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printf("%d", b);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行将被替换成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2*3+4;</a:t>
            </a:r>
            <a:r>
              <a:rPr lang="zh-TW" altLang="en-US" dirty="0"/>
              <a:t>，</a:t>
            </a:r>
            <a:r>
              <a:rPr lang="zh-TW" altLang="en-US" dirty="0" smtClean="0"/>
              <a:t>输出结果</a:t>
            </a:r>
            <a:r>
              <a:rPr lang="en-US" altLang="zh-TW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，如果定义</a:t>
            </a:r>
            <a:r>
              <a:rPr lang="zh-CN" altLang="en-US" dirty="0"/>
              <a:t>宏的时候用小括号括住参数，把上面的第</a:t>
            </a:r>
            <a:r>
              <a:rPr lang="en-US" altLang="zh-CN" dirty="0"/>
              <a:t>3</a:t>
            </a:r>
            <a:r>
              <a:rPr lang="zh-CN" altLang="en-US" dirty="0"/>
              <a:t>行改成</a:t>
            </a:r>
            <a:r>
              <a:rPr lang="zh-CN" altLang="en-US" dirty="0" smtClean="0"/>
              <a:t>：</a:t>
            </a:r>
            <a:r>
              <a:rPr lang="it-IT" altLang="zh-CN" dirty="0" smtClean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D(a) 2*(a</a:t>
            </a:r>
            <a:r>
              <a:rPr lang="it-IT" altLang="zh-CN" dirty="0" smtClean="0"/>
              <a:t>)</a:t>
            </a:r>
            <a:r>
              <a:rPr lang="zh-CN" altLang="en-US" dirty="0" smtClean="0"/>
              <a:t>，注意右边</a:t>
            </a:r>
            <a:r>
              <a:rPr lang="zh-CN" altLang="en-US" dirty="0"/>
              <a:t>的</a:t>
            </a:r>
            <a:r>
              <a:rPr lang="en-US" altLang="zh-CN" dirty="0"/>
              <a:t>a</a:t>
            </a:r>
            <a:r>
              <a:rPr lang="zh-CN" altLang="en-US" dirty="0"/>
              <a:t>是有括号的，第</a:t>
            </a:r>
            <a:r>
              <a:rPr lang="en-US" altLang="zh-CN" dirty="0"/>
              <a:t>7</a:t>
            </a:r>
            <a:r>
              <a:rPr lang="zh-CN" altLang="en-US" dirty="0"/>
              <a:t>行将被替换成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b = 2*(3+4);</a:t>
            </a:r>
            <a:r>
              <a:rPr lang="zh-CN" altLang="en-US" dirty="0"/>
              <a:t>，</a:t>
            </a:r>
            <a:r>
              <a:rPr lang="zh-CN" altLang="en-US" dirty="0" smtClean="0"/>
              <a:t>输出结果</a:t>
            </a:r>
            <a:r>
              <a:rPr lang="en-US" altLang="zh-CN" dirty="0" smtClean="0"/>
              <a:t>14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73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计算结果最好也用括号括起来</a:t>
            </a:r>
          </a:p>
          <a:p>
            <a:r>
              <a:rPr lang="zh-CN" altLang="en-US" dirty="0"/>
              <a:t>下面定义一个宏</a:t>
            </a:r>
            <a:r>
              <a:rPr lang="en-US" altLang="zh-CN" dirty="0"/>
              <a:t>P(a)</a:t>
            </a:r>
            <a:r>
              <a:rPr lang="zh-CN" altLang="en-US" dirty="0"/>
              <a:t>，作用是返回</a:t>
            </a:r>
            <a:r>
              <a:rPr lang="en-US" altLang="zh-CN" dirty="0"/>
              <a:t>a</a:t>
            </a:r>
            <a:r>
              <a:rPr lang="zh-CN" altLang="en-US" dirty="0"/>
              <a:t>的平方：</a:t>
            </a:r>
          </a:p>
          <a:p>
            <a:r>
              <a:rPr lang="zh-CN" altLang="en-US" dirty="0"/>
              <a:t>如果不用小括号括住计算结果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1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Pow</a:t>
            </a:r>
            <a:r>
              <a:rPr lang="en-US" altLang="zh-CN" dirty="0"/>
              <a:t>(a) (a) * (a</a:t>
            </a:r>
            <a:r>
              <a:rPr lang="en-US" altLang="zh-CN" dirty="0" smtClean="0"/>
              <a:t>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 </a:t>
            </a:r>
            <a:r>
              <a:rPr lang="zh-CN" altLang="en-US" dirty="0" smtClean="0"/>
              <a:t>    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pl-PL" altLang="zh-CN" dirty="0"/>
              <a:t> </a:t>
            </a:r>
            <a:r>
              <a:rPr lang="pl-PL" altLang="zh-CN" dirty="0" smtClean="0"/>
              <a:t>     </a:t>
            </a:r>
            <a:r>
              <a:rPr lang="pl-PL" altLang="zh-CN" dirty="0" err="1"/>
              <a:t>int</a:t>
            </a:r>
            <a:r>
              <a:rPr lang="pl-PL" altLang="zh-CN" dirty="0"/>
              <a:t> b = </a:t>
            </a:r>
            <a:r>
              <a:rPr lang="pl-PL" altLang="zh-CN" dirty="0" err="1"/>
              <a:t>Pow</a:t>
            </a:r>
            <a:r>
              <a:rPr lang="pl-PL" altLang="zh-CN" dirty="0"/>
              <a:t>(10) / </a:t>
            </a:r>
            <a:r>
              <a:rPr lang="pl-PL" altLang="zh-CN" dirty="0" err="1"/>
              <a:t>Pow</a:t>
            </a:r>
            <a:r>
              <a:rPr lang="pl-PL" altLang="zh-CN" dirty="0"/>
              <a:t>(2);</a:t>
            </a:r>
          </a:p>
          <a:p>
            <a:pPr marL="0" indent="0">
              <a:buNone/>
            </a:pPr>
            <a:r>
              <a:rPr lang="pl-PL" altLang="zh-CN" dirty="0"/>
              <a:t> </a:t>
            </a:r>
            <a:r>
              <a:rPr lang="pl-PL" altLang="zh-CN" dirty="0" smtClean="0"/>
              <a:t>     </a:t>
            </a:r>
            <a:endParaRPr lang="pl-PL" altLang="zh-CN" dirty="0"/>
          </a:p>
          <a:p>
            <a:pPr marL="0" indent="0">
              <a:buNone/>
            </a:pPr>
            <a:r>
              <a:rPr lang="ro-RO" altLang="zh-CN" dirty="0"/>
              <a:t> </a:t>
            </a:r>
            <a:r>
              <a:rPr lang="ro-RO" altLang="zh-CN" dirty="0" smtClean="0"/>
              <a:t>     </a:t>
            </a:r>
            <a:r>
              <a:rPr lang="ro-RO" altLang="zh-CN" dirty="0"/>
              <a:t>printf("%d", b);</a:t>
            </a:r>
          </a:p>
          <a:p>
            <a:pPr marL="0" indent="0">
              <a:buNone/>
            </a:pPr>
            <a:r>
              <a:rPr lang="is-IS" altLang="zh-CN" dirty="0"/>
              <a:t> </a:t>
            </a: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7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注意第</a:t>
            </a:r>
            <a:r>
              <a:rPr lang="en-US" altLang="zh-CN" dirty="0"/>
              <a:t>3</a:t>
            </a:r>
            <a:r>
              <a:rPr lang="zh-CN" altLang="en-US" dirty="0"/>
              <a:t>行，没有用小括号扩住计算结果，只是括住了参数而已。第</a:t>
            </a:r>
            <a:r>
              <a:rPr lang="en-US" altLang="zh-CN" dirty="0"/>
              <a:t>6</a:t>
            </a:r>
            <a:r>
              <a:rPr lang="zh-CN" altLang="en-US" dirty="0"/>
              <a:t>行代码被替换为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 err="1"/>
              <a:t>int</a:t>
            </a:r>
            <a:r>
              <a:rPr lang="fr-FR" altLang="zh-CN" dirty="0"/>
              <a:t> b = (10) * (10) / (2) * (2)</a:t>
            </a:r>
            <a:r>
              <a:rPr lang="fr-FR" altLang="zh-CN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简化之后：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10 * (10 / 2) * 2;</a:t>
            </a:r>
            <a:r>
              <a:rPr lang="zh-TW" altLang="en-US" dirty="0"/>
              <a:t>，最后变量</a:t>
            </a:r>
            <a:r>
              <a:rPr lang="en-US" altLang="zh-TW" dirty="0"/>
              <a:t>b</a:t>
            </a:r>
            <a:r>
              <a:rPr lang="zh-TW" altLang="en-US" dirty="0" smtClean="0"/>
              <a:t>为</a:t>
            </a:r>
            <a:r>
              <a:rPr lang="en-US" altLang="zh-TW" dirty="0" smtClean="0"/>
              <a:t>:</a:t>
            </a:r>
            <a:r>
              <a:rPr lang="en-US" altLang="zh-CN" dirty="0" smtClean="0"/>
              <a:t>100</a:t>
            </a:r>
          </a:p>
          <a:p>
            <a:pPr marL="0" indent="0">
              <a:buNone/>
            </a:pPr>
            <a:r>
              <a:rPr lang="zh-CN" altLang="en-US" dirty="0" smtClean="0"/>
              <a:t>如果用小括号括住计算结果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将上面的第</a:t>
            </a:r>
            <a:r>
              <a:rPr lang="en-US" altLang="zh-CN" dirty="0"/>
              <a:t>3</a:t>
            </a:r>
            <a:r>
              <a:rPr lang="zh-CN" altLang="en-US" dirty="0"/>
              <a:t>行代码改为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zh-CN" dirty="0" err="1"/>
              <a:t>Pow</a:t>
            </a:r>
            <a:r>
              <a:rPr lang="en-US" altLang="zh-CN" dirty="0"/>
              <a:t>(a) ( (a) * (a)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/>
              <a:t>那么第</a:t>
            </a:r>
            <a:r>
              <a:rPr lang="en-US" altLang="zh-CN" dirty="0"/>
              <a:t>6</a:t>
            </a:r>
            <a:r>
              <a:rPr lang="zh-CN" altLang="en-US" dirty="0"/>
              <a:t>行被替换为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fr-FR" altLang="zh-CN" dirty="0" err="1"/>
              <a:t>int</a:t>
            </a:r>
            <a:r>
              <a:rPr lang="fr-FR" altLang="zh-CN" dirty="0"/>
              <a:t> b = ( (10) * (10) ) / ( (2) * (2) )</a:t>
            </a:r>
            <a:r>
              <a:rPr lang="fr-FR" altLang="zh-CN" dirty="0" smtClean="0"/>
              <a:t>;</a:t>
            </a:r>
          </a:p>
          <a:p>
            <a:pPr marL="0" indent="0">
              <a:buNone/>
            </a:pPr>
            <a:r>
              <a:rPr lang="zh-TW" altLang="en-US" dirty="0"/>
              <a:t>简化之后：</a:t>
            </a:r>
            <a:r>
              <a:rPr lang="en-US" altLang="zh-TW" dirty="0" err="1"/>
              <a:t>int</a:t>
            </a:r>
            <a:r>
              <a:rPr lang="zh-TW" altLang="en-US" dirty="0"/>
              <a:t> </a:t>
            </a:r>
            <a:r>
              <a:rPr lang="en-US" altLang="zh-TW" dirty="0"/>
              <a:t>b = (10 * 10) / (2 * 2);</a:t>
            </a:r>
            <a:r>
              <a:rPr lang="zh-TW" altLang="en-US" dirty="0"/>
              <a:t>，最后输出结果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</a:t>
            </a:r>
            <a:r>
              <a:rPr lang="en-US" altLang="zh-CN" dirty="0" smtClean="0"/>
              <a:t>5</a:t>
            </a:r>
          </a:p>
          <a:p>
            <a:endParaRPr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/>
              <a:t>预处理指令简介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/>
              <a:t>语言在对源程序进行编译之前，会先对一些特殊的预处理指令作解释</a:t>
            </a:r>
            <a:r>
              <a:rPr lang="en-US" altLang="zh-CN" dirty="0"/>
              <a:t>(</a:t>
            </a:r>
            <a:r>
              <a:rPr lang="zh-CN" altLang="en-US" dirty="0"/>
              <a:t>比如之前使用的</a:t>
            </a:r>
            <a:r>
              <a:rPr lang="en-US" altLang="zh-CN" dirty="0"/>
              <a:t>#include</a:t>
            </a:r>
            <a:r>
              <a:rPr lang="zh-CN" altLang="en-US" dirty="0"/>
              <a:t>文件包含指令</a:t>
            </a:r>
            <a:r>
              <a:rPr lang="en-US" altLang="zh-CN" dirty="0"/>
              <a:t>)</a:t>
            </a:r>
            <a:r>
              <a:rPr lang="zh-CN" altLang="en-US" dirty="0"/>
              <a:t>，产生一个新的源程序</a:t>
            </a:r>
            <a:r>
              <a:rPr lang="en-US" altLang="zh-CN" dirty="0"/>
              <a:t>(</a:t>
            </a:r>
            <a:r>
              <a:rPr lang="zh-CN" altLang="en-US" dirty="0" smtClean="0"/>
              <a:t>这个过程称为编译预处</a:t>
            </a:r>
            <a:r>
              <a:rPr lang="zh-CN" altLang="en-US" dirty="0"/>
              <a:t>理</a:t>
            </a:r>
            <a:r>
              <a:rPr lang="en-US" altLang="zh-CN" dirty="0"/>
              <a:t>),</a:t>
            </a:r>
            <a:r>
              <a:rPr lang="zh-CN" altLang="en-US" dirty="0"/>
              <a:t>之后再进行</a:t>
            </a:r>
            <a:r>
              <a:rPr lang="zh-CN" altLang="en-US" dirty="0" smtClean="0"/>
              <a:t>通常的编译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为了区分预处</a:t>
            </a:r>
            <a:r>
              <a:rPr lang="zh-CN" altLang="en-US" dirty="0"/>
              <a:t>理指令和一般的</a:t>
            </a:r>
            <a:r>
              <a:rPr lang="en-US" altLang="zh-CN" dirty="0"/>
              <a:t>C</a:t>
            </a:r>
            <a:r>
              <a:rPr lang="zh-CN" altLang="en-US" dirty="0"/>
              <a:t>语句，所有预处理指令都以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“#”</a:t>
            </a:r>
            <a:r>
              <a:rPr lang="zh-CN" altLang="en-US" dirty="0" smtClean="0"/>
              <a:t>开头</a:t>
            </a:r>
            <a:r>
              <a:rPr lang="zh-CN" altLang="en-US" dirty="0"/>
              <a:t>，并且结尾</a:t>
            </a:r>
            <a:r>
              <a:rPr lang="zh-CN" altLang="en-US" dirty="0" smtClean="0"/>
              <a:t>不用分号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预处理指令可以出现在程序</a:t>
            </a:r>
            <a:r>
              <a:rPr lang="zh-CN" altLang="en-US" dirty="0"/>
              <a:t>的任何位置，它的作用范围是从它出现的位置到文件尾。习惯上我们尽可能将预处理指令写在源程序开头，这种情况下，它的作用范围就是整个源程序文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zh-CN" altLang="en-US" dirty="0"/>
              <a:t>语言提供的预处理指令主要有：</a:t>
            </a:r>
            <a:r>
              <a:rPr lang="zh-CN" altLang="en-US" b="1" dirty="0"/>
              <a:t>宏定义</a:t>
            </a:r>
            <a:r>
              <a:rPr lang="zh-CN" altLang="en-US" dirty="0"/>
              <a:t>、</a:t>
            </a:r>
            <a:r>
              <a:rPr lang="zh-CN" altLang="en-US" b="1" dirty="0"/>
              <a:t>文件包含</a:t>
            </a:r>
            <a:r>
              <a:rPr lang="zh-CN" altLang="en-US" dirty="0"/>
              <a:t>、</a:t>
            </a:r>
            <a:r>
              <a:rPr lang="zh-CN" altLang="en-US" b="1" dirty="0"/>
              <a:t>条件编译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</a:t>
            </a:r>
            <a:r>
              <a:rPr lang="zh-CN" altLang="en-US" b="1" dirty="0"/>
              <a:t>与函数的区别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从整个使用过程可以发现</a:t>
            </a:r>
            <a:r>
              <a:rPr lang="zh-CN" altLang="en-US" dirty="0"/>
              <a:t>，带参数的宏定义，在源程序中出现的形式与函数很像。但是两者是有本质区别的：</a:t>
            </a:r>
          </a:p>
          <a:p>
            <a:r>
              <a:rPr lang="en-US" altLang="zh-CN" dirty="0"/>
              <a:t>1&gt; </a:t>
            </a:r>
            <a:r>
              <a:rPr lang="zh-CN" altLang="en-US" dirty="0"/>
              <a:t>宏定义不涉及存储空间的分配、参数类型匹配、参数传递、返回值问题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函数调用在程序运行时执行，而宏替换只在编译预处理阶段进行。所以带参数的宏比函数具有更高的执行效率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56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宏定义分类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宏定义可以分为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不带参</a:t>
            </a:r>
            <a:r>
              <a:rPr lang="zh-CN" altLang="en-US" dirty="0"/>
              <a:t>数的宏定义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带参</a:t>
            </a:r>
            <a:r>
              <a:rPr lang="zh-CN" altLang="en-US" dirty="0"/>
              <a:t>数的宏定义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一、不带参数的宏定义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一般形式</a:t>
            </a:r>
          </a:p>
          <a:p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</a:t>
            </a:r>
            <a:r>
              <a:rPr lang="zh-CN" altLang="it-IT" b="1" dirty="0"/>
              <a:t>宏名</a:t>
            </a:r>
            <a:r>
              <a:rPr lang="it-IT" altLang="zh-CN" dirty="0"/>
              <a:t> </a:t>
            </a:r>
            <a:r>
              <a:rPr lang="zh-CN" altLang="it-IT" b="1" dirty="0"/>
              <a:t>字符串</a:t>
            </a:r>
            <a:endParaRPr lang="it-IT" altLang="zh-CN" dirty="0"/>
          </a:p>
          <a:p>
            <a:r>
              <a:rPr lang="zh-CN" altLang="it-IT" dirty="0" smtClean="0"/>
              <a:t>比如</a:t>
            </a:r>
            <a:r>
              <a:rPr lang="zh-CN" altLang="en-US" dirty="0" smtClean="0"/>
              <a:t>  </a:t>
            </a:r>
            <a:r>
              <a:rPr lang="it-IT" altLang="zh-CN" dirty="0" smtClean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ABC 10</a:t>
            </a:r>
          </a:p>
          <a:p>
            <a:r>
              <a:rPr lang="zh-CN" altLang="en-US" dirty="0"/>
              <a:t>右边的字符串也可以省略，比如</a:t>
            </a:r>
            <a:r>
              <a:rPr lang="en-US" altLang="zh-CN" dirty="0"/>
              <a:t>#define ABC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068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作用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它的作用是在编译预处理时，将源程序中所有</a:t>
            </a:r>
            <a:r>
              <a:rPr lang="en-US" altLang="zh-CN" dirty="0"/>
              <a:t>"</a:t>
            </a:r>
            <a:r>
              <a:rPr lang="zh-CN" altLang="en-US" dirty="0"/>
              <a:t>宏名</a:t>
            </a:r>
            <a:r>
              <a:rPr lang="en-US" altLang="zh-CN" dirty="0"/>
              <a:t>"</a:t>
            </a:r>
            <a:r>
              <a:rPr lang="zh-CN" altLang="en-US" dirty="0"/>
              <a:t>替换成右边的</a:t>
            </a:r>
            <a:r>
              <a:rPr lang="en-US" altLang="zh-CN" dirty="0"/>
              <a:t>"</a:t>
            </a:r>
            <a:r>
              <a:rPr lang="zh-CN" altLang="en-US" dirty="0"/>
              <a:t>字符串</a:t>
            </a:r>
            <a:r>
              <a:rPr lang="en-US" altLang="zh-CN" dirty="0"/>
              <a:t>"</a:t>
            </a:r>
            <a:r>
              <a:rPr lang="zh-CN" altLang="en-US" dirty="0"/>
              <a:t>，常用来定义常量。</a:t>
            </a:r>
          </a:p>
          <a:p>
            <a:r>
              <a:rPr lang="zh-CN" altLang="en-US" dirty="0"/>
              <a:t>接下来写个程序根据圆的半径计算周长</a:t>
            </a:r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宏定义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128" y="2478185"/>
            <a:ext cx="8073672" cy="36479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源程序中所有的宏名</a:t>
            </a:r>
            <a:r>
              <a:rPr lang="en-US" altLang="zh-CN" dirty="0"/>
              <a:t>PI</a:t>
            </a:r>
            <a:r>
              <a:rPr lang="zh-CN" altLang="en-US" dirty="0"/>
              <a:t>在编译预处理的时候都会被</a:t>
            </a:r>
            <a:r>
              <a:rPr lang="en-US" altLang="zh-CN" dirty="0"/>
              <a:t>3.14</a:t>
            </a:r>
            <a:r>
              <a:rPr lang="zh-CN" altLang="en-US" dirty="0"/>
              <a:t>所代替</a:t>
            </a:r>
          </a:p>
          <a:p>
            <a:pPr marL="0" indent="0">
              <a:buNone/>
            </a:pPr>
            <a:r>
              <a:rPr lang="it-IT" altLang="zh-CN" dirty="0"/>
              <a:t> </a:t>
            </a:r>
            <a:r>
              <a:rPr lang="it-IT" altLang="zh-CN" dirty="0" smtClean="0"/>
              <a:t> </a:t>
            </a:r>
            <a:r>
              <a:rPr lang="it-IT" altLang="zh-CN" dirty="0"/>
              <a:t>#</a:t>
            </a:r>
            <a:r>
              <a:rPr lang="it-IT" altLang="zh-CN" dirty="0" err="1"/>
              <a:t>define</a:t>
            </a:r>
            <a:r>
              <a:rPr lang="it-IT" altLang="zh-CN" dirty="0"/>
              <a:t> PI 3.14</a:t>
            </a:r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en-US" altLang="zh-CN" dirty="0"/>
              <a:t>/ </a:t>
            </a:r>
            <a:r>
              <a:rPr lang="zh-CN" altLang="en-US" dirty="0"/>
              <a:t>根据圆的半径计</a:t>
            </a:r>
            <a:r>
              <a:rPr lang="en-US" altLang="zh-CN" dirty="0"/>
              <a:t>radius</a:t>
            </a:r>
            <a:r>
              <a:rPr lang="zh-CN" altLang="en-US" dirty="0"/>
              <a:t>算周长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float girth(float radius) {</a:t>
            </a:r>
          </a:p>
          <a:p>
            <a:pPr marL="0" indent="0">
              <a:buNone/>
            </a:pPr>
            <a:r>
              <a:rPr lang="is-IS" altLang="zh-CN" dirty="0" smtClean="0"/>
              <a:t>    </a:t>
            </a:r>
            <a:r>
              <a:rPr lang="is-IS" altLang="zh-CN" dirty="0"/>
              <a:t>return 2 * PI *radius;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  <a:endParaRPr lang="is-IS" altLang="zh-CN" dirty="0"/>
          </a:p>
          <a:p>
            <a:pPr marL="0" indent="0">
              <a:buNone/>
            </a:pPr>
            <a:r>
              <a:rPr lang="is-IS" altLang="zh-CN" dirty="0" smtClean="0"/>
              <a:t> </a:t>
            </a:r>
            <a:endParaRPr lang="is-IS" altLang="zh-CN" dirty="0"/>
          </a:p>
          <a:p>
            <a:pPr marL="0" indent="0">
              <a:buNone/>
            </a:pPr>
            <a:r>
              <a:rPr lang="fr-FR" altLang="zh-CN" dirty="0" err="1" smtClean="0"/>
              <a:t>int</a:t>
            </a:r>
            <a:r>
              <a:rPr lang="fr-FR" altLang="zh-CN" dirty="0" smtClean="0"/>
              <a:t> </a:t>
            </a:r>
            <a:r>
              <a:rPr lang="fr-FR" altLang="zh-CN" dirty="0"/>
              <a:t>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float </a:t>
            </a:r>
            <a:r>
              <a:rPr lang="en-US" altLang="zh-CN" dirty="0"/>
              <a:t>g = girth(2);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dirty="0" err="1" smtClean="0"/>
              <a:t>printf</a:t>
            </a:r>
            <a:r>
              <a:rPr lang="en-US" altLang="zh-TW" dirty="0"/>
              <a:t>("</a:t>
            </a:r>
            <a:r>
              <a:rPr lang="zh-TW" altLang="en-US" dirty="0"/>
              <a:t>周长为：</a:t>
            </a:r>
            <a:r>
              <a:rPr lang="en-US" altLang="zh-TW" dirty="0"/>
              <a:t>%f", g);</a:t>
            </a:r>
          </a:p>
          <a:p>
            <a:pPr marL="0" indent="0">
              <a:buNone/>
            </a:pPr>
            <a:r>
              <a:rPr lang="is-IS" altLang="zh-CN" dirty="0" smtClean="0"/>
              <a:t>return </a:t>
            </a:r>
            <a:r>
              <a:rPr lang="is-IS" altLang="zh-CN" dirty="0"/>
              <a:t>0;</a:t>
            </a:r>
          </a:p>
          <a:p>
            <a:pPr marL="0" indent="0">
              <a:buNone/>
            </a:pPr>
            <a:r>
              <a:rPr lang="is-IS" altLang="zh-CN" dirty="0" smtClean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3128" y="1554855"/>
            <a:ext cx="80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在第</a:t>
            </a:r>
            <a:r>
              <a:rPr lang="en-US" altLang="zh-CN" dirty="0"/>
              <a:t>4</a:t>
            </a:r>
            <a:r>
              <a:rPr lang="zh-CN" altLang="en-US" dirty="0"/>
              <a:t>行定义了一个叫</a:t>
            </a:r>
            <a:r>
              <a:rPr lang="en-US" altLang="zh-CN" dirty="0"/>
              <a:t>PI</a:t>
            </a:r>
            <a:r>
              <a:rPr lang="zh-CN" altLang="en-US" dirty="0"/>
              <a:t>的宏，在编译预处理之后，第</a:t>
            </a:r>
            <a:r>
              <a:rPr lang="en-US" altLang="zh-CN" dirty="0"/>
              <a:t>8</a:t>
            </a:r>
            <a:r>
              <a:rPr lang="zh-CN" altLang="en-US" dirty="0"/>
              <a:t>行中的</a:t>
            </a:r>
            <a:r>
              <a:rPr lang="en-US" altLang="zh-CN" dirty="0"/>
              <a:t>2 * PI *radius</a:t>
            </a:r>
            <a:r>
              <a:rPr lang="zh-CN" altLang="en-US" dirty="0"/>
              <a:t>就会变成</a:t>
            </a:r>
            <a:r>
              <a:rPr lang="en-US" altLang="zh-CN" dirty="0"/>
              <a:t>2 * 3.14 * radius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使用习惯与注意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1&gt;</a:t>
            </a:r>
            <a:r>
              <a:rPr lang="zh-CN" altLang="en-US" dirty="0" smtClean="0"/>
              <a:t> 宏名</a:t>
            </a:r>
            <a:r>
              <a:rPr lang="zh-CN" altLang="en-US" dirty="0"/>
              <a:t>一般用大写字母，以便与变量名区别开来，</a:t>
            </a:r>
            <a:r>
              <a:rPr lang="zh-CN" altLang="en-US" dirty="0" smtClean="0"/>
              <a:t>但用小写也没有语法错误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2&gt; </a:t>
            </a:r>
            <a:r>
              <a:rPr lang="zh-CN" altLang="en-US" dirty="0"/>
              <a:t>对程序中用双引号扩起来的字符串内的字符，不进行宏的替换操作。比如：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#define R 10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 err="1"/>
              <a:t>int</a:t>
            </a:r>
            <a:r>
              <a:rPr lang="fr-FR" altLang="zh-CN" dirty="0"/>
              <a:t> main ()</a:t>
            </a:r>
          </a:p>
          <a:p>
            <a:pPr marL="0" indent="0">
              <a:buNone/>
            </a:pPr>
            <a:r>
              <a:rPr lang="fr-FR" altLang="zh-CN" dirty="0" smtClean="0"/>
              <a:t> </a:t>
            </a:r>
            <a:r>
              <a:rPr lang="fr-FR" altLang="zh-CN" dirty="0"/>
              <a:t>{</a:t>
            </a:r>
          </a:p>
          <a:p>
            <a:pPr marL="0" indent="0">
              <a:buNone/>
            </a:pPr>
            <a:r>
              <a:rPr lang="da-DK" altLang="zh-CN" dirty="0" smtClean="0"/>
              <a:t>     </a:t>
            </a:r>
            <a:r>
              <a:rPr lang="da-DK" altLang="zh-CN" dirty="0" err="1"/>
              <a:t>char</a:t>
            </a:r>
            <a:r>
              <a:rPr lang="da-DK" altLang="zh-CN" dirty="0"/>
              <a:t> *s = "Radio";</a:t>
            </a:r>
          </a:p>
          <a:p>
            <a:pPr marL="0" indent="0">
              <a:buNone/>
            </a:pPr>
            <a:r>
              <a:rPr lang="is-IS" altLang="zh-CN" dirty="0" smtClean="0"/>
              <a:t>     </a:t>
            </a:r>
            <a:r>
              <a:rPr lang="is-IS" altLang="zh-CN" dirty="0"/>
              <a:t>return 0;</a:t>
            </a:r>
          </a:p>
          <a:p>
            <a:pPr marL="0" indent="0">
              <a:buNone/>
            </a:pPr>
            <a:r>
              <a:rPr lang="is-IS" altLang="zh-CN" dirty="0" smtClean="0"/>
              <a:t> }</a:t>
            </a:r>
          </a:p>
          <a:p>
            <a:r>
              <a:rPr lang="zh-CN" altLang="en-US" dirty="0"/>
              <a:t>在第</a:t>
            </a:r>
            <a:r>
              <a:rPr lang="en-US" altLang="zh-CN" dirty="0"/>
              <a:t>1</a:t>
            </a:r>
            <a:r>
              <a:rPr lang="zh-CN" altLang="en-US" dirty="0"/>
              <a:t>行定义了一个叫</a:t>
            </a:r>
            <a:r>
              <a:rPr lang="en-US" altLang="zh-CN" dirty="0"/>
              <a:t>R</a:t>
            </a:r>
            <a:r>
              <a:rPr lang="zh-CN" altLang="en-US" dirty="0"/>
              <a:t>的宏，但是第</a:t>
            </a:r>
            <a:r>
              <a:rPr lang="en-US" altLang="zh-CN" dirty="0"/>
              <a:t>4</a:t>
            </a:r>
            <a:r>
              <a:rPr lang="zh-CN" altLang="en-US" dirty="0"/>
              <a:t>行中</a:t>
            </a:r>
            <a:r>
              <a:rPr lang="en-US" altLang="zh-CN" dirty="0"/>
              <a:t>"Radio"</a:t>
            </a:r>
            <a:r>
              <a:rPr lang="zh-CN" altLang="en-US" dirty="0"/>
              <a:t>里面的</a:t>
            </a:r>
            <a:r>
              <a:rPr lang="en-US" altLang="zh-CN" dirty="0"/>
              <a:t>'R'</a:t>
            </a:r>
            <a:r>
              <a:rPr lang="zh-CN" altLang="en-US" dirty="0"/>
              <a:t>并不会被替换成</a:t>
            </a:r>
            <a:r>
              <a:rPr lang="en-US" altLang="zh-CN" dirty="0"/>
              <a:t>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0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3&gt; </a:t>
            </a:r>
            <a:r>
              <a:rPr lang="zh-CN" altLang="en-US" dirty="0"/>
              <a:t>在编译预处理用字符串替换宏名时，不作语法检查，只是简单的字符串替换。只有在编译的时候才对已经展开宏</a:t>
            </a:r>
            <a:r>
              <a:rPr lang="zh-CN" altLang="en-US" dirty="0" smtClean="0"/>
              <a:t>名的源程序进行语法检查</a:t>
            </a:r>
            <a:endParaRPr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it-IT" altLang="zh-CN" dirty="0" smtClean="0">
                <a:solidFill>
                  <a:srgbClr val="0000FF"/>
                </a:solidFill>
              </a:rPr>
              <a:t>#</a:t>
            </a:r>
            <a:r>
              <a:rPr lang="it-IT" altLang="zh-CN" dirty="0" err="1">
                <a:solidFill>
                  <a:srgbClr val="0000FF"/>
                </a:solidFill>
              </a:rPr>
              <a:t>define</a:t>
            </a:r>
            <a:r>
              <a:rPr lang="it-IT" altLang="zh-CN" dirty="0">
                <a:solidFill>
                  <a:srgbClr val="0000FF"/>
                </a:solidFill>
              </a:rPr>
              <a:t> I 100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</a:t>
            </a:r>
            <a:r>
              <a:rPr lang="fr-FR" altLang="zh-CN" dirty="0" err="1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FF"/>
                </a:solidFill>
              </a:rPr>
              <a:t> main ()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</a:t>
            </a:r>
            <a:r>
              <a:rPr lang="fr-FR" altLang="zh-CN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fr-FR" altLang="zh-CN" dirty="0" smtClean="0">
                <a:solidFill>
                  <a:srgbClr val="0000FF"/>
                </a:solidFill>
              </a:rPr>
              <a:t>     </a:t>
            </a:r>
            <a:r>
              <a:rPr lang="fr-FR" altLang="zh-CN" dirty="0" err="1">
                <a:solidFill>
                  <a:srgbClr val="0000FF"/>
                </a:solidFill>
              </a:rPr>
              <a:t>int</a:t>
            </a:r>
            <a:r>
              <a:rPr lang="fr-FR" altLang="zh-CN" dirty="0">
                <a:solidFill>
                  <a:srgbClr val="0000FF"/>
                </a:solidFill>
              </a:rPr>
              <a:t> i[3] = I;</a:t>
            </a:r>
          </a:p>
          <a:p>
            <a:pPr marL="0" indent="0">
              <a:buNone/>
            </a:pPr>
            <a:r>
              <a:rPr lang="is-IS" altLang="zh-CN" dirty="0" smtClean="0">
                <a:solidFill>
                  <a:srgbClr val="0000FF"/>
                </a:solidFill>
              </a:rPr>
              <a:t>     </a:t>
            </a:r>
            <a:r>
              <a:rPr lang="is-IS" altLang="zh-CN" dirty="0">
                <a:solidFill>
                  <a:srgbClr val="0000FF"/>
                </a:solidFill>
              </a:rPr>
              <a:t>return 0;</a:t>
            </a:r>
          </a:p>
          <a:p>
            <a:pPr marL="0" indent="0">
              <a:buNone/>
            </a:pPr>
            <a:r>
              <a:rPr lang="is-IS" altLang="zh-CN" dirty="0" smtClean="0">
                <a:solidFill>
                  <a:srgbClr val="0000FF"/>
                </a:solidFill>
              </a:rPr>
              <a:t> }</a:t>
            </a:r>
          </a:p>
          <a:p>
            <a:endParaRPr kumimoji="1"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196</TotalTime>
  <Words>1102</Words>
  <Application>Microsoft Macintosh PowerPoint</Application>
  <PresentationFormat>全屏显示(4:3)</PresentationFormat>
  <Paragraphs>145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传智模板201307</vt:lpstr>
      <vt:lpstr>预处理指令</vt:lpstr>
      <vt:lpstr>预处理指令简介</vt:lpstr>
      <vt:lpstr>宏定义分类</vt:lpstr>
      <vt:lpstr>一、不带参数的宏定义</vt:lpstr>
      <vt:lpstr>2.作用</vt:lpstr>
      <vt:lpstr>宏定义</vt:lpstr>
      <vt:lpstr>3.使用习惯与注意</vt:lpstr>
      <vt:lpstr>PowerPoint 演示文稿</vt:lpstr>
      <vt:lpstr>PowerPoint 演示文稿</vt:lpstr>
      <vt:lpstr>PowerPoint 演示文稿</vt:lpstr>
      <vt:lpstr>PowerPoint 演示文稿</vt:lpstr>
      <vt:lpstr>带参数的宏定义</vt:lpstr>
      <vt:lpstr>2.作用</vt:lpstr>
      <vt:lpstr>3.使用注意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5.与函数的区别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66</cp:revision>
  <dcterms:created xsi:type="dcterms:W3CDTF">2013-07-22T08:28:31Z</dcterms:created>
  <dcterms:modified xsi:type="dcterms:W3CDTF">2013-11-29T12:50:55Z</dcterms:modified>
</cp:coreProperties>
</file>