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59" r:id="rId1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56"/>
            <p14:sldId id="260"/>
            <p14:sldId id="261"/>
            <p14:sldId id="262"/>
            <p14:sldId id="263"/>
            <p14:sldId id="264"/>
            <p14:sldId id="265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 smtClean="0"/>
              <a:t>预</a:t>
            </a:r>
            <a:r>
              <a:rPr kumimoji="1" lang="en-US" altLang="en-US" dirty="0" smtClean="0"/>
              <a:t>处理指令</a:t>
            </a:r>
            <a:r>
              <a:rPr kumimoji="1" lang="zh-CN" altLang="en-US" dirty="0" smtClean="0"/>
              <a:t>（文件的包含）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</a:t>
            </a:r>
            <a:r>
              <a:rPr kumimoji="1" lang="zh-CN" altLang="en-US" smtClean="0"/>
              <a:t>南江</a:t>
            </a:r>
            <a:endParaRPr kumimoji="1"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226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编译预处理之后</a:t>
            </a:r>
            <a:r>
              <a:rPr lang="en-US" altLang="zh-CN" dirty="0" err="1"/>
              <a:t>main.c</a:t>
            </a:r>
            <a:r>
              <a:rPr lang="zh-CN" altLang="en-US" dirty="0"/>
              <a:t>的代码是这样的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void one();</a:t>
            </a:r>
          </a:p>
          <a:p>
            <a:pPr marL="0" indent="0">
              <a:buNone/>
            </a:pPr>
            <a:r>
              <a:rPr lang="fi-FI" altLang="zh-CN" dirty="0" err="1" smtClean="0"/>
              <a:t>void</a:t>
            </a:r>
            <a:r>
              <a:rPr lang="fi-FI" altLang="zh-CN" dirty="0" smtClean="0"/>
              <a:t> </a:t>
            </a:r>
            <a:r>
              <a:rPr lang="fi-FI" altLang="zh-CN" dirty="0" err="1"/>
              <a:t>one</a:t>
            </a:r>
            <a:r>
              <a:rPr lang="fi-FI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/>
              <a:t>two();</a:t>
            </a:r>
          </a:p>
          <a:p>
            <a:pPr marL="0" indent="0">
              <a:buNone/>
            </a:pPr>
            <a:r>
              <a:rPr lang="fr-FR" altLang="zh-CN" dirty="0" smtClean="0"/>
              <a:t> </a:t>
            </a:r>
            <a:r>
              <a:rPr lang="fr-FR" altLang="zh-CN" dirty="0" err="1"/>
              <a:t>int</a:t>
            </a:r>
            <a:r>
              <a:rPr lang="fr-FR" altLang="zh-CN" dirty="0"/>
              <a:t> main ()</a:t>
            </a:r>
          </a:p>
          <a:p>
            <a:pPr marL="0" indent="0">
              <a:buNone/>
            </a:pPr>
            <a:r>
              <a:rPr lang="fr-FR" altLang="zh-CN" dirty="0" smtClean="0"/>
              <a:t> </a:t>
            </a:r>
            <a:r>
              <a:rPr lang="fr-FR" altLang="zh-CN" dirty="0"/>
              <a:t>{</a:t>
            </a:r>
          </a:p>
          <a:p>
            <a:pPr marL="0" indent="0">
              <a:buNone/>
            </a:pPr>
            <a:r>
              <a:rPr lang="fr-FR" altLang="zh-CN" dirty="0" smtClean="0"/>
              <a:t> </a:t>
            </a:r>
            <a:endParaRPr lang="fr-FR" altLang="zh-CN" dirty="0"/>
          </a:p>
          <a:p>
            <a:pPr marL="0" indent="0">
              <a:buNone/>
            </a:pPr>
            <a:r>
              <a:rPr lang="is-IS" altLang="zh-CN" dirty="0" smtClean="0"/>
              <a:t>     </a:t>
            </a:r>
            <a:r>
              <a:rPr lang="is-IS" altLang="zh-CN" dirty="0"/>
              <a:t>return 0;</a:t>
            </a:r>
          </a:p>
          <a:p>
            <a:pPr marL="0" indent="0">
              <a:buNone/>
            </a:pPr>
            <a:r>
              <a:rPr lang="is-IS" altLang="zh-CN" dirty="0" smtClean="0"/>
              <a:t> </a:t>
            </a:r>
            <a:r>
              <a:rPr lang="is-IS" altLang="zh-CN" dirty="0"/>
              <a:t>}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0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行是由</a:t>
            </a:r>
            <a:r>
              <a:rPr lang="en-US" altLang="zh-CN" dirty="0"/>
              <a:t>#include "</a:t>
            </a:r>
            <a:r>
              <a:rPr lang="en-US" altLang="zh-CN" dirty="0" err="1"/>
              <a:t>one.h</a:t>
            </a:r>
            <a:r>
              <a:rPr lang="en-US" altLang="zh-CN" dirty="0"/>
              <a:t>"</a:t>
            </a:r>
            <a:r>
              <a:rPr lang="zh-CN" altLang="en-US" dirty="0"/>
              <a:t>导致的，第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行是由</a:t>
            </a:r>
            <a:r>
              <a:rPr lang="en-US" altLang="zh-CN" dirty="0"/>
              <a:t>#include "</a:t>
            </a:r>
            <a:r>
              <a:rPr lang="en-US" altLang="zh-CN" dirty="0" err="1"/>
              <a:t>two.h</a:t>
            </a:r>
            <a:r>
              <a:rPr lang="en-US" altLang="zh-CN" dirty="0"/>
              <a:t>"</a:t>
            </a:r>
            <a:r>
              <a:rPr lang="zh-CN" altLang="en-US" dirty="0"/>
              <a:t>导致的</a:t>
            </a:r>
            <a:r>
              <a:rPr lang="en-US" altLang="zh-CN" dirty="0"/>
              <a:t>(</a:t>
            </a:r>
            <a:r>
              <a:rPr lang="zh-CN" altLang="en-US" dirty="0"/>
              <a:t>因为</a:t>
            </a:r>
            <a:r>
              <a:rPr lang="en-US" altLang="zh-CN" dirty="0" err="1"/>
              <a:t>two.h</a:t>
            </a:r>
            <a:r>
              <a:rPr lang="zh-CN" altLang="en-US" dirty="0"/>
              <a:t>里面包含了</a:t>
            </a:r>
            <a:r>
              <a:rPr lang="en-US" altLang="zh-CN" dirty="0" err="1"/>
              <a:t>one.h</a:t>
            </a:r>
            <a:r>
              <a:rPr lang="en-US" altLang="zh-CN" dirty="0"/>
              <a:t>)</a:t>
            </a:r>
            <a:r>
              <a:rPr lang="zh-CN" altLang="en-US" dirty="0"/>
              <a:t>。可以看出来，</a:t>
            </a:r>
            <a:r>
              <a:rPr lang="en-US" altLang="zh-CN" dirty="0"/>
              <a:t>one</a:t>
            </a:r>
            <a:r>
              <a:rPr lang="zh-CN" altLang="en-US" dirty="0"/>
              <a:t>函数被声明了</a:t>
            </a:r>
            <a:r>
              <a:rPr lang="en-US" altLang="zh-CN" dirty="0"/>
              <a:t>2</a:t>
            </a:r>
            <a:r>
              <a:rPr lang="zh-CN" altLang="en-US" dirty="0"/>
              <a:t>遍，根本就没有必要，这样会降低编译效率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为了解决这种重复包含同一个头文件的问题，一般我们会这样写头文件内容：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23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7336" r="-17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6689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7051" r="-270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359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大致解释一下意思，就拿</a:t>
            </a:r>
            <a:r>
              <a:rPr lang="en-US" altLang="zh-CN" dirty="0" err="1"/>
              <a:t>one.h</a:t>
            </a:r>
            <a:r>
              <a:rPr lang="zh-CN" altLang="en-US" dirty="0"/>
              <a:t>为例：当我们第一次</a:t>
            </a:r>
            <a:r>
              <a:rPr lang="en-US" altLang="zh-CN" dirty="0"/>
              <a:t>#include "</a:t>
            </a:r>
            <a:r>
              <a:rPr lang="en-US" altLang="zh-CN" dirty="0" err="1"/>
              <a:t>one.h</a:t>
            </a:r>
            <a:r>
              <a:rPr lang="en-US" altLang="zh-CN" dirty="0"/>
              <a:t>"</a:t>
            </a:r>
            <a:r>
              <a:rPr lang="zh-CN" altLang="en-US" dirty="0"/>
              <a:t>时，因为没有定义</a:t>
            </a:r>
            <a:r>
              <a:rPr lang="en-US" altLang="zh-CN" dirty="0"/>
              <a:t>_ONE_H_</a:t>
            </a:r>
            <a:r>
              <a:rPr lang="zh-CN" altLang="en-US" dirty="0"/>
              <a:t>，所以第</a:t>
            </a:r>
            <a:r>
              <a:rPr lang="en-US" altLang="zh-CN" dirty="0"/>
              <a:t>9</a:t>
            </a:r>
            <a:r>
              <a:rPr lang="zh-CN" altLang="en-US" dirty="0"/>
              <a:t>行的条件成立，接着在第</a:t>
            </a:r>
            <a:r>
              <a:rPr lang="en-US" altLang="zh-CN" dirty="0"/>
              <a:t>10</a:t>
            </a:r>
            <a:r>
              <a:rPr lang="zh-CN" altLang="en-US" dirty="0"/>
              <a:t>行定义了</a:t>
            </a:r>
            <a:r>
              <a:rPr lang="en-US" altLang="zh-CN" dirty="0"/>
              <a:t>_ONE_H_</a:t>
            </a:r>
            <a:r>
              <a:rPr lang="zh-CN" altLang="en-US" dirty="0"/>
              <a:t>这个宏，然后在</a:t>
            </a:r>
            <a:r>
              <a:rPr lang="en-US" altLang="zh-CN" dirty="0"/>
              <a:t>13</a:t>
            </a:r>
            <a:r>
              <a:rPr lang="zh-CN" altLang="en-US" dirty="0"/>
              <a:t>行声明</a:t>
            </a:r>
            <a:r>
              <a:rPr lang="en-US" altLang="zh-CN" dirty="0"/>
              <a:t>one</a:t>
            </a:r>
            <a:r>
              <a:rPr lang="zh-CN" altLang="en-US" dirty="0"/>
              <a:t>函数，最后在</a:t>
            </a:r>
            <a:r>
              <a:rPr lang="en-US" altLang="zh-CN" dirty="0"/>
              <a:t>15</a:t>
            </a:r>
            <a:r>
              <a:rPr lang="zh-CN" altLang="en-US" dirty="0"/>
              <a:t>行结束条件编译。当第二次</a:t>
            </a:r>
            <a:r>
              <a:rPr lang="en-US" altLang="zh-CN" dirty="0"/>
              <a:t>#include "</a:t>
            </a:r>
            <a:r>
              <a:rPr lang="en-US" altLang="zh-CN" dirty="0" err="1"/>
              <a:t>one.h</a:t>
            </a:r>
            <a:r>
              <a:rPr lang="en-US" altLang="zh-CN" dirty="0"/>
              <a:t>"</a:t>
            </a:r>
            <a:r>
              <a:rPr lang="zh-CN" altLang="en-US" dirty="0"/>
              <a:t>，因为之前已经定义过</a:t>
            </a:r>
            <a:r>
              <a:rPr lang="en-US" altLang="zh-CN" dirty="0"/>
              <a:t>_ONE_H_</a:t>
            </a:r>
            <a:r>
              <a:rPr lang="zh-CN" altLang="en-US" dirty="0"/>
              <a:t>这个宏，所以第</a:t>
            </a:r>
            <a:r>
              <a:rPr lang="en-US" altLang="zh-CN" dirty="0"/>
              <a:t>9</a:t>
            </a:r>
            <a:r>
              <a:rPr lang="zh-CN" altLang="en-US" dirty="0"/>
              <a:t>行的条件不成立，直接跳到第</a:t>
            </a:r>
            <a:r>
              <a:rPr lang="en-US" altLang="zh-CN" dirty="0"/>
              <a:t>15</a:t>
            </a:r>
            <a:r>
              <a:rPr lang="zh-CN" altLang="en-US" dirty="0"/>
              <a:t>行的</a:t>
            </a:r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r>
              <a:rPr lang="zh-CN" altLang="en-US" dirty="0"/>
              <a:t>，结束条件编译。就是这么简单的</a:t>
            </a:r>
            <a:r>
              <a:rPr lang="en-US" altLang="zh-CN" dirty="0"/>
              <a:t>3</a:t>
            </a:r>
            <a:r>
              <a:rPr lang="zh-CN" altLang="en-US" dirty="0"/>
              <a:t>句代码，防止了</a:t>
            </a:r>
            <a:r>
              <a:rPr lang="en-US" altLang="zh-CN" dirty="0" err="1"/>
              <a:t>one.h</a:t>
            </a:r>
            <a:r>
              <a:rPr lang="zh-CN" altLang="en-US" dirty="0"/>
              <a:t>的内容被重复包含。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09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CN" altLang="en-US" sz="3400" dirty="0"/>
              <a:t>这样子的话，</a:t>
            </a:r>
            <a:r>
              <a:rPr lang="en-US" altLang="zh-CN" sz="3400" dirty="0" err="1"/>
              <a:t>main.c</a:t>
            </a:r>
            <a:r>
              <a:rPr lang="zh-CN" altLang="en-US" sz="3400" dirty="0"/>
              <a:t>中的：</a:t>
            </a:r>
          </a:p>
          <a:p>
            <a:pPr marL="0" indent="0">
              <a:buNone/>
            </a:pPr>
            <a:r>
              <a:rPr lang="en-US" altLang="zh-CN" sz="3400" dirty="0"/>
              <a:t>#include "</a:t>
            </a:r>
            <a:r>
              <a:rPr lang="en-US" altLang="zh-CN" sz="3400" dirty="0" err="1"/>
              <a:t>one.h</a:t>
            </a:r>
            <a:r>
              <a:rPr lang="en-US" altLang="zh-CN" sz="3400" dirty="0"/>
              <a:t>"</a:t>
            </a:r>
          </a:p>
          <a:p>
            <a:pPr marL="0" indent="0">
              <a:buNone/>
            </a:pPr>
            <a:r>
              <a:rPr lang="en-US" altLang="zh-CN" sz="3400" dirty="0"/>
              <a:t>#include "</a:t>
            </a:r>
            <a:r>
              <a:rPr lang="en-US" altLang="zh-CN" sz="3400" dirty="0" err="1"/>
              <a:t>two.h</a:t>
            </a:r>
            <a:r>
              <a:rPr lang="en-US" altLang="zh-CN" sz="3400" dirty="0"/>
              <a:t>"</a:t>
            </a:r>
          </a:p>
          <a:p>
            <a:pPr marL="0" indent="0">
              <a:buNone/>
            </a:pPr>
            <a:r>
              <a:rPr lang="zh-CN" altLang="en-US" sz="3400" dirty="0"/>
              <a:t>就变成了：</a:t>
            </a:r>
          </a:p>
          <a:p>
            <a:pPr marL="0" indent="0">
              <a:buNone/>
            </a:pPr>
            <a:endParaRPr lang="zh-CN" altLang="en-US" sz="3400" dirty="0"/>
          </a:p>
          <a:p>
            <a:pPr marL="0" indent="0">
              <a:buNone/>
            </a:pPr>
            <a:endParaRPr lang="zh-CN" altLang="en-US" sz="3400" dirty="0"/>
          </a:p>
          <a:p>
            <a:pPr marL="0" indent="0">
              <a:buNone/>
            </a:pPr>
            <a:r>
              <a:rPr lang="en-US" altLang="zh-CN" sz="3400" dirty="0"/>
              <a:t> 1 // #include "</a:t>
            </a:r>
            <a:r>
              <a:rPr lang="en-US" altLang="zh-CN" sz="3400" dirty="0" err="1"/>
              <a:t>one.h</a:t>
            </a:r>
            <a:r>
              <a:rPr lang="en-US" altLang="zh-CN" sz="3400" dirty="0"/>
              <a:t>"</a:t>
            </a:r>
          </a:p>
          <a:p>
            <a:pPr marL="0" indent="0">
              <a:buNone/>
            </a:pPr>
            <a:r>
              <a:rPr lang="en-US" altLang="zh-CN" sz="3400" dirty="0"/>
              <a:t> 2 #</a:t>
            </a:r>
            <a:r>
              <a:rPr lang="en-US" altLang="zh-CN" sz="3400" dirty="0" err="1"/>
              <a:t>ifndef</a:t>
            </a:r>
            <a:r>
              <a:rPr lang="en-US" altLang="zh-CN" sz="3400" dirty="0"/>
              <a:t> _ONE_H_</a:t>
            </a:r>
          </a:p>
          <a:p>
            <a:pPr marL="0" indent="0">
              <a:buNone/>
            </a:pPr>
            <a:r>
              <a:rPr lang="en-US" altLang="zh-CN" sz="3400" dirty="0"/>
              <a:t> 3 #define _ONE_H_</a:t>
            </a:r>
          </a:p>
          <a:p>
            <a:pPr marL="0" indent="0">
              <a:buNone/>
            </a:pPr>
            <a:r>
              <a:rPr lang="en-US" altLang="zh-CN" sz="3400" dirty="0"/>
              <a:t> 4 </a:t>
            </a:r>
          </a:p>
          <a:p>
            <a:pPr marL="0" indent="0">
              <a:buNone/>
            </a:pPr>
            <a:r>
              <a:rPr lang="fi-FI" altLang="zh-CN" sz="3400" dirty="0"/>
              <a:t> 5 </a:t>
            </a:r>
            <a:r>
              <a:rPr lang="fi-FI" altLang="zh-CN" sz="3400" dirty="0" err="1"/>
              <a:t>void</a:t>
            </a:r>
            <a:r>
              <a:rPr lang="fi-FI" altLang="zh-CN" sz="3400" dirty="0"/>
              <a:t> </a:t>
            </a:r>
            <a:r>
              <a:rPr lang="fi-FI" altLang="zh-CN" sz="3400" dirty="0" err="1"/>
              <a:t>one</a:t>
            </a:r>
            <a:r>
              <a:rPr lang="fi-FI" altLang="zh-CN" sz="3400" dirty="0"/>
              <a:t>();</a:t>
            </a:r>
          </a:p>
          <a:p>
            <a:pPr marL="0" indent="0">
              <a:buNone/>
            </a:pPr>
            <a:r>
              <a:rPr lang="fi-FI" altLang="zh-CN" sz="3400" dirty="0"/>
              <a:t> 6 </a:t>
            </a:r>
          </a:p>
          <a:p>
            <a:pPr marL="0" indent="0">
              <a:buNone/>
            </a:pPr>
            <a:r>
              <a:rPr lang="fi-FI" altLang="zh-CN" sz="3400" dirty="0"/>
              <a:t> 7 #</a:t>
            </a:r>
            <a:r>
              <a:rPr lang="fi-FI" altLang="zh-CN" sz="3400" dirty="0" err="1"/>
              <a:t>endif</a:t>
            </a:r>
            <a:endParaRPr lang="fi-FI" altLang="zh-CN" sz="3400" dirty="0"/>
          </a:p>
          <a:p>
            <a:pPr marL="0" indent="0">
              <a:buNone/>
            </a:pPr>
            <a:r>
              <a:rPr lang="fi-FI" altLang="zh-CN" sz="3400" dirty="0"/>
              <a:t> 8 </a:t>
            </a:r>
          </a:p>
          <a:p>
            <a:pPr marL="0" indent="0">
              <a:buNone/>
            </a:pPr>
            <a:r>
              <a:rPr lang="en-US" altLang="zh-CN" sz="3400" dirty="0"/>
              <a:t> 9 // #include "</a:t>
            </a:r>
            <a:r>
              <a:rPr lang="en-US" altLang="zh-CN" sz="3400" dirty="0" err="1"/>
              <a:t>two.h</a:t>
            </a:r>
            <a:r>
              <a:rPr lang="en-US" altLang="zh-CN" sz="3400" dirty="0"/>
              <a:t>"</a:t>
            </a:r>
          </a:p>
          <a:p>
            <a:pPr marL="0" indent="0">
              <a:buNone/>
            </a:pPr>
            <a:r>
              <a:rPr lang="en-US" altLang="zh-CN" sz="3400" dirty="0"/>
              <a:t>10 #</a:t>
            </a:r>
            <a:r>
              <a:rPr lang="en-US" altLang="zh-CN" sz="3400" dirty="0" err="1"/>
              <a:t>ifndef</a:t>
            </a:r>
            <a:r>
              <a:rPr lang="en-US" altLang="zh-CN" sz="3400" dirty="0"/>
              <a:t> _TWO_H_</a:t>
            </a:r>
          </a:p>
          <a:p>
            <a:pPr marL="0" indent="0">
              <a:buNone/>
            </a:pPr>
            <a:r>
              <a:rPr lang="en-US" altLang="zh-CN" sz="3400" dirty="0"/>
              <a:t>11 #define _TWO_H_</a:t>
            </a:r>
          </a:p>
          <a:p>
            <a:pPr marL="0" indent="0">
              <a:buNone/>
            </a:pPr>
            <a:r>
              <a:rPr lang="en-US" altLang="zh-CN" sz="3400" dirty="0"/>
              <a:t>12 </a:t>
            </a:r>
          </a:p>
          <a:p>
            <a:pPr marL="0" indent="0">
              <a:buNone/>
            </a:pPr>
            <a:r>
              <a:rPr lang="en-US" altLang="zh-CN" sz="3400" dirty="0"/>
              <a:t>13 // #include "</a:t>
            </a:r>
            <a:r>
              <a:rPr lang="en-US" altLang="zh-CN" sz="3400" dirty="0" err="1"/>
              <a:t>one.h</a:t>
            </a:r>
            <a:r>
              <a:rPr lang="en-US" altLang="zh-CN" sz="3400" dirty="0"/>
              <a:t>"</a:t>
            </a:r>
          </a:p>
          <a:p>
            <a:pPr marL="0" indent="0">
              <a:buNone/>
            </a:pPr>
            <a:r>
              <a:rPr lang="en-US" altLang="zh-CN" sz="3400" dirty="0"/>
              <a:t>14 #</a:t>
            </a:r>
            <a:r>
              <a:rPr lang="en-US" altLang="zh-CN" sz="3400" dirty="0" err="1"/>
              <a:t>ifndef</a:t>
            </a:r>
            <a:r>
              <a:rPr lang="en-US" altLang="zh-CN" sz="3400" dirty="0"/>
              <a:t> _ONE_H_</a:t>
            </a:r>
          </a:p>
          <a:p>
            <a:pPr marL="0" indent="0">
              <a:buNone/>
            </a:pPr>
            <a:r>
              <a:rPr lang="en-US" altLang="zh-CN" sz="3400" dirty="0"/>
              <a:t>15 #define _ONE_H_</a:t>
            </a:r>
          </a:p>
          <a:p>
            <a:pPr marL="0" indent="0">
              <a:buNone/>
            </a:pPr>
            <a:r>
              <a:rPr lang="en-US" altLang="zh-CN" sz="3400" dirty="0"/>
              <a:t>16 </a:t>
            </a:r>
          </a:p>
          <a:p>
            <a:pPr marL="0" indent="0">
              <a:buNone/>
            </a:pPr>
            <a:r>
              <a:rPr lang="fi-FI" altLang="zh-CN" sz="3400" dirty="0"/>
              <a:t>17 </a:t>
            </a:r>
            <a:r>
              <a:rPr lang="fi-FI" altLang="zh-CN" sz="3400" dirty="0" err="1"/>
              <a:t>void</a:t>
            </a:r>
            <a:r>
              <a:rPr lang="fi-FI" altLang="zh-CN" sz="3400" dirty="0"/>
              <a:t> </a:t>
            </a:r>
            <a:r>
              <a:rPr lang="fi-FI" altLang="zh-CN" sz="3400" dirty="0" err="1"/>
              <a:t>one</a:t>
            </a:r>
            <a:r>
              <a:rPr lang="fi-FI" altLang="zh-CN" sz="3400" dirty="0"/>
              <a:t>();</a:t>
            </a:r>
          </a:p>
          <a:p>
            <a:pPr marL="0" indent="0">
              <a:buNone/>
            </a:pPr>
            <a:r>
              <a:rPr lang="fi-FI" altLang="zh-CN" sz="3400" dirty="0"/>
              <a:t>18 </a:t>
            </a:r>
          </a:p>
          <a:p>
            <a:pPr marL="0" indent="0">
              <a:buNone/>
            </a:pPr>
            <a:r>
              <a:rPr lang="fi-FI" altLang="zh-CN" sz="3400" dirty="0"/>
              <a:t>19 #</a:t>
            </a:r>
            <a:r>
              <a:rPr lang="fi-FI" altLang="zh-CN" sz="3400" dirty="0" err="1"/>
              <a:t>endif</a:t>
            </a:r>
            <a:endParaRPr lang="fi-FI" altLang="zh-CN" sz="3400" dirty="0"/>
          </a:p>
          <a:p>
            <a:pPr marL="0" indent="0">
              <a:buNone/>
            </a:pPr>
            <a:r>
              <a:rPr lang="fi-FI" altLang="zh-CN" sz="3400" dirty="0"/>
              <a:t>20 </a:t>
            </a:r>
          </a:p>
          <a:p>
            <a:pPr marL="0" indent="0">
              <a:buNone/>
            </a:pPr>
            <a:r>
              <a:rPr lang="en-US" altLang="zh-CN" sz="3400" dirty="0"/>
              <a:t>21 void two();</a:t>
            </a:r>
          </a:p>
          <a:p>
            <a:pPr marL="0" indent="0">
              <a:buNone/>
            </a:pPr>
            <a:r>
              <a:rPr lang="en-US" altLang="zh-CN" sz="3400" dirty="0"/>
              <a:t>22 </a:t>
            </a:r>
          </a:p>
          <a:p>
            <a:pPr marL="0" indent="0">
              <a:buNone/>
            </a:pPr>
            <a:r>
              <a:rPr lang="en-US" altLang="zh-CN" sz="3400" dirty="0"/>
              <a:t>23 #</a:t>
            </a:r>
            <a:r>
              <a:rPr lang="en-US" altLang="zh-CN" sz="3400" dirty="0" err="1"/>
              <a:t>endif</a:t>
            </a:r>
            <a:endParaRPr lang="en-US" altLang="zh-CN" sz="3400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09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2~</a:t>
            </a:r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行是</a:t>
            </a:r>
            <a:r>
              <a:rPr lang="en-US" altLang="zh-CN" dirty="0"/>
              <a:t>#include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one.h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导致</a:t>
            </a:r>
            <a:r>
              <a:rPr lang="zh-CN" altLang="en-US" dirty="0"/>
              <a:t>的，第</a:t>
            </a:r>
            <a:r>
              <a:rPr lang="en-US" altLang="zh-CN" dirty="0"/>
              <a:t>10~</a:t>
            </a:r>
            <a:r>
              <a:rPr lang="zh-CN" altLang="en-US" dirty="0"/>
              <a:t>第</a:t>
            </a:r>
            <a:r>
              <a:rPr lang="en-US" altLang="zh-CN" dirty="0"/>
              <a:t>23</a:t>
            </a:r>
            <a:r>
              <a:rPr lang="zh-CN" altLang="en-US" dirty="0"/>
              <a:t>行是</a:t>
            </a:r>
            <a:r>
              <a:rPr lang="en-US" altLang="zh-CN" dirty="0"/>
              <a:t>#include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two.h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导致</a:t>
            </a:r>
            <a:r>
              <a:rPr lang="zh-CN" altLang="en-US" dirty="0"/>
              <a:t>的。编译预处理之后就变为了：</a:t>
            </a:r>
          </a:p>
          <a:p>
            <a:pPr marL="0" indent="0">
              <a:buNone/>
            </a:pPr>
            <a:r>
              <a:rPr lang="fi-FI" altLang="zh-CN" dirty="0" err="1" smtClean="0"/>
              <a:t>void</a:t>
            </a:r>
            <a:r>
              <a:rPr lang="fi-FI" altLang="zh-CN" dirty="0" smtClean="0"/>
              <a:t> </a:t>
            </a:r>
            <a:r>
              <a:rPr lang="fi-FI" altLang="zh-CN" dirty="0" err="1"/>
              <a:t>one</a:t>
            </a:r>
            <a:r>
              <a:rPr lang="fi-FI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/>
              <a:t>two();</a:t>
            </a:r>
          </a:p>
          <a:p>
            <a:r>
              <a:rPr lang="zh-CN" altLang="en-US" dirty="0"/>
              <a:t>这才是我们想要的结果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47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一、基本概念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其实我们早就有接触文件包含这个指令了， 就是</a:t>
            </a:r>
            <a:r>
              <a:rPr lang="en-US" altLang="zh-CN" dirty="0"/>
              <a:t>#include</a:t>
            </a:r>
            <a:r>
              <a:rPr lang="zh-CN" altLang="en-US" dirty="0"/>
              <a:t>，它可以将一个文件的全部内容拷贝另一个文件中。</a:t>
            </a:r>
          </a:p>
        </p:txBody>
      </p:sp>
    </p:spTree>
    <p:extLst>
      <p:ext uri="{BB962C8B-B14F-4D97-AF65-F5344CB8AC3E}">
        <p14:creationId xmlns:p14="http://schemas.microsoft.com/office/powerpoint/2010/main" val="20009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二、一般形式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第</a:t>
            </a:r>
            <a:r>
              <a:rPr lang="en-US" altLang="zh-CN" b="1" dirty="0"/>
              <a:t>1</a:t>
            </a:r>
            <a:r>
              <a:rPr lang="zh-CN" altLang="en-US" b="1" dirty="0"/>
              <a:t>种形式</a:t>
            </a:r>
            <a:r>
              <a:rPr lang="en-US" altLang="zh-CN" b="1" dirty="0"/>
              <a:t>#include</a:t>
            </a:r>
            <a:r>
              <a:rPr lang="zh-CN" altLang="en-US" b="1" dirty="0"/>
              <a:t>　</a:t>
            </a:r>
            <a:r>
              <a:rPr lang="en-US" altLang="zh-CN" b="1" dirty="0"/>
              <a:t>&lt;</a:t>
            </a:r>
            <a:r>
              <a:rPr lang="zh-CN" altLang="en-US" b="1" dirty="0"/>
              <a:t>文件名</a:t>
            </a:r>
            <a:r>
              <a:rPr lang="en-US" altLang="zh-CN" b="1" dirty="0"/>
              <a:t>&gt;</a:t>
            </a:r>
          </a:p>
          <a:p>
            <a:r>
              <a:rPr lang="zh-CN" altLang="en-US" dirty="0"/>
              <a:t>直接到</a:t>
            </a:r>
            <a:r>
              <a:rPr lang="en-US" altLang="zh-CN" dirty="0"/>
              <a:t>C</a:t>
            </a:r>
            <a:r>
              <a:rPr lang="zh-CN" altLang="en-US" dirty="0"/>
              <a:t>语言库函数头文件所在的目录中寻找文件</a:t>
            </a:r>
          </a:p>
          <a:p>
            <a:pPr marL="0" indent="0">
              <a:buNone/>
            </a:pPr>
            <a:r>
              <a:rPr lang="zh-CN" altLang="en-US" dirty="0"/>
              <a:t> </a:t>
            </a:r>
          </a:p>
          <a:p>
            <a:r>
              <a:rPr lang="en-US" altLang="zh-CN" b="1" dirty="0"/>
              <a:t>2.</a:t>
            </a:r>
            <a:r>
              <a:rPr lang="zh-CN" altLang="en-US" b="1" dirty="0"/>
              <a:t>第</a:t>
            </a:r>
            <a:r>
              <a:rPr lang="en-US" altLang="zh-CN" b="1" dirty="0"/>
              <a:t>2</a:t>
            </a:r>
            <a:r>
              <a:rPr lang="zh-CN" altLang="en-US" b="1" dirty="0"/>
              <a:t>种形式 </a:t>
            </a:r>
            <a:r>
              <a:rPr lang="en-US" altLang="zh-CN" b="1" dirty="0"/>
              <a:t>#include</a:t>
            </a:r>
            <a:r>
              <a:rPr lang="zh-CN" altLang="en-US" b="1" dirty="0"/>
              <a:t>　</a:t>
            </a:r>
            <a:r>
              <a:rPr lang="en-US" altLang="zh-CN" b="1" dirty="0"/>
              <a:t>"</a:t>
            </a:r>
            <a:r>
              <a:rPr lang="zh-CN" altLang="en-US" b="1" dirty="0"/>
              <a:t>文件名</a:t>
            </a:r>
            <a:r>
              <a:rPr lang="en-US" altLang="zh-CN" b="1" dirty="0"/>
              <a:t>"</a:t>
            </a:r>
          </a:p>
          <a:p>
            <a:r>
              <a:rPr lang="zh-CN" altLang="en-US" dirty="0"/>
              <a:t>系统会先在源程序当前目录下寻找，若找不到，再到操作系统的</a:t>
            </a:r>
            <a:r>
              <a:rPr lang="en-US" altLang="zh-CN" dirty="0"/>
              <a:t>path</a:t>
            </a:r>
            <a:r>
              <a:rPr lang="zh-CN" altLang="en-US" dirty="0"/>
              <a:t>路径中查找，最后才到</a:t>
            </a:r>
            <a:r>
              <a:rPr lang="en-US" altLang="zh-CN" dirty="0"/>
              <a:t>C</a:t>
            </a:r>
            <a:r>
              <a:rPr lang="zh-CN" altLang="en-US" dirty="0"/>
              <a:t>语言库函数头文件所在目录中查找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390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三、使用注意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.#include</a:t>
            </a:r>
            <a:r>
              <a:rPr lang="zh-CN" altLang="en-US" dirty="0"/>
              <a:t>指令允许嵌套包含，比如</a:t>
            </a:r>
            <a:r>
              <a:rPr lang="en-US" altLang="zh-CN" dirty="0" err="1"/>
              <a:t>a.h</a:t>
            </a:r>
            <a:r>
              <a:rPr lang="zh-CN" altLang="en-US" dirty="0"/>
              <a:t>包含</a:t>
            </a:r>
            <a:r>
              <a:rPr lang="en-US" altLang="zh-CN" dirty="0" err="1"/>
              <a:t>b.h</a:t>
            </a:r>
            <a:r>
              <a:rPr lang="zh-CN" altLang="en-US" dirty="0"/>
              <a:t>，</a:t>
            </a:r>
            <a:r>
              <a:rPr lang="en-US" altLang="zh-CN" dirty="0" err="1"/>
              <a:t>b.h</a:t>
            </a:r>
            <a:r>
              <a:rPr lang="zh-CN" altLang="en-US" dirty="0"/>
              <a:t>包含</a:t>
            </a:r>
            <a:r>
              <a:rPr lang="en-US" altLang="zh-CN" dirty="0" err="1"/>
              <a:t>c.h</a:t>
            </a:r>
            <a:r>
              <a:rPr lang="zh-CN" altLang="en-US" dirty="0"/>
              <a:t>，但是不允许递归包含，比如 </a:t>
            </a:r>
            <a:r>
              <a:rPr lang="en-US" altLang="zh-CN" dirty="0" err="1"/>
              <a:t>a.h</a:t>
            </a:r>
            <a:r>
              <a:rPr lang="en-US" altLang="zh-CN" dirty="0"/>
              <a:t> </a:t>
            </a:r>
            <a:r>
              <a:rPr lang="zh-CN" altLang="en-US" dirty="0"/>
              <a:t>包含 </a:t>
            </a:r>
            <a:r>
              <a:rPr lang="en-US" altLang="zh-CN" dirty="0" err="1"/>
              <a:t>b.h</a:t>
            </a:r>
            <a:r>
              <a:rPr lang="zh-CN" altLang="en-US" dirty="0"/>
              <a:t>，</a:t>
            </a:r>
            <a:r>
              <a:rPr lang="en-US" altLang="zh-CN" dirty="0" err="1"/>
              <a:t>b.h</a:t>
            </a:r>
            <a:r>
              <a:rPr lang="en-US" altLang="zh-CN" dirty="0"/>
              <a:t> </a:t>
            </a:r>
            <a:r>
              <a:rPr lang="zh-CN" altLang="en-US" dirty="0"/>
              <a:t>包含 </a:t>
            </a:r>
            <a:r>
              <a:rPr lang="en-US" altLang="zh-CN" dirty="0" err="1"/>
              <a:t>a.h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068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2102" b="-12102"/>
          <a:stretch>
            <a:fillRect/>
          </a:stretch>
        </p:blipFill>
        <p:spPr>
          <a:xfrm>
            <a:off x="1204220" y="1193549"/>
            <a:ext cx="6228635" cy="263878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220" y="3832331"/>
            <a:ext cx="6359364" cy="257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0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使用</a:t>
            </a:r>
            <a:r>
              <a:rPr lang="en-US" altLang="zh-CN" dirty="0"/>
              <a:t>#include</a:t>
            </a:r>
            <a:r>
              <a:rPr lang="zh-CN" altLang="en-US" dirty="0"/>
              <a:t>指令可能导致多次包含同一个头文件，降低编译效率</a:t>
            </a:r>
          </a:p>
          <a:p>
            <a:r>
              <a:rPr lang="zh-CN" altLang="en-US" dirty="0"/>
              <a:t>比如下面的情况：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81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5132" b="-5132"/>
          <a:stretch>
            <a:fillRect/>
          </a:stretch>
        </p:blipFill>
        <p:spPr>
          <a:xfrm>
            <a:off x="288747" y="1417638"/>
            <a:ext cx="5108104" cy="280926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696" y="3807330"/>
            <a:ext cx="5108104" cy="242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4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one.h</a:t>
            </a:r>
            <a:r>
              <a:rPr lang="zh-CN" altLang="en-US" dirty="0"/>
              <a:t>中声明了一个</a:t>
            </a:r>
            <a:r>
              <a:rPr lang="en-US" altLang="zh-CN" dirty="0"/>
              <a:t>one</a:t>
            </a:r>
            <a:r>
              <a:rPr lang="zh-CN" altLang="en-US" dirty="0"/>
              <a:t>函数；在</a:t>
            </a:r>
            <a:r>
              <a:rPr lang="en-US" altLang="zh-CN" dirty="0" err="1"/>
              <a:t>two.h</a:t>
            </a:r>
            <a:r>
              <a:rPr lang="zh-CN" altLang="en-US" dirty="0"/>
              <a:t>中包含了</a:t>
            </a:r>
            <a:r>
              <a:rPr lang="en-US" altLang="zh-CN" dirty="0" err="1"/>
              <a:t>one.h</a:t>
            </a:r>
            <a:r>
              <a:rPr lang="zh-CN" altLang="en-US" dirty="0"/>
              <a:t>，顺便声明了一个</a:t>
            </a:r>
            <a:r>
              <a:rPr lang="en-US" altLang="zh-CN" dirty="0"/>
              <a:t>two</a:t>
            </a:r>
            <a:r>
              <a:rPr lang="zh-CN" altLang="en-US" dirty="0"/>
              <a:t>函数。</a:t>
            </a:r>
            <a:r>
              <a:rPr lang="en-US" altLang="zh-CN" dirty="0"/>
              <a:t>(</a:t>
            </a:r>
            <a:r>
              <a:rPr lang="zh-CN" altLang="en-US" dirty="0"/>
              <a:t>这里就不写函数的实现了，也就是函数的定义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  <a:p>
            <a:r>
              <a:rPr lang="zh-CN" altLang="en-US" dirty="0"/>
              <a:t>假如我想在</a:t>
            </a:r>
            <a:r>
              <a:rPr lang="en-US" altLang="zh-CN" dirty="0" err="1"/>
              <a:t>main.c</a:t>
            </a:r>
            <a:r>
              <a:rPr lang="zh-CN" altLang="en-US" dirty="0"/>
              <a:t>中使用</a:t>
            </a:r>
            <a:r>
              <a:rPr lang="en-US" altLang="zh-CN" dirty="0"/>
              <a:t>one</a:t>
            </a:r>
            <a:r>
              <a:rPr lang="zh-CN" altLang="en-US" dirty="0"/>
              <a:t>和</a:t>
            </a:r>
            <a:r>
              <a:rPr lang="en-US" altLang="zh-CN" dirty="0"/>
              <a:t>two</a:t>
            </a:r>
            <a:r>
              <a:rPr lang="zh-CN" altLang="en-US" dirty="0"/>
              <a:t>两个函数，而且有时候我们并不一定知道</a:t>
            </a:r>
            <a:r>
              <a:rPr lang="en-US" altLang="zh-CN" dirty="0" err="1"/>
              <a:t>two.h</a:t>
            </a:r>
            <a:r>
              <a:rPr lang="zh-CN" altLang="en-US" dirty="0"/>
              <a:t>中包含了</a:t>
            </a:r>
            <a:r>
              <a:rPr lang="en-US" altLang="zh-CN" dirty="0" err="1"/>
              <a:t>one.h</a:t>
            </a:r>
            <a:r>
              <a:rPr lang="zh-CN" altLang="en-US" dirty="0"/>
              <a:t>，所以可能会这样做：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38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5725" r="-257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520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传智模板201307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传智模板201307.potx</Template>
  <TotalTime>186</TotalTime>
  <Words>471</Words>
  <Application>Microsoft Macintosh PowerPoint</Application>
  <PresentationFormat>全屏显示(4:3)</PresentationFormat>
  <Paragraphs>65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传智模板201307</vt:lpstr>
      <vt:lpstr>预处理指令（文件的包含）</vt:lpstr>
      <vt:lpstr>一、基本概念</vt:lpstr>
      <vt:lpstr>二、一般形式</vt:lpstr>
      <vt:lpstr>三、使用注意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编译预处理之后main.c的代码是这样的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nj lee</cp:lastModifiedBy>
  <cp:revision>58</cp:revision>
  <dcterms:created xsi:type="dcterms:W3CDTF">2013-07-22T08:28:31Z</dcterms:created>
  <dcterms:modified xsi:type="dcterms:W3CDTF">2013-11-29T12:54:45Z</dcterms:modified>
</cp:coreProperties>
</file>