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关键字对变量的作用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讲师：李南江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static</a:t>
            </a:r>
            <a:r>
              <a:rPr lang="zh-TW" altLang="en-US" b="1" dirty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但很多时候，我们并不想让源文件中的全局变量跟其他源文件共享，相当于私有的全局变量，那么你就得用</a:t>
            </a:r>
            <a:r>
              <a:rPr lang="en-US" altLang="zh-CN" dirty="0"/>
              <a:t>static</a:t>
            </a:r>
            <a:r>
              <a:rPr lang="zh-CN" altLang="en-US" dirty="0"/>
              <a:t>关键</a:t>
            </a:r>
            <a:r>
              <a:rPr lang="zh-CN" altLang="en-US" dirty="0" smtClean="0"/>
              <a:t>字来定义变量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5" y="3100927"/>
            <a:ext cx="7195984" cy="25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9164" r="-191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64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static</a:t>
            </a:r>
            <a:r>
              <a:rPr lang="zh-TW" altLang="en-US" sz="2400" b="1" dirty="0"/>
              <a:t>和</a:t>
            </a:r>
            <a:r>
              <a:rPr lang="en-US" altLang="zh-TW" sz="2400" b="1" dirty="0"/>
              <a:t>extern</a:t>
            </a:r>
            <a:r>
              <a:rPr lang="zh-TW" altLang="en-US" sz="2400" b="1" dirty="0"/>
              <a:t>的总结</a:t>
            </a:r>
          </a:p>
          <a:p>
            <a:pPr lvl="1"/>
            <a:r>
              <a:rPr lang="en-US" altLang="zh-TW" sz="2000" dirty="0"/>
              <a:t>1.extern</a:t>
            </a:r>
            <a:r>
              <a:rPr lang="zh-TW" altLang="en-US" sz="2000" dirty="0"/>
              <a:t>可以用来声明一个全局变量，但是</a:t>
            </a:r>
            <a:r>
              <a:rPr lang="zh-TW" altLang="en-US" sz="2000" dirty="0" smtClean="0"/>
              <a:t>不能用来定义变量</a:t>
            </a:r>
            <a:endParaRPr lang="en-US" altLang="zh-TW" sz="2000" dirty="0" smtClean="0"/>
          </a:p>
          <a:p>
            <a:pPr lvl="1"/>
            <a:endParaRPr lang="zh-TW" altLang="en-US" sz="2000" dirty="0"/>
          </a:p>
          <a:p>
            <a:pPr lvl="1"/>
            <a:r>
              <a:rPr lang="en-US" altLang="zh-TW" sz="2000" dirty="0"/>
              <a:t>2.</a:t>
            </a:r>
            <a:r>
              <a:rPr lang="zh-TW" altLang="en-US" sz="2000" dirty="0"/>
              <a:t>默认情况下，一个全局变量是可以供多个源文件共享的，也就说，多个源文件中同名的全局变量都代表</a:t>
            </a:r>
            <a:r>
              <a:rPr lang="zh-TW" altLang="en-US" sz="2000" dirty="0" smtClean="0"/>
              <a:t>着同一个变量</a:t>
            </a:r>
            <a:endParaRPr lang="en-US" altLang="zh-TW" sz="2000" dirty="0" smtClean="0"/>
          </a:p>
          <a:p>
            <a:pPr lvl="1"/>
            <a:endParaRPr lang="zh-TW" altLang="en-US" sz="2000" dirty="0"/>
          </a:p>
          <a:p>
            <a:pPr lvl="1"/>
            <a:r>
              <a:rPr lang="en-US" altLang="zh-TW" sz="2000" dirty="0"/>
              <a:t>3.</a:t>
            </a:r>
            <a:r>
              <a:rPr lang="zh-TW" altLang="en-US" sz="2000" dirty="0"/>
              <a:t>如果在定义全局变量的时候加上</a:t>
            </a:r>
            <a:r>
              <a:rPr lang="en-US" altLang="zh-TW" sz="2000" dirty="0"/>
              <a:t>static</a:t>
            </a:r>
            <a:r>
              <a:rPr lang="zh-TW" altLang="en-US" sz="2000" dirty="0"/>
              <a:t>关键字，此时</a:t>
            </a:r>
            <a:r>
              <a:rPr lang="en-US" altLang="zh-TW" sz="2000" dirty="0"/>
              <a:t>static</a:t>
            </a:r>
            <a:r>
              <a:rPr lang="zh-TW" altLang="en-US" sz="2000" dirty="0"/>
              <a:t>的作用在于限制该全局变量的作用域，只能在定义该全局变量的文件中才能使用，跟其他源文件</a:t>
            </a:r>
            <a:r>
              <a:rPr lang="zh-TW" altLang="en-US" sz="2000" dirty="0" smtClean="0"/>
              <a:t>中的同名变量互不干扰</a:t>
            </a:r>
            <a:endParaRPr lang="en-US" altLang="zh-TW" sz="20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在</a:t>
            </a:r>
            <a:r>
              <a:rPr lang="en-US" altLang="zh-CN" b="1" dirty="0"/>
              <a:t>C</a:t>
            </a:r>
            <a:r>
              <a:rPr lang="zh-CN" altLang="en-US" b="1" dirty="0"/>
              <a:t>语言中，全局变量定义的位置是有限制的</a:t>
            </a:r>
            <a:endParaRPr kumimoji="1"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rcRect l="-8107" r="-8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在第</a:t>
            </a:r>
            <a:r>
              <a:rPr lang="en-US" altLang="zh-CN" dirty="0"/>
              <a:t>4</a:t>
            </a:r>
            <a:r>
              <a:rPr lang="zh-CN" altLang="en-US" dirty="0"/>
              <a:t>行定义的</a:t>
            </a:r>
            <a:r>
              <a:rPr lang="en-US" altLang="zh-CN" dirty="0"/>
              <a:t>main</a:t>
            </a:r>
            <a:r>
              <a:rPr lang="zh-CN" altLang="en-US" dirty="0"/>
              <a:t>函数中尝试访问第</a:t>
            </a:r>
            <a:r>
              <a:rPr lang="en-US" altLang="zh-CN" dirty="0"/>
              <a:t>9</a:t>
            </a:r>
            <a:r>
              <a:rPr lang="zh-CN" altLang="en-US" dirty="0"/>
              <a:t>行定义的变量</a:t>
            </a:r>
            <a:r>
              <a:rPr lang="en-US" altLang="zh-CN" dirty="0"/>
              <a:t>a</a:t>
            </a:r>
            <a:r>
              <a:rPr lang="zh-CN" altLang="en-US" dirty="0"/>
              <a:t>，编译器直接报错了。</a:t>
            </a:r>
          </a:p>
          <a:p>
            <a:r>
              <a:rPr lang="zh-CN" altLang="en-US" dirty="0"/>
              <a:t>解决这个错误的话，有</a:t>
            </a:r>
            <a:r>
              <a:rPr lang="en-US" altLang="zh-CN" dirty="0"/>
              <a:t>2</a:t>
            </a:r>
            <a:r>
              <a:rPr lang="zh-CN" altLang="en-US" dirty="0"/>
              <a:t>种办法：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6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种办法：将变量</a:t>
            </a:r>
            <a:r>
              <a:rPr lang="en-US" altLang="zh-CN" b="1" dirty="0"/>
              <a:t>a</a:t>
            </a:r>
            <a:r>
              <a:rPr lang="zh-CN" altLang="en-US" b="1" dirty="0"/>
              <a:t>定义在</a:t>
            </a:r>
            <a:r>
              <a:rPr lang="en-US" altLang="zh-CN" b="1" dirty="0"/>
              <a:t>main</a:t>
            </a:r>
            <a:r>
              <a:rPr lang="zh-CN" altLang="en-US" b="1" dirty="0"/>
              <a:t>函数的前面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7176" r="-171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种办法：在</a:t>
            </a:r>
            <a:r>
              <a:rPr lang="en-US" altLang="zh-CN" b="1" dirty="0"/>
              <a:t>main</a:t>
            </a:r>
            <a:r>
              <a:rPr lang="zh-CN" altLang="en-US" b="1" dirty="0"/>
              <a:t>函数前面对变量</a:t>
            </a:r>
            <a:r>
              <a:rPr lang="en-US" altLang="zh-CN" b="1" dirty="0"/>
              <a:t>a</a:t>
            </a:r>
            <a:r>
              <a:rPr lang="zh-CN" altLang="en-US" b="1" dirty="0"/>
              <a:t>进行提前声明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8187" r="-2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18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三、重复定义同一个变量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1869" r="-31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57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3546" r="-113546"/>
          <a:stretch>
            <a:fillRect/>
          </a:stretch>
        </p:blipFill>
        <p:spPr>
          <a:xfrm>
            <a:off x="457200" y="156363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0508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我们也可以将全局变量</a:t>
            </a:r>
            <a:r>
              <a:rPr lang="en-US" altLang="zh-CN" dirty="0"/>
              <a:t>a</a:t>
            </a:r>
            <a:r>
              <a:rPr lang="zh-CN" altLang="en-US" dirty="0"/>
              <a:t>声明为局部变量后再使用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9690" r="-19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48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如果你将第</a:t>
            </a:r>
            <a:r>
              <a:rPr lang="en-US" altLang="zh-CN" dirty="0"/>
              <a:t>5</a:t>
            </a:r>
            <a:r>
              <a:rPr lang="zh-CN" altLang="en-US" dirty="0"/>
              <a:t>行的</a:t>
            </a:r>
            <a:r>
              <a:rPr lang="en-US" altLang="zh-CN" dirty="0"/>
              <a:t>extern</a:t>
            </a:r>
            <a:r>
              <a:rPr lang="zh-CN" altLang="en-US" dirty="0"/>
              <a:t>去掉，那情况就完全不一样了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15" y="2224861"/>
            <a:ext cx="3799174" cy="39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230</TotalTime>
  <Words>162</Words>
  <Application>Microsoft Macintosh PowerPoint</Application>
  <PresentationFormat>全屏显示(4:3)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传智模板201307</vt:lpstr>
      <vt:lpstr>static和extern关键字对变量的作用</vt:lpstr>
      <vt:lpstr>在C语言中，全局变量定义的位置是有限制的</vt:lpstr>
      <vt:lpstr>PowerPoint 演示文稿</vt:lpstr>
      <vt:lpstr>第1种办法：将变量a定义在main函数的前面</vt:lpstr>
      <vt:lpstr>第2种办法：在main函数前面对变量a进行提前声明</vt:lpstr>
      <vt:lpstr>三、重复定义同一个变量</vt:lpstr>
      <vt:lpstr>PowerPoint 演示文稿</vt:lpstr>
      <vt:lpstr>我们也可以将全局变量a声明为局部变量后再使用</vt:lpstr>
      <vt:lpstr>PowerPoint 演示文稿</vt:lpstr>
      <vt:lpstr>static关键字</vt:lpstr>
      <vt:lpstr>PowerPoint 演示文稿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65</cp:revision>
  <dcterms:created xsi:type="dcterms:W3CDTF">2013-07-22T08:28:31Z</dcterms:created>
  <dcterms:modified xsi:type="dcterms:W3CDTF">2013-11-29T12:59:55Z</dcterms:modified>
</cp:coreProperties>
</file>