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2" r:id="rId3"/>
    <p:sldId id="314" r:id="rId4"/>
    <p:sldId id="317" r:id="rId5"/>
    <p:sldId id="315" r:id="rId6"/>
    <p:sldId id="316" r:id="rId7"/>
    <p:sldId id="318" r:id="rId8"/>
    <p:sldId id="302" r:id="rId9"/>
    <p:sldId id="306" r:id="rId10"/>
    <p:sldId id="307" r:id="rId11"/>
    <p:sldId id="310" r:id="rId12"/>
    <p:sldId id="311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  <p14:sldId id="282"/>
          </p14:sldIdLst>
        </p14:section>
        <p14:section name="掌握" id="{52E43A92-310A-0340-B32A-D0D746BEBD66}">
          <p14:sldIdLst>
            <p14:sldId id="314"/>
          </p14:sldIdLst>
        </p14:section>
        <p14:section name="作业" id="{2109E59E-202D-A44D-906C-A8E004B10175}">
          <p14:sldIdLst>
            <p14:sldId id="317"/>
          </p14:sldIdLst>
        </p14:section>
        <p14:section name="UILabel的设置" id="{F32B42EA-F93E-7443-8E10-4FDD85A0574B}">
          <p14:sldIdLst>
            <p14:sldId id="315"/>
          </p14:sldIdLst>
        </p14:section>
        <p14:section name="UIButton的状态" id="{A2ABDC61-177A-5C49-844A-22BEE5E27E63}">
          <p14:sldIdLst>
            <p14:sldId id="316"/>
            <p14:sldId id="318"/>
          </p14:sldIdLst>
        </p14:section>
        <p14:section name="数组和字典的使用" id="{6377BAF2-5781-5D44-9338-9B9072158743}">
          <p14:sldIdLst>
            <p14:sldId id="302"/>
          </p14:sldIdLst>
        </p14:section>
        <p14:section name="Plist文件" id="{6A529981-35B5-E146-ABC9-0ACF7A22D94E}">
          <p14:sldIdLst>
            <p14:sldId id="306"/>
            <p14:sldId id="307"/>
            <p14:sldId id="310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025" autoAdjust="0"/>
  </p:normalViewPr>
  <p:slideViewPr>
    <p:cSldViewPr snapToGrid="0" snapToObjects="1">
      <p:cViewPr varScale="1">
        <p:scale>
          <a:sx n="105" d="100"/>
          <a:sy n="105" d="100"/>
        </p:scale>
        <p:origin x="-228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14-3-24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图片浏览器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pic>
        <p:nvPicPr>
          <p:cNvPr id="6" name="图片 5" descr="QQ20140310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4087"/>
            <a:ext cx="3568700" cy="1701800"/>
          </a:xfrm>
          <a:prstGeom prst="rect">
            <a:avLst/>
          </a:prstGeom>
        </p:spPr>
      </p:pic>
      <p:pic>
        <p:nvPicPr>
          <p:cNvPr id="7" name="图片 6" descr="QQ20140310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33" y="1584087"/>
            <a:ext cx="4191000" cy="2768600"/>
          </a:xfrm>
          <a:prstGeom prst="rect">
            <a:avLst/>
          </a:prstGeom>
        </p:spPr>
      </p:pic>
      <p:pic>
        <p:nvPicPr>
          <p:cNvPr id="8" name="图片 7" descr="QQ20140310-4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53" y="4853803"/>
            <a:ext cx="2438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接下来通过代码来解析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文件中的数据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获得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文件的全路径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image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Data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加载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文件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:path]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*)images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200" dirty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200" dirty="0" err="1" smtClean="0">
                <a:solidFill>
                  <a:srgbClr val="C41A16"/>
                </a:solidFill>
                <a:latin typeface="Menlo-Regular"/>
              </a:rPr>
              <a:t>image</a:t>
            </a:r>
            <a:r>
              <a:rPr lang="en-US" altLang="zh-CN" sz="1200" dirty="0" err="1" smtClean="0">
                <a:solidFill>
                  <a:srgbClr val="C41A16"/>
                </a:solidFill>
                <a:latin typeface="Menlo-Regular"/>
              </a:rPr>
              <a:t>Data</a:t>
            </a:r>
            <a:r>
              <a:rPr lang="en-US" altLang="zh-CN" sz="12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200" dirty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:path];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9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文件的解析过程</a:t>
            </a:r>
            <a:endParaRPr kumimoji="1" lang="zh-CN" altLang="en-US" dirty="0"/>
          </a:p>
        </p:txBody>
      </p:sp>
      <p:pic>
        <p:nvPicPr>
          <p:cNvPr id="5" name="图片 4" descr="QQ20140310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3" y="1715069"/>
            <a:ext cx="6058698" cy="34570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0044" y="1715069"/>
            <a:ext cx="2070730" cy="3296414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NSArray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33751" y="1891384"/>
            <a:ext cx="1453049" cy="40036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7233751" y="2444151"/>
            <a:ext cx="1453049" cy="4003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7233751" y="3382940"/>
            <a:ext cx="1453049" cy="4003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233751" y="3948975"/>
            <a:ext cx="1453049" cy="4003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7233751" y="4501205"/>
            <a:ext cx="1453049" cy="4003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cxnSp>
        <p:nvCxnSpPr>
          <p:cNvPr id="13" name="直线箭头连接符 12"/>
          <p:cNvCxnSpPr>
            <a:endCxn id="6" idx="1"/>
          </p:cNvCxnSpPr>
          <p:nvPr/>
        </p:nvCxnSpPr>
        <p:spPr>
          <a:xfrm>
            <a:off x="3534046" y="1863772"/>
            <a:ext cx="3395998" cy="149950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7" idx="1"/>
          </p:cNvCxnSpPr>
          <p:nvPr/>
        </p:nvCxnSpPr>
        <p:spPr>
          <a:xfrm>
            <a:off x="4859314" y="2043249"/>
            <a:ext cx="2374437" cy="48319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endCxn id="8" idx="1"/>
          </p:cNvCxnSpPr>
          <p:nvPr/>
        </p:nvCxnSpPr>
        <p:spPr>
          <a:xfrm flipV="1">
            <a:off x="4859314" y="2644335"/>
            <a:ext cx="2374437" cy="636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9" idx="1"/>
          </p:cNvCxnSpPr>
          <p:nvPr/>
        </p:nvCxnSpPr>
        <p:spPr>
          <a:xfrm>
            <a:off x="4748875" y="3329297"/>
            <a:ext cx="2484876" cy="25382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10" idx="1"/>
          </p:cNvCxnSpPr>
          <p:nvPr/>
        </p:nvCxnSpPr>
        <p:spPr>
          <a:xfrm>
            <a:off x="4748875" y="3948975"/>
            <a:ext cx="2484876" cy="200184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endCxn id="11" idx="1"/>
          </p:cNvCxnSpPr>
          <p:nvPr/>
        </p:nvCxnSpPr>
        <p:spPr>
          <a:xfrm>
            <a:off x="4748875" y="4577135"/>
            <a:ext cx="2484876" cy="124254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7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小案例简介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接下来使用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实现一个综合小案例</a:t>
            </a:r>
            <a:endParaRPr kumimoji="1" lang="en-US" altLang="zh-CN" sz="1600" dirty="0" smtClean="0"/>
          </a:p>
        </p:txBody>
      </p:sp>
      <p:pic>
        <p:nvPicPr>
          <p:cNvPr id="5" name="图片 4" descr="QQ20140309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74" y="2087164"/>
            <a:ext cx="3589744" cy="3834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4590119" y="2022605"/>
            <a:ext cx="3895455" cy="389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功能分析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点击箭头切换序号、图片、描述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如果是首张图片，左边箭头不能点击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如果是尾张图片，右边箭头不能点击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步骤分析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搭建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监听按钮点击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切换序号、图片、描述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1743"/>
            <a:ext cx="8229600" cy="486294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更换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的图片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了解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contentMode</a:t>
            </a:r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更换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的文字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中设置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的自动换行和文字居中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NSArray</a:t>
            </a:r>
            <a:r>
              <a:rPr kumimoji="1" lang="en-US" altLang="en-US" sz="1600" dirty="0" smtClean="0"/>
              <a:t>和</a:t>
            </a:r>
            <a:r>
              <a:rPr kumimoji="1" lang="en-US" altLang="zh-CN" sz="1600" dirty="0" smtClean="0"/>
              <a:t>NSDictionary</a:t>
            </a:r>
            <a:r>
              <a:rPr kumimoji="1" lang="zh-CN" altLang="en-US" sz="1600" dirty="0" smtClean="0"/>
              <a:t>的简单使用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en-US" sz="1600" dirty="0" smtClean="0"/>
              <a:t>Plist文件的创建和读取</a:t>
            </a:r>
          </a:p>
          <a:p>
            <a:endParaRPr kumimoji="1" lang="en-US" altLang="en-US" sz="1600" dirty="0"/>
          </a:p>
          <a:p>
            <a:r>
              <a:rPr kumimoji="1" lang="zh-CN" altLang="en-US" sz="1600" dirty="0" smtClean="0"/>
              <a:t>属性的懒加载</a:t>
            </a:r>
            <a:endParaRPr kumimoji="1" lang="en-US" altLang="en-US" sz="1600" dirty="0" smtClean="0"/>
          </a:p>
          <a:p>
            <a:endParaRPr kumimoji="1" lang="en-US" altLang="zh-CN" sz="1600" dirty="0" smtClean="0"/>
          </a:p>
          <a:p>
            <a:r>
              <a:rPr kumimoji="1" lang="en-US" altLang="zh-CN" sz="1600" dirty="0" smtClean="0"/>
              <a:t>viewDidLoad</a:t>
            </a:r>
            <a:r>
              <a:rPr kumimoji="1" lang="zh-CN" altLang="en-US" sz="1600" dirty="0" smtClean="0"/>
              <a:t>方法的使用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的多种状态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26325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使用纯代码的方式重写图片浏览器小案例（不要拖控件）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8382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</a:t>
            </a:r>
            <a:r>
              <a:rPr kumimoji="1" lang="zh-CN" altLang="en-US" dirty="0" smtClean="0"/>
              <a:t>的基本设置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要想让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自动换行，设置</a:t>
            </a:r>
            <a:r>
              <a:rPr kumimoji="1" lang="en-US" altLang="zh-CN" sz="1600" dirty="0" smtClean="0"/>
              <a:t>Lines</a:t>
            </a:r>
            <a:r>
              <a:rPr kumimoji="1" lang="zh-CN" altLang="en-US" sz="1600" dirty="0" smtClean="0"/>
              <a:t>为</a:t>
            </a:r>
            <a:r>
              <a:rPr kumimoji="1" lang="zh-CN" altLang="zh-CN" sz="1600" dirty="0" smtClean="0"/>
              <a:t>0</a:t>
            </a:r>
            <a:r>
              <a:rPr kumimoji="1" lang="zh-CN" altLang="en-US" sz="1600" dirty="0" smtClean="0"/>
              <a:t>即可</a:t>
            </a:r>
            <a:endParaRPr kumimoji="1" lang="en-US" altLang="zh-CN" sz="1600" dirty="0" smtClean="0"/>
          </a:p>
        </p:txBody>
      </p:sp>
      <p:pic>
        <p:nvPicPr>
          <p:cNvPr id="7" name="图片 6" descr="QQ20140309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" y="1905000"/>
            <a:ext cx="3175000" cy="15240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57200" y="3572211"/>
            <a:ext cx="8545214" cy="39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让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的文字居中显示</a:t>
            </a:r>
            <a:endParaRPr kumimoji="1" lang="en-US" altLang="zh-CN" sz="1600" dirty="0" smtClean="0"/>
          </a:p>
        </p:txBody>
      </p:sp>
      <p:pic>
        <p:nvPicPr>
          <p:cNvPr id="8" name="图片 7" descr="QQ20140310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" y="4093466"/>
            <a:ext cx="3111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2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4656545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normal</a:t>
            </a:r>
            <a:r>
              <a:rPr kumimoji="1" lang="zh-CN" altLang="en-US" sz="1600" dirty="0"/>
              <a:t>（普通状态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默认情况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UIControlStateNormal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en-US" altLang="zh-CN" sz="1600" dirty="0"/>
              <a:t>highlighted</a:t>
            </a:r>
            <a:r>
              <a:rPr kumimoji="1" lang="zh-CN" altLang="en-US" sz="1600" dirty="0"/>
              <a:t>（高亮状态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按钮被按</a:t>
            </a:r>
            <a:r>
              <a:rPr kumimoji="1" lang="zh-CN" altLang="en-US" sz="1600" dirty="0"/>
              <a:t>下去的时候（手指还未松开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UIControlStateHighlighted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2E0D6E"/>
              </a:solidFill>
              <a:latin typeface="Menlo-Regular"/>
            </a:endParaRPr>
          </a:p>
          <a:p>
            <a:r>
              <a:rPr kumimoji="1" lang="en-US" altLang="zh-CN" sz="1600" dirty="0" smtClean="0"/>
              <a:t>disabled</a:t>
            </a:r>
            <a:r>
              <a:rPr kumimoji="1" lang="zh-CN" altLang="en-US" sz="1600" dirty="0" smtClean="0"/>
              <a:t>（失效状态，不可用状态）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enabled</a:t>
            </a:r>
            <a:r>
              <a:rPr kumimoji="1" lang="zh-CN" altLang="en-US" sz="1600" dirty="0" smtClean="0"/>
              <a:t>属性为</a:t>
            </a:r>
            <a:r>
              <a:rPr kumimoji="1" lang="en-US" altLang="zh-CN" sz="1600" dirty="0" smtClean="0"/>
              <a:t>NO</a:t>
            </a:r>
            <a:r>
              <a:rPr kumimoji="1" lang="zh-CN" altLang="en-US" sz="1600" dirty="0" smtClean="0"/>
              <a:t>，就是处于</a:t>
            </a:r>
            <a:r>
              <a:rPr kumimoji="1" lang="en-US" altLang="zh-CN" sz="1600" dirty="0" smtClean="0"/>
              <a:t>disable</a:t>
            </a:r>
            <a:r>
              <a:rPr kumimoji="1" lang="zh-CN" altLang="en-US" sz="1600" dirty="0" smtClean="0"/>
              <a:t>状态，代表按钮不可以被点击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UIControlStateDisabled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</p:txBody>
      </p:sp>
      <p:pic>
        <p:nvPicPr>
          <p:cNvPr id="4" name="图片 3" descr="Inception_butt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51" y="1473202"/>
            <a:ext cx="803070" cy="821322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7660450" y="3920395"/>
            <a:ext cx="1026350" cy="1049676"/>
            <a:chOff x="7660450" y="3920395"/>
            <a:chExt cx="1026350" cy="1049676"/>
          </a:xfrm>
        </p:grpSpPr>
        <p:pic>
          <p:nvPicPr>
            <p:cNvPr id="5" name="图片 4" descr="Inception_button副本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450" y="3920395"/>
              <a:ext cx="1026350" cy="1049676"/>
            </a:xfrm>
            <a:prstGeom prst="rect">
              <a:avLst/>
            </a:prstGeom>
          </p:spPr>
        </p:pic>
        <p:cxnSp>
          <p:nvCxnSpPr>
            <p:cNvPr id="7" name="直线连接符 6"/>
            <p:cNvCxnSpPr/>
            <p:nvPr/>
          </p:nvCxnSpPr>
          <p:spPr>
            <a:xfrm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H="1"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buttonpu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03" y="2656766"/>
            <a:ext cx="1389035" cy="10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UIImageView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相同点：都能显示图片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不同点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默认情况就能监听点击事件，而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默认情况下不能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可以在不同状态下显示不同的图片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既能显示文字，又能显示图片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如何选择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：需要显示图片，点击图片后需要做一些特定的操作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：仅仅需要显示图片，点击图片后不需要做任何事情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48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573854"/>
            <a:ext cx="8545214" cy="458350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当图片内容非常多时，“根据</a:t>
            </a:r>
            <a:r>
              <a:rPr kumimoji="1" lang="en-US" altLang="zh-CN" sz="1600" dirty="0" smtClean="0"/>
              <a:t>index</a:t>
            </a:r>
            <a:r>
              <a:rPr kumimoji="1" lang="zh-CN" altLang="en-US" sz="1600" dirty="0" smtClean="0"/>
              <a:t>来设置内容”的代码就不具备扩展性，要经常改动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为了改变现状，可以考虑讲图片数据线保存到一个数组中，数组中有序地放着很多字典，一个字典代表一张图片数据，包含了图片名、图片描述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strong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*images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由于只需要初始化一次图片数据，因此放在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get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方法中初始化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en-US" altLang="en-US" sz="1600" dirty="0" err="1" smtClean="0">
                <a:solidFill>
                  <a:srgbClr val="000000"/>
                </a:solidFill>
                <a:latin typeface="Menlo-Regular"/>
              </a:rPr>
              <a:t>将属性放在get方法中初始化的方式，称为“懒加载</a:t>
            </a:r>
            <a:r>
              <a:rPr kumimoji="1" lang="en-US" altLang="en-US" sz="1600" dirty="0" smtClean="0">
                <a:solidFill>
                  <a:srgbClr val="000000"/>
                </a:solidFill>
                <a:latin typeface="Menlo-Regular"/>
              </a:rPr>
              <a:t>”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\”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延迟加载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”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001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直接将数据直接写在代码里面，不是一种合理的做法。如果数据经常改，就要经常翻开对应的代码进行修改，造成代码扩展性低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因此，可以考虑将经常变的数据放在文件中进行存储，程序启动后从文件中读取最新的数据。如果要变动数据，直接修改数据文件即可，不用修改代码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一般可以使用属性列表文件存储</a:t>
            </a:r>
            <a:r>
              <a:rPr kumimoji="1" lang="en-US" altLang="zh-CN" sz="1800" dirty="0" smtClean="0"/>
              <a:t>NSArray</a:t>
            </a:r>
            <a:r>
              <a:rPr kumimoji="1" lang="zh-CN" altLang="en-US" sz="1800" dirty="0" smtClean="0"/>
              <a:t>或者</a:t>
            </a:r>
            <a:r>
              <a:rPr kumimoji="1" lang="en-US" altLang="zh-CN" sz="1800" dirty="0" smtClean="0"/>
              <a:t>NSDictionary</a:t>
            </a:r>
            <a:r>
              <a:rPr kumimoji="1" lang="zh-CN" altLang="en-US" sz="1800" dirty="0" smtClean="0"/>
              <a:t>之类的数据，这种属性列表文件的扩展名是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，因此也成为“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文件”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33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1517</TotalTime>
  <Words>489</Words>
  <Application>Microsoft Macintosh PowerPoint</Application>
  <PresentationFormat>全屏显示(4:3)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史上最牛的游戏</vt:lpstr>
      <vt:lpstr>图片浏览器</vt:lpstr>
      <vt:lpstr>小案例简介</vt:lpstr>
      <vt:lpstr>掌握</vt:lpstr>
      <vt:lpstr>作业</vt:lpstr>
      <vt:lpstr>UILabel的基本设置</vt:lpstr>
      <vt:lpstr>UIButton的状态</vt:lpstr>
      <vt:lpstr>UIButton和UIImageView</vt:lpstr>
      <vt:lpstr>NSArray和NSDictionary的使用</vt:lpstr>
      <vt:lpstr>什么是Plist文件</vt:lpstr>
      <vt:lpstr>创建Plist文件</vt:lpstr>
      <vt:lpstr>解析Plist文件</vt:lpstr>
      <vt:lpstr>Plist文件的解析过程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784</cp:revision>
  <dcterms:created xsi:type="dcterms:W3CDTF">2013-07-22T07:36:09Z</dcterms:created>
  <dcterms:modified xsi:type="dcterms:W3CDTF">2014-03-24T07:19:27Z</dcterms:modified>
</cp:coreProperties>
</file>