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456A-0D9D-4E32-BFD3-2A1D6A77F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50521-87BA-47D9-858F-27E2C8EA4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AA385-9CB6-4C32-86E7-FA1EE09F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4D8-E6C1-488D-8C8E-7A2EEA541A8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8D70-CA2F-41DA-94FA-BA96FAA6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DB4E-852D-4501-8DB3-915D0C05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FBD-7757-433D-8DDA-4AE96232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0D04-B05F-45CE-9199-7C7EB2E0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904A0-D274-4958-B236-53B0754AA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A67FB-A6A7-4219-BF06-4C231465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4D8-E6C1-488D-8C8E-7A2EEA541A8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3B090-AD13-4733-AD3C-A7510C86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E5963-348C-4A08-BC48-5E03F217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FBD-7757-433D-8DDA-4AE96232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91E47-910E-423A-BFD3-3E6AB1364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75280-19AB-4652-89C8-6F13712E4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8B6C3-0847-4334-99AA-9993DF71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4D8-E6C1-488D-8C8E-7A2EEA541A8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AD062-E774-4A6D-B8D9-F28937B3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C711-FCDA-4365-9F9E-095757F0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FBD-7757-433D-8DDA-4AE96232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9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6BFF-0CAD-4DB0-979E-0D687E8A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69A4-2544-47CB-A774-E19D2CC9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1135-E29E-4C6F-9291-B6E6AC19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4D8-E6C1-488D-8C8E-7A2EEA541A8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CB353-92C2-45D8-804B-632D8069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CE72-6862-4F99-A4AA-8D03176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FBD-7757-433D-8DDA-4AE96232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8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9338-E9ED-4724-97AF-54C681D6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68DA-30F3-4F1A-97AD-8C51D373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6503-D9AB-44E8-8490-A9C279E4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4D8-E6C1-488D-8C8E-7A2EEA541A8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AAB2B-E16A-4C9F-BB8D-613616B0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C6BF0-D15C-4729-97CB-395A21C7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FBD-7757-433D-8DDA-4AE96232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1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8094-7023-409F-A988-145E5049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C0B4-46BF-4C50-A4D8-51D2C2F2D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BA057-2302-4526-A02B-6FDA07BA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4FEE6-6E35-4247-B1C5-818EB22E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4D8-E6C1-488D-8C8E-7A2EEA541A8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3B5EE-E520-4C46-B17E-50C4E395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6FFA1-20EA-41FD-AB30-4144C181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FBD-7757-433D-8DDA-4AE96232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F322-FC91-4A0A-9151-439040E3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58138-5D61-4413-8296-7F77A5CF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5B838-191B-4B2C-AC0C-E371FBC54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3464B-567F-492B-B340-D23270AA7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D24BA-AFC1-43B7-AD4E-66E054AD2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91820-8664-444A-BE5F-D80F7405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4D8-E6C1-488D-8C8E-7A2EEA541A8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D4FA5-5148-4455-BA5D-711A55C7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A1E8D-2FBB-489B-BCCC-B61AB75F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FBD-7757-433D-8DDA-4AE96232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0C7A-4DDE-4F64-94FC-F5F84AC6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09D98-6FE1-4009-8155-C027967E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4D8-E6C1-488D-8C8E-7A2EEA541A8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96B7F-4DFA-4074-A854-450B8AE3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9F248-F55E-428D-B29D-E3056786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FBD-7757-433D-8DDA-4AE96232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7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8208E-3B0F-42F2-B55C-DC6F8E95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4D8-E6C1-488D-8C8E-7A2EEA541A8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B20D9-89BD-46F5-B792-37D2241E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0629D-9116-4DAA-A647-4DC15D34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FBD-7757-433D-8DDA-4AE96232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CDE3-8908-4461-A94C-206CA156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66CF-D1FE-4205-B1EC-58EA3B17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2EF16-57A4-4991-AE7C-FF9461D2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8B51B-6ABD-439C-8813-8848416B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4D8-E6C1-488D-8C8E-7A2EEA541A8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2E923-CC10-4A37-9FCF-D6BB0E3B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CFF3F-7C98-4195-A703-D6CBCC10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FBD-7757-433D-8DDA-4AE96232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4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C8B8-3668-41FB-B7EB-A49B5F55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19DB9-46CA-4904-9975-28B1C212B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44882-3FCD-43FF-80F5-5E87B1760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50DDF-C78F-45DE-9E94-4461124F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4D8-E6C1-488D-8C8E-7A2EEA541A8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538D7-18A8-4640-A141-B8351DC6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E5ADA-9C53-464C-BBE6-6B7059D6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FBD-7757-433D-8DDA-4AE96232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7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64EA4-73ED-4A5A-8EA9-98F1624B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487F5-52C6-4B2C-93F0-2320608A5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1A601-D539-4517-B11C-B86A38B20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A4D8-E6C1-488D-8C8E-7A2EEA541A87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D36C2-1B4A-4AB0-999E-B6892F3F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B41D-4546-4AAA-947E-D75724E69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E9FBD-7757-433D-8DDA-4AE96232E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4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00C18E-24E0-400D-9961-CD45812D42EB}"/>
              </a:ext>
            </a:extLst>
          </p:cNvPr>
          <p:cNvSpPr/>
          <p:nvPr/>
        </p:nvSpPr>
        <p:spPr>
          <a:xfrm>
            <a:off x="1749286" y="1444487"/>
            <a:ext cx="1881809" cy="768626"/>
          </a:xfrm>
          <a:prstGeom prst="rect">
            <a:avLst/>
          </a:prstGeom>
          <a:noFill/>
          <a:ln w="381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KRAL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05791-A22D-421B-8230-EA7C57F5090E}"/>
              </a:ext>
            </a:extLst>
          </p:cNvPr>
          <p:cNvSpPr/>
          <p:nvPr/>
        </p:nvSpPr>
        <p:spPr>
          <a:xfrm>
            <a:off x="1755913" y="2537793"/>
            <a:ext cx="1881809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 cmpd="dbl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9B387-87BC-4A04-B6D6-A416AE3FFE70}"/>
              </a:ext>
            </a:extLst>
          </p:cNvPr>
          <p:cNvSpPr/>
          <p:nvPr/>
        </p:nvSpPr>
        <p:spPr>
          <a:xfrm>
            <a:off x="4008783" y="1444487"/>
            <a:ext cx="861390" cy="768626"/>
          </a:xfrm>
          <a:prstGeom prst="rect">
            <a:avLst/>
          </a:prstGeom>
          <a:noFill/>
          <a:ln w="381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53982-A415-41C9-8E77-FA6DE67B433D}"/>
              </a:ext>
            </a:extLst>
          </p:cNvPr>
          <p:cNvSpPr/>
          <p:nvPr/>
        </p:nvSpPr>
        <p:spPr>
          <a:xfrm>
            <a:off x="4015409" y="2537793"/>
            <a:ext cx="861391" cy="76862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 cmpd="dbl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F703B3-08EA-47C9-82E5-DBEFC81C4045}"/>
              </a:ext>
            </a:extLst>
          </p:cNvPr>
          <p:cNvSpPr/>
          <p:nvPr/>
        </p:nvSpPr>
        <p:spPr>
          <a:xfrm>
            <a:off x="1755913" y="357807"/>
            <a:ext cx="1881809" cy="7686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KRAL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3DD95-15A2-4EF7-A490-D31BCBF1B37F}"/>
              </a:ext>
            </a:extLst>
          </p:cNvPr>
          <p:cNvSpPr/>
          <p:nvPr/>
        </p:nvSpPr>
        <p:spPr>
          <a:xfrm>
            <a:off x="4015410" y="357807"/>
            <a:ext cx="861390" cy="7686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6244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HEGLER CORREA TISSOT</dc:creator>
  <cp:lastModifiedBy>HEGLER CORREA TISSOT</cp:lastModifiedBy>
  <cp:revision>1</cp:revision>
  <dcterms:created xsi:type="dcterms:W3CDTF">2019-08-07T19:35:07Z</dcterms:created>
  <dcterms:modified xsi:type="dcterms:W3CDTF">2019-08-07T19:39:14Z</dcterms:modified>
</cp:coreProperties>
</file>