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9" r:id="rId4"/>
    <p:sldId id="257" r:id="rId5"/>
    <p:sldId id="263" r:id="rId6"/>
    <p:sldId id="258" r:id="rId7"/>
    <p:sldId id="264" r:id="rId8"/>
    <p:sldId id="266" r:id="rId9"/>
    <p:sldId id="267" r:id="rId10"/>
    <p:sldId id="268" r:id="rId11"/>
    <p:sldId id="269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3"/>
    <p:restoredTop sz="69592"/>
  </p:normalViewPr>
  <p:slideViewPr>
    <p:cSldViewPr snapToGrid="0" snapToObjects="1">
      <p:cViewPr varScale="1">
        <p:scale>
          <a:sx n="87" d="100"/>
          <a:sy n="87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D5AA-44CA-7F45-A3CC-6EBB3E6D2F3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7739-1BB8-E34D-B879-8E5BF1B6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/book/</a:t>
            </a:r>
            <a:r>
              <a:rPr lang="en-US" dirty="0" err="1"/>
              <a:t>en</a:t>
            </a:r>
            <a:r>
              <a:rPr lang="en-US"/>
              <a:t>/v2/Getting-Started-Installing-Git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37739-1BB8-E34D-B879-8E5BF1B63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37739-1BB8-E34D-B879-8E5BF1B63E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repo on GitHub</a:t>
            </a:r>
          </a:p>
          <a:p>
            <a:r>
              <a:rPr lang="en-US" dirty="0"/>
              <a:t>===========================</a:t>
            </a:r>
          </a:p>
          <a:p>
            <a:r>
              <a:rPr lang="en-US" dirty="0"/>
              <a:t>echo "# test" &gt;&gt;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add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git commit -m "first commit"</a:t>
            </a:r>
          </a:p>
          <a:p>
            <a:r>
              <a:rPr lang="en-US" dirty="0"/>
              <a:t>git branch -M main</a:t>
            </a:r>
          </a:p>
          <a:p>
            <a:r>
              <a:rPr lang="en-US" dirty="0"/>
              <a:t>git remote add origin https://</a:t>
            </a:r>
            <a:r>
              <a:rPr lang="en-US" dirty="0" err="1"/>
              <a:t>github.com</a:t>
            </a:r>
            <a:r>
              <a:rPr lang="en-US" dirty="0"/>
              <a:t>/hexdump9/</a:t>
            </a:r>
            <a:r>
              <a:rPr lang="en-US" dirty="0" err="1"/>
              <a:t>test.git</a:t>
            </a:r>
            <a:endParaRPr lang="en-US" dirty="0"/>
          </a:p>
          <a:p>
            <a:r>
              <a:rPr lang="en-US" dirty="0"/>
              <a:t>git push -u origin main</a:t>
            </a:r>
          </a:p>
          <a:p>
            <a:endParaRPr lang="en-US" dirty="0"/>
          </a:p>
          <a:p>
            <a:r>
              <a:rPr lang="en-US" dirty="0"/>
              <a:t>Push an existing repo to GitHub</a:t>
            </a:r>
          </a:p>
          <a:p>
            <a:r>
              <a:rPr lang="en-US" dirty="0"/>
              <a:t>===========================</a:t>
            </a:r>
          </a:p>
          <a:p>
            <a:r>
              <a:rPr lang="en-US" dirty="0"/>
              <a:t>git remote add origin https://</a:t>
            </a:r>
            <a:r>
              <a:rPr lang="en-US" dirty="0" err="1"/>
              <a:t>github.com</a:t>
            </a:r>
            <a:r>
              <a:rPr lang="en-US" dirty="0"/>
              <a:t>/hexdump9/</a:t>
            </a:r>
            <a:r>
              <a:rPr lang="en-US" dirty="0" err="1"/>
              <a:t>test.git</a:t>
            </a:r>
            <a:endParaRPr lang="en-US" dirty="0"/>
          </a:p>
          <a:p>
            <a:r>
              <a:rPr lang="en-US" dirty="0"/>
              <a:t>git branch -M main</a:t>
            </a:r>
          </a:p>
          <a:p>
            <a:r>
              <a:rPr lang="en-US" dirty="0"/>
              <a:t>git push -u origin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37739-1BB8-E34D-B879-8E5BF1B63E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/book/</a:t>
            </a:r>
            <a:r>
              <a:rPr lang="en-US" dirty="0" err="1"/>
              <a:t>en</a:t>
            </a:r>
            <a:r>
              <a:rPr lang="en-US" dirty="0"/>
              <a:t>/v2/Git-Branching-Basic-Branching-and-Merging</a:t>
            </a:r>
          </a:p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/git/tutorials/using-branches/git-merge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37739-1BB8-E34D-B879-8E5BF1B63E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6175-FBC1-CA4A-B3ED-D30E7DFE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84ECF-DD12-7043-84BE-46ED1C2C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4658-DFF3-7F47-A25E-AF56FA2D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9F9C-FD71-2947-B588-4D9112C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1D7B-28AD-7E47-81DA-092F0FFC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EE47-6B43-A848-A564-D6C5841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8E8AF-1315-6248-9DBC-AF2D0DD6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AD35-8484-F34C-8881-D8333D34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ED59-28BA-E547-99C0-43AB370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9EF4-341D-9C4A-8770-7957BAE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2F1B2-ED93-C744-8548-69493E0A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461E4-45A4-C846-9227-C67C2DCD5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F376-5A25-4C43-9D90-15407154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BC18-93D3-9546-8A8B-84CF9737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E740-03CC-0B41-8903-B4D09DCE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765E-1D05-634D-8065-B24A0FE6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1120-2BD5-D94B-8010-D8633098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AFD4-E757-3A40-A1C3-CD41EDD5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7EDD-D2CB-0A4B-AF5C-33D703AB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596F-A62B-DA45-80EF-54E1B15C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3ED8-F375-C447-926D-FC51E363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53B6-D573-B74A-8053-0CE1C7F1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FF97-FFC6-6B44-87D1-607A9DC7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E976-EECF-694D-A32C-3F2DE511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9C9E-0A00-8447-8165-6D596CE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A0E-B7C1-4C41-BD7A-D72B174E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BE15-14E1-4546-AC4A-569F2B511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1ADA-B68D-674B-93F5-2FC5A404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1EB5-44A0-B347-8A76-FC6540F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F4F6-D215-2F4F-A79D-D4DD02DC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0537-0B31-4B4D-995B-FF9CABB8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83CF-D3CA-8545-9898-4C184E24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FB17-4810-5F42-8359-120E64E6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D5CA9-7BC3-AA40-A8A2-02E800E8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C4142-4B41-E64D-89E4-AFA38781C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97E8-D3F9-C24E-9D1D-B1CB03F9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675CF-8619-5A49-9368-E820AA6E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D84C0-A3F7-7C4B-9B52-F63A49D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C9ADE-0EB6-7D48-9FF6-471DFA8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1E3A-3D67-F44E-B3BF-D03190A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A337-3179-7144-B1AC-21CD2D2C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C39EB-9044-E64F-B125-7F5ED02D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F22D-3F8F-3F49-BD1D-2940107C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D02C-C9D8-FD49-9BCD-ABA0D8C9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6C7DA-54A8-6143-8AF4-EFAB299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FB7D-ACB7-E246-854C-C0D9642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DCEB-2C98-274F-91F3-83C68823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16B3-24F3-764D-B6D3-13C30597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C1AF-5A1F-5740-866C-16292C3A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81C3-73D3-2845-B7AB-2E79CA35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295B-402B-F74C-A0F5-87A03F9E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3DD9-4106-B342-9214-37AF9F08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A2AC-27FB-5E45-8D06-41C3CE5E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FD556-ADC1-9144-B3F2-BC27B4096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FC4C-83C9-394D-9DC8-12778925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6D4EF-EE5F-B94F-846F-95B25F40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A9BB-BD46-2D45-ACE6-76A1B8EE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FA56-F03E-B048-98EE-542543D7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15E8-5084-D149-8F38-37A41315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ECE5C-13D0-234A-8D5B-EDF22711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E3AA-3BBF-A14E-942F-176274334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413E-9795-404A-B112-F421B556403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FD02-0F7F-9941-8C90-E1C0264F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96F05-5FB7-3E4A-B410-255A9ED3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CD5E-2C0B-9243-AA54-77C21912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84876-76A9-0C49-B6AF-767EFF94A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Git and </a:t>
            </a:r>
            <a:r>
              <a:rPr lang="en-US" sz="8000"/>
              <a:t>GitHub </a:t>
            </a:r>
            <a:r>
              <a:rPr lang="en-US" sz="8000" dirty="0"/>
              <a:t>P</a:t>
            </a:r>
            <a:r>
              <a:rPr lang="en-US" sz="8000"/>
              <a:t>rimer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BB6D-1A15-8B42-9A10-EFCB8E8E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Hussaina Begum N.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12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8C4-4A36-904C-8E1F-4F619364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Creating a repo on GitHub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5616D5-7580-2A46-8AF1-3EAA5028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2943" y="1425217"/>
            <a:ext cx="6681018" cy="4798602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C9BE08-BE57-E74E-95BD-EE5A265DD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8847"/>
            <a:ext cx="4058265" cy="29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87FD-1B4B-6B41-B460-E79B1387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Working on a GitHub repo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D71251-3597-1A44-BC64-E9CB2DA55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068" y="1450428"/>
            <a:ext cx="9640337" cy="50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FCE6-6FB4-734F-BD30-0839F1F3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and merging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505D34-5E19-CE4F-B769-5BAF44FC5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738" y="1873395"/>
            <a:ext cx="4806262" cy="443468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3D379ED-0E54-BE45-81FD-AC151EAD1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536" y="1588168"/>
            <a:ext cx="5283515" cy="5005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73C7C-9451-9348-B55A-2CD2545CD104}"/>
              </a:ext>
            </a:extLst>
          </p:cNvPr>
          <p:cNvSpPr txBox="1"/>
          <p:nvPr/>
        </p:nvSpPr>
        <p:spPr>
          <a:xfrm>
            <a:off x="10057423" y="6590786"/>
            <a:ext cx="229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: </a:t>
            </a:r>
            <a:r>
              <a:rPr lang="en-US" sz="1600" dirty="0" err="1"/>
              <a:t>atlassian.com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BCCA-5504-1548-BE54-602AEB6812BC}"/>
              </a:ext>
            </a:extLst>
          </p:cNvPr>
          <p:cNvSpPr txBox="1"/>
          <p:nvPr/>
        </p:nvSpPr>
        <p:spPr>
          <a:xfrm>
            <a:off x="1768642" y="1588168"/>
            <a:ext cx="273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forward merge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72139-511A-A84B-ADEF-D675A671387D}"/>
              </a:ext>
            </a:extLst>
          </p:cNvPr>
          <p:cNvSpPr txBox="1"/>
          <p:nvPr/>
        </p:nvSpPr>
        <p:spPr>
          <a:xfrm>
            <a:off x="6096000" y="1537359"/>
            <a:ext cx="23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merge</a:t>
            </a:r>
          </a:p>
        </p:txBody>
      </p:sp>
    </p:spTree>
    <p:extLst>
      <p:ext uri="{BB962C8B-B14F-4D97-AF65-F5344CB8AC3E}">
        <p14:creationId xmlns:p14="http://schemas.microsoft.com/office/powerpoint/2010/main" val="6221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06F3-FC1C-5345-A4A1-AAECAC4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and 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7CDE-252B-CD4F-B16E-EE99DE53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 &lt;</a:t>
            </a:r>
            <a:r>
              <a:rPr lang="en-US" dirty="0" err="1"/>
              <a:t>feature_branch</a:t>
            </a:r>
            <a:r>
              <a:rPr lang="en-US" dirty="0"/>
              <a:t>&gt;</a:t>
            </a:r>
          </a:p>
          <a:p>
            <a:r>
              <a:rPr lang="en-US" dirty="0"/>
              <a:t>git checkout &lt;</a:t>
            </a:r>
            <a:r>
              <a:rPr lang="en-US" dirty="0" err="1"/>
              <a:t>feature_branch</a:t>
            </a:r>
            <a:r>
              <a:rPr lang="en-US" dirty="0"/>
              <a:t>&gt;</a:t>
            </a:r>
          </a:p>
          <a:p>
            <a:r>
              <a:rPr lang="en-US" dirty="0"/>
              <a:t>git add &lt;file&gt;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push --set upstream origin &lt;</a:t>
            </a:r>
            <a:r>
              <a:rPr lang="en-US" dirty="0" err="1"/>
              <a:t>feature_branch</a:t>
            </a:r>
            <a:r>
              <a:rPr lang="en-US" dirty="0"/>
              <a:t>&gt;</a:t>
            </a:r>
          </a:p>
          <a:p>
            <a:r>
              <a:rPr lang="en-US" dirty="0"/>
              <a:t>git checkout main</a:t>
            </a:r>
          </a:p>
          <a:p>
            <a:r>
              <a:rPr lang="en-US" dirty="0"/>
              <a:t>git merge &lt;</a:t>
            </a:r>
            <a:r>
              <a:rPr lang="en-US" dirty="0" err="1"/>
              <a:t>feature_branch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1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2C2D-B87A-A647-AAEF-1C830C55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4442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6AB1-FF9A-0548-B933-4EFC0F99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E5A8-63CF-534A-8941-C31C6A1C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  <a:p>
            <a:r>
              <a:rPr lang="en-US" dirty="0"/>
              <a:t>Intro to Git and GitHub</a:t>
            </a:r>
          </a:p>
          <a:p>
            <a:r>
              <a:rPr lang="en-US" dirty="0"/>
              <a:t>Creating a repo and committing some changes</a:t>
            </a:r>
          </a:p>
          <a:p>
            <a:r>
              <a:rPr lang="en-US" dirty="0"/>
              <a:t>Git branching and merging</a:t>
            </a:r>
          </a:p>
          <a:p>
            <a:r>
              <a:rPr lang="en-US" dirty="0"/>
              <a:t>Create a branch and merge changes to main branch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E42-4C9C-ED41-A574-389AE323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pic>
        <p:nvPicPr>
          <p:cNvPr id="1026" name="Picture 2" descr="Local version control diagram">
            <a:extLst>
              <a:ext uri="{FF2B5EF4-FFF2-40B4-BE49-F238E27FC236}">
                <a16:creationId xmlns:a16="http://schemas.microsoft.com/office/drawing/2014/main" id="{B21B2429-C18E-3549-B568-8706AA2E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37238" cy="32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alized version control diagram">
            <a:extLst>
              <a:ext uri="{FF2B5EF4-FFF2-40B4-BE49-F238E27FC236}">
                <a16:creationId xmlns:a16="http://schemas.microsoft.com/office/drawing/2014/main" id="{B3F34260-6E25-BA48-87CF-AA6BCFF19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26" y="1690688"/>
            <a:ext cx="3437238" cy="32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tributed version control diagram">
            <a:extLst>
              <a:ext uri="{FF2B5EF4-FFF2-40B4-BE49-F238E27FC236}">
                <a16:creationId xmlns:a16="http://schemas.microsoft.com/office/drawing/2014/main" id="{94C35669-35AE-2346-A3F8-448549AA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60" y="1690688"/>
            <a:ext cx="3249828" cy="32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11347-1DD3-374B-A8E5-C00B908993FF}"/>
              </a:ext>
            </a:extLst>
          </p:cNvPr>
          <p:cNvSpPr txBox="1"/>
          <p:nvPr/>
        </p:nvSpPr>
        <p:spPr>
          <a:xfrm>
            <a:off x="974558" y="5113421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version control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A72F6-539C-E045-AC0D-CDB7139D8334}"/>
              </a:ext>
            </a:extLst>
          </p:cNvPr>
          <p:cNvSpPr txBox="1"/>
          <p:nvPr/>
        </p:nvSpPr>
        <p:spPr>
          <a:xfrm>
            <a:off x="4678427" y="5151270"/>
            <a:ext cx="352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version control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D0565-63CC-C445-A53F-509B8A0A1BF7}"/>
              </a:ext>
            </a:extLst>
          </p:cNvPr>
          <p:cNvSpPr txBox="1"/>
          <p:nvPr/>
        </p:nvSpPr>
        <p:spPr>
          <a:xfrm>
            <a:off x="8368319" y="5127207"/>
            <a:ext cx="352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version control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B5DA3-3474-E640-A77C-7F9A2F79C02B}"/>
              </a:ext>
            </a:extLst>
          </p:cNvPr>
          <p:cNvSpPr txBox="1"/>
          <p:nvPr/>
        </p:nvSpPr>
        <p:spPr>
          <a:xfrm>
            <a:off x="9291145" y="6253655"/>
            <a:ext cx="2375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: git-</a:t>
            </a:r>
            <a:r>
              <a:rPr lang="en-US" sz="1600" dirty="0" err="1"/>
              <a:t>scm.com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4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E42-4C9C-ED41-A574-389AE323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distributed version control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BBE1-591C-0645-8E73-14047409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track of changes</a:t>
            </a:r>
          </a:p>
          <a:p>
            <a:r>
              <a:rPr lang="en-US" dirty="0"/>
              <a:t>Synchronize code changes</a:t>
            </a:r>
          </a:p>
          <a:p>
            <a:r>
              <a:rPr lang="en-US" dirty="0"/>
              <a:t>Test any intermediate changes w/o affecting original code</a:t>
            </a:r>
          </a:p>
          <a:p>
            <a:r>
              <a:rPr lang="en-US" dirty="0"/>
              <a:t>Revert to earlier version of code</a:t>
            </a:r>
          </a:p>
        </p:txBody>
      </p:sp>
    </p:spTree>
    <p:extLst>
      <p:ext uri="{BB962C8B-B14F-4D97-AF65-F5344CB8AC3E}">
        <p14:creationId xmlns:p14="http://schemas.microsoft.com/office/powerpoint/2010/main" val="216499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2CC-FDD4-A14F-BD03-E6B4787E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9D41-4757-1F41-A2EB-2F2DB766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code hosting service</a:t>
            </a:r>
          </a:p>
          <a:p>
            <a:r>
              <a:rPr lang="en-US" dirty="0"/>
              <a:t>Space where the code (git) repositories are stored</a:t>
            </a:r>
          </a:p>
          <a:p>
            <a:r>
              <a:rPr lang="en-US" dirty="0"/>
              <a:t>Has a Graphical user interface</a:t>
            </a:r>
          </a:p>
          <a:p>
            <a:r>
              <a:rPr lang="en-US" dirty="0"/>
              <a:t>Built-in User management support</a:t>
            </a:r>
          </a:p>
          <a:p>
            <a:r>
              <a:rPr lang="en-US" dirty="0"/>
              <a:t>Code Browsing/Issue management/Pull Requests</a:t>
            </a:r>
          </a:p>
          <a:p>
            <a:r>
              <a:rPr lang="en-US" dirty="0"/>
              <a:t>Security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6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A655-1F1C-3A48-BB3F-21850563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11C8-1669-2E41-B5A6-5FA49E2F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git config --global </a:t>
            </a:r>
            <a:r>
              <a:rPr lang="en-IN" dirty="0" err="1"/>
              <a:t>user.name</a:t>
            </a:r>
            <a:r>
              <a:rPr lang="en-IN" dirty="0"/>
              <a:t> ”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Lastname</a:t>
            </a:r>
            <a:r>
              <a:rPr lang="en-IN" dirty="0"/>
              <a:t>”</a:t>
            </a:r>
          </a:p>
          <a:p>
            <a:r>
              <a:rPr lang="en-IN" dirty="0"/>
              <a:t>git config --global </a:t>
            </a:r>
            <a:r>
              <a:rPr lang="en-IN" dirty="0" err="1"/>
              <a:t>user.email</a:t>
            </a:r>
            <a:r>
              <a:rPr lang="en-IN" dirty="0"/>
              <a:t> ”</a:t>
            </a:r>
            <a:r>
              <a:rPr lang="en-IN" dirty="0" err="1"/>
              <a:t>user@abc.com</a:t>
            </a:r>
            <a:r>
              <a:rPr lang="en-IN" dirty="0"/>
              <a:t>”</a:t>
            </a:r>
          </a:p>
          <a:p>
            <a:r>
              <a:rPr lang="en-IN" dirty="0"/>
              <a:t>git config --global </a:t>
            </a:r>
            <a:r>
              <a:rPr lang="en-IN" dirty="0" err="1"/>
              <a:t>core.editor</a:t>
            </a:r>
            <a:r>
              <a:rPr lang="en-IN" dirty="0"/>
              <a:t> vim</a:t>
            </a:r>
          </a:p>
          <a:p>
            <a:r>
              <a:rPr lang="en-IN" dirty="0"/>
              <a:t>git config --global –list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D40FB1-A97C-E148-A65F-5AAA0590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8" y="3132388"/>
            <a:ext cx="5815263" cy="33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5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66E8-8F06-4140-A17D-6B3BF362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EB3C-2E6F-9C4A-91C7-EB6A171C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mkdir</a:t>
            </a:r>
            <a:r>
              <a:rPr lang="en-IN" dirty="0"/>
              <a:t> &lt;</a:t>
            </a:r>
            <a:r>
              <a:rPr lang="en-IN" dirty="0" err="1"/>
              <a:t>codedir</a:t>
            </a:r>
            <a:r>
              <a:rPr lang="en-IN" dirty="0"/>
              <a:t>&gt;; cd &lt;</a:t>
            </a:r>
            <a:r>
              <a:rPr lang="en-IN" dirty="0" err="1"/>
              <a:t>codedir</a:t>
            </a:r>
            <a:r>
              <a:rPr lang="en-IN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Create the files</a:t>
            </a:r>
          </a:p>
          <a:p>
            <a:r>
              <a:rPr lang="en-US" dirty="0"/>
              <a:t>git add file1 file2 file3 …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push</a:t>
            </a:r>
          </a:p>
        </p:txBody>
      </p:sp>
      <p:pic>
        <p:nvPicPr>
          <p:cNvPr id="2050" name="Picture 2" descr="Working tree, staging area, and Git directory.">
            <a:extLst>
              <a:ext uri="{FF2B5EF4-FFF2-40B4-BE49-F238E27FC236}">
                <a16:creationId xmlns:a16="http://schemas.microsoft.com/office/drawing/2014/main" id="{AF953543-0B6A-B048-B28F-BA01315F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66" y="1825625"/>
            <a:ext cx="5699234" cy="40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47CA4-ADF2-E84E-A6B7-C781FC201255}"/>
              </a:ext>
            </a:extLst>
          </p:cNvPr>
          <p:cNvSpPr txBox="1"/>
          <p:nvPr/>
        </p:nvSpPr>
        <p:spPr>
          <a:xfrm>
            <a:off x="9291145" y="6253655"/>
            <a:ext cx="2375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: git-</a:t>
            </a:r>
            <a:r>
              <a:rPr lang="en-US" sz="1600" dirty="0" err="1"/>
              <a:t>scm.com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360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A134-6814-E441-9B28-86898C75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6F6EB6B-19FF-D044-990C-D263E25D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811" y="1545021"/>
            <a:ext cx="7778899" cy="4666593"/>
          </a:xfrm>
        </p:spPr>
      </p:pic>
    </p:spTree>
    <p:extLst>
      <p:ext uri="{BB962C8B-B14F-4D97-AF65-F5344CB8AC3E}">
        <p14:creationId xmlns:p14="http://schemas.microsoft.com/office/powerpoint/2010/main" val="236034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5922-EB39-814E-8B9C-6AC13AF5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0A6-BA84-0646-B201-8D3F1B88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33147FB-477F-A144-A1C2-95B41DBB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5" y="1958933"/>
            <a:ext cx="8724900" cy="408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3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22359</TotalTime>
  <Words>417</Words>
  <Application>Microsoft Macintosh PowerPoint</Application>
  <PresentationFormat>Widescreen</PresentationFormat>
  <Paragraphs>79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 and GitHub Primer</vt:lpstr>
      <vt:lpstr>Agenda</vt:lpstr>
      <vt:lpstr>Version control systems</vt:lpstr>
      <vt:lpstr>Git – distributed version control tool </vt:lpstr>
      <vt:lpstr>GitHub service</vt:lpstr>
      <vt:lpstr>Getting started</vt:lpstr>
      <vt:lpstr>Git commit process</vt:lpstr>
      <vt:lpstr>Hands on</vt:lpstr>
      <vt:lpstr>Hands on</vt:lpstr>
      <vt:lpstr>Hands on – Creating a repo on GitHub</vt:lpstr>
      <vt:lpstr>Hands on – Working on a GitHub repo</vt:lpstr>
      <vt:lpstr>Git branching and merging</vt:lpstr>
      <vt:lpstr>Git branch and git merge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Hussaina Begum Nandyala</dc:creator>
  <cp:lastModifiedBy>Hussaina Begum Nandyala</cp:lastModifiedBy>
  <cp:revision>11</cp:revision>
  <dcterms:created xsi:type="dcterms:W3CDTF">2021-10-23T17:12:52Z</dcterms:created>
  <dcterms:modified xsi:type="dcterms:W3CDTF">2021-11-15T08:16:37Z</dcterms:modified>
</cp:coreProperties>
</file>