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40556-8600-4BB5-9D0E-233827F6DD5F}" v="10" dt="2025-06-16T22:52:1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ostello" userId="99f3e388c1eb34fa" providerId="LiveId" clId="{33340556-8600-4BB5-9D0E-233827F6DD5F}"/>
    <pc:docChg chg="custSel addSld delSld modSld">
      <pc:chgData name="robert costello" userId="99f3e388c1eb34fa" providerId="LiveId" clId="{33340556-8600-4BB5-9D0E-233827F6DD5F}" dt="2025-06-16T22:52:42.028" v="2073" actId="20577"/>
      <pc:docMkLst>
        <pc:docMk/>
      </pc:docMkLst>
      <pc:sldChg chg="addSp modSp new mod">
        <pc:chgData name="robert costello" userId="99f3e388c1eb34fa" providerId="LiveId" clId="{33340556-8600-4BB5-9D0E-233827F6DD5F}" dt="2025-06-16T21:23:51.972" v="346" actId="255"/>
        <pc:sldMkLst>
          <pc:docMk/>
          <pc:sldMk cId="2395408592" sldId="256"/>
        </pc:sldMkLst>
        <pc:spChg chg="mod">
          <ac:chgData name="robert costello" userId="99f3e388c1eb34fa" providerId="LiveId" clId="{33340556-8600-4BB5-9D0E-233827F6DD5F}" dt="2025-06-16T21:21:22.222" v="44" actId="20577"/>
          <ac:spMkLst>
            <pc:docMk/>
            <pc:sldMk cId="2395408592" sldId="256"/>
            <ac:spMk id="2" creationId="{0CDD5C57-FCA5-879A-0A1A-5DE42BDB0D30}"/>
          </ac:spMkLst>
        </pc:spChg>
        <pc:spChg chg="mod ord">
          <ac:chgData name="robert costello" userId="99f3e388c1eb34fa" providerId="LiveId" clId="{33340556-8600-4BB5-9D0E-233827F6DD5F}" dt="2025-06-16T21:23:51.972" v="346" actId="255"/>
          <ac:spMkLst>
            <pc:docMk/>
            <pc:sldMk cId="2395408592" sldId="256"/>
            <ac:spMk id="3" creationId="{E9336344-17D7-641B-0079-B2C11D336CAA}"/>
          </ac:spMkLst>
        </pc:spChg>
        <pc:picChg chg="add mod">
          <ac:chgData name="robert costello" userId="99f3e388c1eb34fa" providerId="LiveId" clId="{33340556-8600-4BB5-9D0E-233827F6DD5F}" dt="2025-06-16T21:21:09.232" v="3" actId="14100"/>
          <ac:picMkLst>
            <pc:docMk/>
            <pc:sldMk cId="2395408592" sldId="256"/>
            <ac:picMk id="5" creationId="{4D50BA64-3C1A-9558-E647-F207F71CC0BF}"/>
          </ac:picMkLst>
        </pc:picChg>
      </pc:sldChg>
      <pc:sldChg chg="addSp modSp new mod">
        <pc:chgData name="robert costello" userId="99f3e388c1eb34fa" providerId="LiveId" clId="{33340556-8600-4BB5-9D0E-233827F6DD5F}" dt="2025-06-16T21:26:27.455" v="417" actId="1076"/>
        <pc:sldMkLst>
          <pc:docMk/>
          <pc:sldMk cId="4215115277" sldId="257"/>
        </pc:sldMkLst>
        <pc:spChg chg="mod">
          <ac:chgData name="robert costello" userId="99f3e388c1eb34fa" providerId="LiveId" clId="{33340556-8600-4BB5-9D0E-233827F6DD5F}" dt="2025-06-16T21:25:50.458" v="410" actId="1076"/>
          <ac:spMkLst>
            <pc:docMk/>
            <pc:sldMk cId="4215115277" sldId="257"/>
            <ac:spMk id="2" creationId="{685DCB84-12D6-973B-F03E-9A3C5BFF43EF}"/>
          </ac:spMkLst>
        </pc:spChg>
        <pc:spChg chg="mod">
          <ac:chgData name="robert costello" userId="99f3e388c1eb34fa" providerId="LiveId" clId="{33340556-8600-4BB5-9D0E-233827F6DD5F}" dt="2025-06-16T21:25:57.169" v="411" actId="1076"/>
          <ac:spMkLst>
            <pc:docMk/>
            <pc:sldMk cId="4215115277" sldId="257"/>
            <ac:spMk id="3" creationId="{3500A32B-72AD-344E-8761-B38CD9FAEC04}"/>
          </ac:spMkLst>
        </pc:spChg>
        <pc:picChg chg="add mod">
          <ac:chgData name="robert costello" userId="99f3e388c1eb34fa" providerId="LiveId" clId="{33340556-8600-4BB5-9D0E-233827F6DD5F}" dt="2025-06-16T21:26:27.455" v="417" actId="1076"/>
          <ac:picMkLst>
            <pc:docMk/>
            <pc:sldMk cId="4215115277" sldId="257"/>
            <ac:picMk id="5" creationId="{C459232B-4412-03AF-2784-9D34B3FED722}"/>
          </ac:picMkLst>
        </pc:picChg>
        <pc:picChg chg="add mod">
          <ac:chgData name="robert costello" userId="99f3e388c1eb34fa" providerId="LiveId" clId="{33340556-8600-4BB5-9D0E-233827F6DD5F}" dt="2025-06-16T21:26:25.876" v="416" actId="1076"/>
          <ac:picMkLst>
            <pc:docMk/>
            <pc:sldMk cId="4215115277" sldId="257"/>
            <ac:picMk id="7" creationId="{EE4F3DA3-7B87-2F3C-FD26-39FC1B9315F4}"/>
          </ac:picMkLst>
        </pc:picChg>
      </pc:sldChg>
      <pc:sldChg chg="addSp delSp modSp add mod">
        <pc:chgData name="robert costello" userId="99f3e388c1eb34fa" providerId="LiveId" clId="{33340556-8600-4BB5-9D0E-233827F6DD5F}" dt="2025-06-16T21:30:19.542" v="656" actId="33524"/>
        <pc:sldMkLst>
          <pc:docMk/>
          <pc:sldMk cId="2808862320" sldId="258"/>
        </pc:sldMkLst>
        <pc:spChg chg="mod">
          <ac:chgData name="robert costello" userId="99f3e388c1eb34fa" providerId="LiveId" clId="{33340556-8600-4BB5-9D0E-233827F6DD5F}" dt="2025-06-16T21:27:05.020" v="477" actId="14100"/>
          <ac:spMkLst>
            <pc:docMk/>
            <pc:sldMk cId="2808862320" sldId="258"/>
            <ac:spMk id="2" creationId="{1FCEE0F2-8558-6629-2324-583B58601002}"/>
          </ac:spMkLst>
        </pc:spChg>
        <pc:spChg chg="add mod">
          <ac:chgData name="robert costello" userId="99f3e388c1eb34fa" providerId="LiveId" clId="{33340556-8600-4BB5-9D0E-233827F6DD5F}" dt="2025-06-16T21:29:02.537" v="490" actId="1076"/>
          <ac:spMkLst>
            <pc:docMk/>
            <pc:sldMk cId="2808862320" sldId="258"/>
            <ac:spMk id="9" creationId="{2EEFBE56-F15B-2EC0-B6C2-369FB46D8418}"/>
          </ac:spMkLst>
        </pc:spChg>
        <pc:spChg chg="add mod">
          <ac:chgData name="robert costello" userId="99f3e388c1eb34fa" providerId="LiveId" clId="{33340556-8600-4BB5-9D0E-233827F6DD5F}" dt="2025-06-16T21:30:19.542" v="656" actId="33524"/>
          <ac:spMkLst>
            <pc:docMk/>
            <pc:sldMk cId="2808862320" sldId="258"/>
            <ac:spMk id="12" creationId="{ED3F944D-2216-B9D9-1F2B-DBDE4A83A619}"/>
          </ac:spMkLst>
        </pc:spChg>
        <pc:picChg chg="del">
          <ac:chgData name="robert costello" userId="99f3e388c1eb34fa" providerId="LiveId" clId="{33340556-8600-4BB5-9D0E-233827F6DD5F}" dt="2025-06-16T21:27:09.330" v="478" actId="478"/>
          <ac:picMkLst>
            <pc:docMk/>
            <pc:sldMk cId="2808862320" sldId="258"/>
            <ac:picMk id="5" creationId="{0C03273A-97D5-64BB-DF47-F65ACD28F008}"/>
          </ac:picMkLst>
        </pc:picChg>
        <pc:picChg chg="add mod">
          <ac:chgData name="robert costello" userId="99f3e388c1eb34fa" providerId="LiveId" clId="{33340556-8600-4BB5-9D0E-233827F6DD5F}" dt="2025-06-16T21:28:14.981" v="481" actId="1076"/>
          <ac:picMkLst>
            <pc:docMk/>
            <pc:sldMk cId="2808862320" sldId="258"/>
            <ac:picMk id="6" creationId="{0088CC16-39BA-648D-EE13-08CDE1F1904F}"/>
          </ac:picMkLst>
        </pc:picChg>
        <pc:picChg chg="del">
          <ac:chgData name="robert costello" userId="99f3e388c1eb34fa" providerId="LiveId" clId="{33340556-8600-4BB5-9D0E-233827F6DD5F}" dt="2025-06-16T21:27:11.856" v="479" actId="478"/>
          <ac:picMkLst>
            <pc:docMk/>
            <pc:sldMk cId="2808862320" sldId="258"/>
            <ac:picMk id="7" creationId="{4EF8FF4D-69B5-31D3-22D6-7C29B4869EC7}"/>
          </ac:picMkLst>
        </pc:picChg>
        <pc:picChg chg="add mod">
          <ac:chgData name="robert costello" userId="99f3e388c1eb34fa" providerId="LiveId" clId="{33340556-8600-4BB5-9D0E-233827F6DD5F}" dt="2025-06-16T21:29:29.919" v="494" actId="14100"/>
          <ac:picMkLst>
            <pc:docMk/>
            <pc:sldMk cId="2808862320" sldId="258"/>
            <ac:picMk id="11" creationId="{D94D778B-5209-8352-D736-CBB8CF41087D}"/>
          </ac:picMkLst>
        </pc:picChg>
      </pc:sldChg>
      <pc:sldChg chg="addSp delSp modSp add mod">
        <pc:chgData name="robert costello" userId="99f3e388c1eb34fa" providerId="LiveId" clId="{33340556-8600-4BB5-9D0E-233827F6DD5F}" dt="2025-06-16T21:33:42.839" v="764" actId="20577"/>
        <pc:sldMkLst>
          <pc:docMk/>
          <pc:sldMk cId="3177355320" sldId="259"/>
        </pc:sldMkLst>
        <pc:spChg chg="mod">
          <ac:chgData name="robert costello" userId="99f3e388c1eb34fa" providerId="LiveId" clId="{33340556-8600-4BB5-9D0E-233827F6DD5F}" dt="2025-06-16T21:30:36.850" v="665" actId="14100"/>
          <ac:spMkLst>
            <pc:docMk/>
            <pc:sldMk cId="3177355320" sldId="259"/>
            <ac:spMk id="2" creationId="{0F5511D9-7A73-23F6-D00F-56C8B71AC086}"/>
          </ac:spMkLst>
        </pc:spChg>
        <pc:spChg chg="mod">
          <ac:chgData name="robert costello" userId="99f3e388c1eb34fa" providerId="LiveId" clId="{33340556-8600-4BB5-9D0E-233827F6DD5F}" dt="2025-06-16T21:32:17.901" v="687"/>
          <ac:spMkLst>
            <pc:docMk/>
            <pc:sldMk cId="3177355320" sldId="259"/>
            <ac:spMk id="9" creationId="{34EB3F68-E769-12BF-6619-281427265498}"/>
          </ac:spMkLst>
        </pc:spChg>
        <pc:spChg chg="mod">
          <ac:chgData name="robert costello" userId="99f3e388c1eb34fa" providerId="LiveId" clId="{33340556-8600-4BB5-9D0E-233827F6DD5F}" dt="2025-06-16T21:33:42.839" v="764" actId="20577"/>
          <ac:spMkLst>
            <pc:docMk/>
            <pc:sldMk cId="3177355320" sldId="259"/>
            <ac:spMk id="12" creationId="{66721100-8C2A-4BBD-093F-952A4F16EF82}"/>
          </ac:spMkLst>
        </pc:spChg>
        <pc:picChg chg="add mod">
          <ac:chgData name="robert costello" userId="99f3e388c1eb34fa" providerId="LiveId" clId="{33340556-8600-4BB5-9D0E-233827F6DD5F}" dt="2025-06-16T21:31:38.862" v="671" actId="1076"/>
          <ac:picMkLst>
            <pc:docMk/>
            <pc:sldMk cId="3177355320" sldId="259"/>
            <ac:picMk id="5" creationId="{B7A8C97B-2109-B1F7-CDB7-CC5E48CE77D3}"/>
          </ac:picMkLst>
        </pc:picChg>
        <pc:picChg chg="del">
          <ac:chgData name="robert costello" userId="99f3e388c1eb34fa" providerId="LiveId" clId="{33340556-8600-4BB5-9D0E-233827F6DD5F}" dt="2025-06-16T21:32:48.481" v="688" actId="478"/>
          <ac:picMkLst>
            <pc:docMk/>
            <pc:sldMk cId="3177355320" sldId="259"/>
            <ac:picMk id="6" creationId="{5C8CE00A-D4BC-712C-681F-EA8103B97F69}"/>
          </ac:picMkLst>
        </pc:picChg>
        <pc:picChg chg="add mod">
          <ac:chgData name="robert costello" userId="99f3e388c1eb34fa" providerId="LiveId" clId="{33340556-8600-4BB5-9D0E-233827F6DD5F}" dt="2025-06-16T21:32:54.191" v="690" actId="1076"/>
          <ac:picMkLst>
            <pc:docMk/>
            <pc:sldMk cId="3177355320" sldId="259"/>
            <ac:picMk id="8" creationId="{5CCA7818-4476-1FA5-C893-496FFEB0A361}"/>
          </ac:picMkLst>
        </pc:picChg>
        <pc:picChg chg="del">
          <ac:chgData name="robert costello" userId="99f3e388c1eb34fa" providerId="LiveId" clId="{33340556-8600-4BB5-9D0E-233827F6DD5F}" dt="2025-06-16T21:31:29.381" v="668" actId="478"/>
          <ac:picMkLst>
            <pc:docMk/>
            <pc:sldMk cId="3177355320" sldId="259"/>
            <ac:picMk id="11" creationId="{0965308A-2B0F-093A-0B87-47877222EED6}"/>
          </ac:picMkLst>
        </pc:picChg>
      </pc:sldChg>
      <pc:sldChg chg="add">
        <pc:chgData name="robert costello" userId="99f3e388c1eb34fa" providerId="LiveId" clId="{33340556-8600-4BB5-9D0E-233827F6DD5F}" dt="2025-06-16T21:33:52.287" v="765" actId="2890"/>
        <pc:sldMkLst>
          <pc:docMk/>
          <pc:sldMk cId="3912232158" sldId="260"/>
        </pc:sldMkLst>
      </pc:sldChg>
      <pc:sldChg chg="addSp delSp modSp add mod">
        <pc:chgData name="robert costello" userId="99f3e388c1eb34fa" providerId="LiveId" clId="{33340556-8600-4BB5-9D0E-233827F6DD5F}" dt="2025-06-16T21:36:35.615" v="909" actId="20577"/>
        <pc:sldMkLst>
          <pc:docMk/>
          <pc:sldMk cId="2030087592" sldId="261"/>
        </pc:sldMkLst>
        <pc:spChg chg="mod">
          <ac:chgData name="robert costello" userId="99f3e388c1eb34fa" providerId="LiveId" clId="{33340556-8600-4BB5-9D0E-233827F6DD5F}" dt="2025-06-16T21:34:52.766" v="767" actId="20577"/>
          <ac:spMkLst>
            <pc:docMk/>
            <pc:sldMk cId="2030087592" sldId="261"/>
            <ac:spMk id="2" creationId="{01AFC46B-4609-0C70-FAFF-CEE601C9E045}"/>
          </ac:spMkLst>
        </pc:spChg>
        <pc:spChg chg="mod">
          <ac:chgData name="robert costello" userId="99f3e388c1eb34fa" providerId="LiveId" clId="{33340556-8600-4BB5-9D0E-233827F6DD5F}" dt="2025-06-16T21:36:35.615" v="909" actId="20577"/>
          <ac:spMkLst>
            <pc:docMk/>
            <pc:sldMk cId="2030087592" sldId="261"/>
            <ac:spMk id="12" creationId="{537DCE29-9520-1D7A-33D3-E596E5003550}"/>
          </ac:spMkLst>
        </pc:spChg>
        <pc:picChg chg="del">
          <ac:chgData name="robert costello" userId="99f3e388c1eb34fa" providerId="LiveId" clId="{33340556-8600-4BB5-9D0E-233827F6DD5F}" dt="2025-06-16T21:35:16.547" v="768" actId="478"/>
          <ac:picMkLst>
            <pc:docMk/>
            <pc:sldMk cId="2030087592" sldId="261"/>
            <ac:picMk id="5" creationId="{E8EAF64E-4CA0-3B29-6E55-E6CE0A7299F2}"/>
          </ac:picMkLst>
        </pc:picChg>
        <pc:picChg chg="add mod">
          <ac:chgData name="robert costello" userId="99f3e388c1eb34fa" providerId="LiveId" clId="{33340556-8600-4BB5-9D0E-233827F6DD5F}" dt="2025-06-16T21:35:27.489" v="772" actId="1076"/>
          <ac:picMkLst>
            <pc:docMk/>
            <pc:sldMk cId="2030087592" sldId="261"/>
            <ac:picMk id="6" creationId="{692FAF3C-0D63-7A6A-5452-885DDD96CDD3}"/>
          </ac:picMkLst>
        </pc:picChg>
      </pc:sldChg>
      <pc:sldChg chg="addSp delSp modSp add mod">
        <pc:chgData name="robert costello" userId="99f3e388c1eb34fa" providerId="LiveId" clId="{33340556-8600-4BB5-9D0E-233827F6DD5F}" dt="2025-06-16T21:44:09.549" v="1029" actId="1076"/>
        <pc:sldMkLst>
          <pc:docMk/>
          <pc:sldMk cId="543123363" sldId="262"/>
        </pc:sldMkLst>
        <pc:spChg chg="mod">
          <ac:chgData name="robert costello" userId="99f3e388c1eb34fa" providerId="LiveId" clId="{33340556-8600-4BB5-9D0E-233827F6DD5F}" dt="2025-06-16T21:40:00.551" v="916" actId="20577"/>
          <ac:spMkLst>
            <pc:docMk/>
            <pc:sldMk cId="543123363" sldId="262"/>
            <ac:spMk id="2" creationId="{974024DB-3D1D-0EC2-9D76-1BC32D7927C0}"/>
          </ac:spMkLst>
        </pc:spChg>
        <pc:spChg chg="del">
          <ac:chgData name="robert costello" userId="99f3e388c1eb34fa" providerId="LiveId" clId="{33340556-8600-4BB5-9D0E-233827F6DD5F}" dt="2025-06-16T21:41:13.531" v="963" actId="478"/>
          <ac:spMkLst>
            <pc:docMk/>
            <pc:sldMk cId="543123363" sldId="262"/>
            <ac:spMk id="3" creationId="{CA5E45BB-5425-60FC-ED9E-C83A184EF0A6}"/>
          </ac:spMkLst>
        </pc:spChg>
        <pc:spChg chg="add del mod">
          <ac:chgData name="robert costello" userId="99f3e388c1eb34fa" providerId="LiveId" clId="{33340556-8600-4BB5-9D0E-233827F6DD5F}" dt="2025-06-16T21:41:16.703" v="964" actId="478"/>
          <ac:spMkLst>
            <pc:docMk/>
            <pc:sldMk cId="543123363" sldId="262"/>
            <ac:spMk id="5" creationId="{DB81780F-A4B6-E024-9C6F-E56E9B0B4804}"/>
          </ac:spMkLst>
        </pc:spChg>
        <pc:spChg chg="del">
          <ac:chgData name="robert costello" userId="99f3e388c1eb34fa" providerId="LiveId" clId="{33340556-8600-4BB5-9D0E-233827F6DD5F}" dt="2025-06-16T21:40:14.499" v="918" actId="478"/>
          <ac:spMkLst>
            <pc:docMk/>
            <pc:sldMk cId="543123363" sldId="262"/>
            <ac:spMk id="9" creationId="{B33EBD91-9ED7-A950-BE11-85EF3BDD2C22}"/>
          </ac:spMkLst>
        </pc:spChg>
        <pc:spChg chg="mod">
          <ac:chgData name="robert costello" userId="99f3e388c1eb34fa" providerId="LiveId" clId="{33340556-8600-4BB5-9D0E-233827F6DD5F}" dt="2025-06-16T21:44:09.549" v="1029" actId="1076"/>
          <ac:spMkLst>
            <pc:docMk/>
            <pc:sldMk cId="543123363" sldId="262"/>
            <ac:spMk id="12" creationId="{312182B7-61D9-6A9E-2AEF-8EC90D2A4AB1}"/>
          </ac:spMkLst>
        </pc:spChg>
        <pc:spChg chg="add mod">
          <ac:chgData name="robert costello" userId="99f3e388c1eb34fa" providerId="LiveId" clId="{33340556-8600-4BB5-9D0E-233827F6DD5F}" dt="2025-06-16T21:42:20.490" v="974" actId="1076"/>
          <ac:spMkLst>
            <pc:docMk/>
            <pc:sldMk cId="543123363" sldId="262"/>
            <ac:spMk id="13" creationId="{00DC447A-BFE8-1EB0-A934-41CB5FE8E0AB}"/>
          </ac:spMkLst>
        </pc:spChg>
        <pc:picChg chg="del">
          <ac:chgData name="robert costello" userId="99f3e388c1eb34fa" providerId="LiveId" clId="{33340556-8600-4BB5-9D0E-233827F6DD5F}" dt="2025-06-16T21:40:16.905" v="919" actId="478"/>
          <ac:picMkLst>
            <pc:docMk/>
            <pc:sldMk cId="543123363" sldId="262"/>
            <ac:picMk id="6" creationId="{6D3D45C8-B152-9EBB-86F0-A4850E596AE0}"/>
          </ac:picMkLst>
        </pc:picChg>
        <pc:picChg chg="del">
          <ac:chgData name="robert costello" userId="99f3e388c1eb34fa" providerId="LiveId" clId="{33340556-8600-4BB5-9D0E-233827F6DD5F}" dt="2025-06-16T21:40:07.071" v="917" actId="478"/>
          <ac:picMkLst>
            <pc:docMk/>
            <pc:sldMk cId="543123363" sldId="262"/>
            <ac:picMk id="8" creationId="{5521CD35-7EC5-8BFA-2D05-E449AAE03145}"/>
          </ac:picMkLst>
        </pc:picChg>
        <pc:picChg chg="add mod">
          <ac:chgData name="robert costello" userId="99f3e388c1eb34fa" providerId="LiveId" clId="{33340556-8600-4BB5-9D0E-233827F6DD5F}" dt="2025-06-16T21:41:28.946" v="968" actId="1076"/>
          <ac:picMkLst>
            <pc:docMk/>
            <pc:sldMk cId="543123363" sldId="262"/>
            <ac:picMk id="10" creationId="{76725A3C-C13C-8351-E870-52183094E8FE}"/>
          </ac:picMkLst>
        </pc:picChg>
        <pc:picChg chg="add mod">
          <ac:chgData name="robert costello" userId="99f3e388c1eb34fa" providerId="LiveId" clId="{33340556-8600-4BB5-9D0E-233827F6DD5F}" dt="2025-06-16T21:43:38.954" v="979" actId="14100"/>
          <ac:picMkLst>
            <pc:docMk/>
            <pc:sldMk cId="543123363" sldId="262"/>
            <ac:picMk id="15" creationId="{FD00B516-1748-01CD-6FC1-038DC6000F27}"/>
          </ac:picMkLst>
        </pc:picChg>
      </pc:sldChg>
      <pc:sldChg chg="addSp delSp modSp add mod">
        <pc:chgData name="robert costello" userId="99f3e388c1eb34fa" providerId="LiveId" clId="{33340556-8600-4BB5-9D0E-233827F6DD5F}" dt="2025-06-16T22:51:36.498" v="2001" actId="20577"/>
        <pc:sldMkLst>
          <pc:docMk/>
          <pc:sldMk cId="2485887614" sldId="263"/>
        </pc:sldMkLst>
        <pc:spChg chg="mod">
          <ac:chgData name="robert costello" userId="99f3e388c1eb34fa" providerId="LiveId" clId="{33340556-8600-4BB5-9D0E-233827F6DD5F}" dt="2025-06-16T21:44:36.977" v="1085" actId="27636"/>
          <ac:spMkLst>
            <pc:docMk/>
            <pc:sldMk cId="2485887614" sldId="263"/>
            <ac:spMk id="2" creationId="{D19BDC47-4F2E-43D0-BD84-A76A45F4D52C}"/>
          </ac:spMkLst>
        </pc:spChg>
        <pc:spChg chg="add mod">
          <ac:chgData name="robert costello" userId="99f3e388c1eb34fa" providerId="LiveId" clId="{33340556-8600-4BB5-9D0E-233827F6DD5F}" dt="2025-06-16T22:51:36.498" v="2001" actId="20577"/>
          <ac:spMkLst>
            <pc:docMk/>
            <pc:sldMk cId="2485887614" sldId="263"/>
            <ac:spMk id="8" creationId="{B879BF39-19DB-6014-6983-3926F2C09FB2}"/>
          </ac:spMkLst>
        </pc:spChg>
        <pc:spChg chg="mod">
          <ac:chgData name="robert costello" userId="99f3e388c1eb34fa" providerId="LiveId" clId="{33340556-8600-4BB5-9D0E-233827F6DD5F}" dt="2025-06-16T22:04:18.728" v="1189" actId="1076"/>
          <ac:spMkLst>
            <pc:docMk/>
            <pc:sldMk cId="2485887614" sldId="263"/>
            <ac:spMk id="12" creationId="{F8A5BFC8-6608-8C4D-CCE0-6F48388F6F7B}"/>
          </ac:spMkLst>
        </pc:spChg>
        <pc:spChg chg="del mod">
          <ac:chgData name="robert costello" userId="99f3e388c1eb34fa" providerId="LiveId" clId="{33340556-8600-4BB5-9D0E-233827F6DD5F}" dt="2025-06-16T21:46:01.032" v="1170" actId="478"/>
          <ac:spMkLst>
            <pc:docMk/>
            <pc:sldMk cId="2485887614" sldId="263"/>
            <ac:spMk id="13" creationId="{AEB8F0B9-786D-244D-81FF-4153AF4DDED6}"/>
          </ac:spMkLst>
        </pc:spChg>
        <pc:picChg chg="add mod">
          <ac:chgData name="robert costello" userId="99f3e388c1eb34fa" providerId="LiveId" clId="{33340556-8600-4BB5-9D0E-233827F6DD5F}" dt="2025-06-16T22:04:14.597" v="1188" actId="1076"/>
          <ac:picMkLst>
            <pc:docMk/>
            <pc:sldMk cId="2485887614" sldId="263"/>
            <ac:picMk id="4" creationId="{8D3B8C93-B455-7AE7-8877-3684504159DF}"/>
          </ac:picMkLst>
        </pc:picChg>
        <pc:picChg chg="add mod">
          <ac:chgData name="robert costello" userId="99f3e388c1eb34fa" providerId="LiveId" clId="{33340556-8600-4BB5-9D0E-233827F6DD5F}" dt="2025-06-16T22:04:11.818" v="1187" actId="14100"/>
          <ac:picMkLst>
            <pc:docMk/>
            <pc:sldMk cId="2485887614" sldId="263"/>
            <ac:picMk id="6" creationId="{ED7FDA05-55F3-CE9A-7178-20FA6263F909}"/>
          </ac:picMkLst>
        </pc:picChg>
        <pc:picChg chg="del">
          <ac:chgData name="robert costello" userId="99f3e388c1eb34fa" providerId="LiveId" clId="{33340556-8600-4BB5-9D0E-233827F6DD5F}" dt="2025-06-16T21:44:42.234" v="1086" actId="478"/>
          <ac:picMkLst>
            <pc:docMk/>
            <pc:sldMk cId="2485887614" sldId="263"/>
            <ac:picMk id="10" creationId="{42172E36-0D2B-7692-3294-ACEA69B0711C}"/>
          </ac:picMkLst>
        </pc:picChg>
        <pc:picChg chg="del">
          <ac:chgData name="robert costello" userId="99f3e388c1eb34fa" providerId="LiveId" clId="{33340556-8600-4BB5-9D0E-233827F6DD5F}" dt="2025-06-16T21:44:44.956" v="1087" actId="478"/>
          <ac:picMkLst>
            <pc:docMk/>
            <pc:sldMk cId="2485887614" sldId="263"/>
            <ac:picMk id="15" creationId="{3D26F45A-86AB-9BA3-46F0-904AA806DE99}"/>
          </ac:picMkLst>
        </pc:picChg>
        <pc:cxnChg chg="add mod">
          <ac:chgData name="robert costello" userId="99f3e388c1eb34fa" providerId="LiveId" clId="{33340556-8600-4BB5-9D0E-233827F6DD5F}" dt="2025-06-16T22:06:55.582" v="1195" actId="14100"/>
          <ac:cxnSpMkLst>
            <pc:docMk/>
            <pc:sldMk cId="2485887614" sldId="263"/>
            <ac:cxnSpMk id="11" creationId="{97679331-226C-8025-7B28-879569CFCED8}"/>
          </ac:cxnSpMkLst>
        </pc:cxnChg>
      </pc:sldChg>
      <pc:sldChg chg="addSp modSp new mod">
        <pc:chgData name="robert costello" userId="99f3e388c1eb34fa" providerId="LiveId" clId="{33340556-8600-4BB5-9D0E-233827F6DD5F}" dt="2025-06-16T22:24:18.052" v="1288" actId="20577"/>
        <pc:sldMkLst>
          <pc:docMk/>
          <pc:sldMk cId="825786593" sldId="264"/>
        </pc:sldMkLst>
        <pc:spChg chg="mod">
          <ac:chgData name="robert costello" userId="99f3e388c1eb34fa" providerId="LiveId" clId="{33340556-8600-4BB5-9D0E-233827F6DD5F}" dt="2025-06-16T22:24:18.052" v="1288" actId="20577"/>
          <ac:spMkLst>
            <pc:docMk/>
            <pc:sldMk cId="825786593" sldId="264"/>
            <ac:spMk id="2" creationId="{49BEBAA8-4972-0BCD-036E-A3B4D62D9ACB}"/>
          </ac:spMkLst>
        </pc:spChg>
        <pc:spChg chg="mod">
          <ac:chgData name="robert costello" userId="99f3e388c1eb34fa" providerId="LiveId" clId="{33340556-8600-4BB5-9D0E-233827F6DD5F}" dt="2025-06-16T22:23:55.315" v="1268" actId="14100"/>
          <ac:spMkLst>
            <pc:docMk/>
            <pc:sldMk cId="825786593" sldId="264"/>
            <ac:spMk id="3" creationId="{13F62CEB-931C-A089-D3E8-E7C66F55A9C2}"/>
          </ac:spMkLst>
        </pc:spChg>
        <pc:spChg chg="add mod">
          <ac:chgData name="robert costello" userId="99f3e388c1eb34fa" providerId="LiveId" clId="{33340556-8600-4BB5-9D0E-233827F6DD5F}" dt="2025-06-16T22:23:58.365" v="1269" actId="1076"/>
          <ac:spMkLst>
            <pc:docMk/>
            <pc:sldMk cId="825786593" sldId="264"/>
            <ac:spMk id="4" creationId="{2759AB65-7FDC-01AC-2A2E-909537AC0AAE}"/>
          </ac:spMkLst>
        </pc:spChg>
      </pc:sldChg>
      <pc:sldChg chg="addSp delSp modSp add mod">
        <pc:chgData name="robert costello" userId="99f3e388c1eb34fa" providerId="LiveId" clId="{33340556-8600-4BB5-9D0E-233827F6DD5F}" dt="2025-06-16T22:47:38.754" v="1790" actId="20577"/>
        <pc:sldMkLst>
          <pc:docMk/>
          <pc:sldMk cId="3927334584" sldId="265"/>
        </pc:sldMkLst>
        <pc:spChg chg="mod">
          <ac:chgData name="robert costello" userId="99f3e388c1eb34fa" providerId="LiveId" clId="{33340556-8600-4BB5-9D0E-233827F6DD5F}" dt="2025-06-16T22:29:23.640" v="1508" actId="20577"/>
          <ac:spMkLst>
            <pc:docMk/>
            <pc:sldMk cId="3927334584" sldId="265"/>
            <ac:spMk id="2" creationId="{9D52E7EC-1B53-9DE8-CEB9-E7A1281E01D9}"/>
          </ac:spMkLst>
        </pc:spChg>
        <pc:spChg chg="mod">
          <ac:chgData name="robert costello" userId="99f3e388c1eb34fa" providerId="LiveId" clId="{33340556-8600-4BB5-9D0E-233827F6DD5F}" dt="2025-06-16T22:47:38.754" v="1790" actId="20577"/>
          <ac:spMkLst>
            <pc:docMk/>
            <pc:sldMk cId="3927334584" sldId="265"/>
            <ac:spMk id="3" creationId="{97B07186-49E1-4552-3237-C904921857E8}"/>
          </ac:spMkLst>
        </pc:spChg>
        <pc:spChg chg="del">
          <ac:chgData name="robert costello" userId="99f3e388c1eb34fa" providerId="LiveId" clId="{33340556-8600-4BB5-9D0E-233827F6DD5F}" dt="2025-06-16T22:25:42.083" v="1292" actId="478"/>
          <ac:spMkLst>
            <pc:docMk/>
            <pc:sldMk cId="3927334584" sldId="265"/>
            <ac:spMk id="4" creationId="{4696AAF9-FB5C-6425-97BD-2288576F2F24}"/>
          </ac:spMkLst>
        </pc:spChg>
        <pc:spChg chg="add mod">
          <ac:chgData name="robert costello" userId="99f3e388c1eb34fa" providerId="LiveId" clId="{33340556-8600-4BB5-9D0E-233827F6DD5F}" dt="2025-06-16T22:29:09.341" v="1507" actId="20577"/>
          <ac:spMkLst>
            <pc:docMk/>
            <pc:sldMk cId="3927334584" sldId="265"/>
            <ac:spMk id="10" creationId="{514B6E2B-6369-2124-49D6-49EAEE143873}"/>
          </ac:spMkLst>
        </pc:spChg>
        <pc:picChg chg="add mod">
          <ac:chgData name="robert costello" userId="99f3e388c1eb34fa" providerId="LiveId" clId="{33340556-8600-4BB5-9D0E-233827F6DD5F}" dt="2025-06-16T22:27:53.273" v="1367" actId="1076"/>
          <ac:picMkLst>
            <pc:docMk/>
            <pc:sldMk cId="3927334584" sldId="265"/>
            <ac:picMk id="6" creationId="{B6DCC125-2E6F-F72E-4845-533B8E01DA88}"/>
          </ac:picMkLst>
        </pc:picChg>
        <pc:picChg chg="add mod modCrop">
          <ac:chgData name="robert costello" userId="99f3e388c1eb34fa" providerId="LiveId" clId="{33340556-8600-4BB5-9D0E-233827F6DD5F}" dt="2025-06-16T22:32:12.241" v="1518" actId="14100"/>
          <ac:picMkLst>
            <pc:docMk/>
            <pc:sldMk cId="3927334584" sldId="265"/>
            <ac:picMk id="12" creationId="{ED0B1AC4-5F4C-FAA2-B2EF-D60F0CB8BC91}"/>
          </ac:picMkLst>
        </pc:picChg>
        <pc:cxnChg chg="add mod">
          <ac:chgData name="robert costello" userId="99f3e388c1eb34fa" providerId="LiveId" clId="{33340556-8600-4BB5-9D0E-233827F6DD5F}" dt="2025-06-16T22:28:11.171" v="1369" actId="14100"/>
          <ac:cxnSpMkLst>
            <pc:docMk/>
            <pc:sldMk cId="3927334584" sldId="265"/>
            <ac:cxnSpMk id="8" creationId="{47677DA2-6C6F-F797-7EFA-878B5102F690}"/>
          </ac:cxnSpMkLst>
        </pc:cxnChg>
      </pc:sldChg>
      <pc:sldChg chg="addSp delSp modSp add mod">
        <pc:chgData name="robert costello" userId="99f3e388c1eb34fa" providerId="LiveId" clId="{33340556-8600-4BB5-9D0E-233827F6DD5F}" dt="2025-06-16T22:37:54.452" v="1651" actId="1076"/>
        <pc:sldMkLst>
          <pc:docMk/>
          <pc:sldMk cId="81423529" sldId="266"/>
        </pc:sldMkLst>
        <pc:spChg chg="mod">
          <ac:chgData name="robert costello" userId="99f3e388c1eb34fa" providerId="LiveId" clId="{33340556-8600-4BB5-9D0E-233827F6DD5F}" dt="2025-06-16T22:35:10.922" v="1575" actId="5793"/>
          <ac:spMkLst>
            <pc:docMk/>
            <pc:sldMk cId="81423529" sldId="266"/>
            <ac:spMk id="2" creationId="{8A5B0666-3A3E-BF28-76FE-990E34AC6ABA}"/>
          </ac:spMkLst>
        </pc:spChg>
        <pc:spChg chg="del">
          <ac:chgData name="robert costello" userId="99f3e388c1eb34fa" providerId="LiveId" clId="{33340556-8600-4BB5-9D0E-233827F6DD5F}" dt="2025-06-16T22:35:18.629" v="1578" actId="478"/>
          <ac:spMkLst>
            <pc:docMk/>
            <pc:sldMk cId="81423529" sldId="266"/>
            <ac:spMk id="3" creationId="{8F7562FD-FA0F-9DF3-E41E-A8676616C961}"/>
          </ac:spMkLst>
        </pc:spChg>
        <pc:spChg chg="add del mod">
          <ac:chgData name="robert costello" userId="99f3e388c1eb34fa" providerId="LiveId" clId="{33340556-8600-4BB5-9D0E-233827F6DD5F}" dt="2025-06-16T22:35:29.490" v="1581" actId="478"/>
          <ac:spMkLst>
            <pc:docMk/>
            <pc:sldMk cId="81423529" sldId="266"/>
            <ac:spMk id="5" creationId="{6A27D48E-2010-0C7D-F765-7D364206FDFE}"/>
          </ac:spMkLst>
        </pc:spChg>
        <pc:spChg chg="del">
          <ac:chgData name="robert costello" userId="99f3e388c1eb34fa" providerId="LiveId" clId="{33340556-8600-4BB5-9D0E-233827F6DD5F}" dt="2025-06-16T22:35:22.278" v="1579" actId="478"/>
          <ac:spMkLst>
            <pc:docMk/>
            <pc:sldMk cId="81423529" sldId="266"/>
            <ac:spMk id="10" creationId="{018D297D-3C26-157E-E8B8-B8F7A31D5022}"/>
          </ac:spMkLst>
        </pc:spChg>
        <pc:spChg chg="add mod">
          <ac:chgData name="robert costello" userId="99f3e388c1eb34fa" providerId="LiveId" clId="{33340556-8600-4BB5-9D0E-233827F6DD5F}" dt="2025-06-16T22:37:54.452" v="1651" actId="1076"/>
          <ac:spMkLst>
            <pc:docMk/>
            <pc:sldMk cId="81423529" sldId="266"/>
            <ac:spMk id="11" creationId="{BCD3C14A-7426-2040-95E3-FA622FECEA3E}"/>
          </ac:spMkLst>
        </pc:spChg>
        <pc:picChg chg="del">
          <ac:chgData name="robert costello" userId="99f3e388c1eb34fa" providerId="LiveId" clId="{33340556-8600-4BB5-9D0E-233827F6DD5F}" dt="2025-06-16T22:35:32.915" v="1582" actId="478"/>
          <ac:picMkLst>
            <pc:docMk/>
            <pc:sldMk cId="81423529" sldId="266"/>
            <ac:picMk id="6" creationId="{1CE99574-6553-0181-5979-026AC0670AF2}"/>
          </ac:picMkLst>
        </pc:picChg>
        <pc:picChg chg="add mod">
          <ac:chgData name="robert costello" userId="99f3e388c1eb34fa" providerId="LiveId" clId="{33340556-8600-4BB5-9D0E-233827F6DD5F}" dt="2025-06-16T22:36:57.686" v="1584" actId="1076"/>
          <ac:picMkLst>
            <pc:docMk/>
            <pc:sldMk cId="81423529" sldId="266"/>
            <ac:picMk id="9" creationId="{0F7E325E-BC40-608B-C4E7-BD3E0F3FC03E}"/>
          </ac:picMkLst>
        </pc:picChg>
        <pc:picChg chg="del mod">
          <ac:chgData name="robert costello" userId="99f3e388c1eb34fa" providerId="LiveId" clId="{33340556-8600-4BB5-9D0E-233827F6DD5F}" dt="2025-06-16T22:35:14.700" v="1577" actId="478"/>
          <ac:picMkLst>
            <pc:docMk/>
            <pc:sldMk cId="81423529" sldId="266"/>
            <ac:picMk id="12" creationId="{E530D74F-6C95-F118-0A29-9B924E774667}"/>
          </ac:picMkLst>
        </pc:picChg>
        <pc:cxnChg chg="del">
          <ac:chgData name="robert costello" userId="99f3e388c1eb34fa" providerId="LiveId" clId="{33340556-8600-4BB5-9D0E-233827F6DD5F}" dt="2025-06-16T22:35:29.490" v="1581" actId="478"/>
          <ac:cxnSpMkLst>
            <pc:docMk/>
            <pc:sldMk cId="81423529" sldId="266"/>
            <ac:cxnSpMk id="8" creationId="{4A2618A5-CB03-EBED-823E-1A91EE447D2C}"/>
          </ac:cxnSpMkLst>
        </pc:cxnChg>
        <pc:cxnChg chg="add">
          <ac:chgData name="robert costello" userId="99f3e388c1eb34fa" providerId="LiveId" clId="{33340556-8600-4BB5-9D0E-233827F6DD5F}" dt="2025-06-16T22:37:39.803" v="1649" actId="11529"/>
          <ac:cxnSpMkLst>
            <pc:docMk/>
            <pc:sldMk cId="81423529" sldId="266"/>
            <ac:cxnSpMk id="14" creationId="{E6C38234-F194-A8A6-18D5-2545F5B5A588}"/>
          </ac:cxnSpMkLst>
        </pc:cxnChg>
        <pc:cxnChg chg="add mod">
          <ac:chgData name="robert costello" userId="99f3e388c1eb34fa" providerId="LiveId" clId="{33340556-8600-4BB5-9D0E-233827F6DD5F}" dt="2025-06-16T22:37:54.452" v="1651" actId="1076"/>
          <ac:cxnSpMkLst>
            <pc:docMk/>
            <pc:sldMk cId="81423529" sldId="266"/>
            <ac:cxnSpMk id="16" creationId="{F5DEBEAA-A3AF-7A0A-ECFA-66D8C07D958A}"/>
          </ac:cxnSpMkLst>
        </pc:cxnChg>
      </pc:sldChg>
      <pc:sldChg chg="new del">
        <pc:chgData name="robert costello" userId="99f3e388c1eb34fa" providerId="LiveId" clId="{33340556-8600-4BB5-9D0E-233827F6DD5F}" dt="2025-06-16T22:34:37.418" v="1522" actId="47"/>
        <pc:sldMkLst>
          <pc:docMk/>
          <pc:sldMk cId="3174776490" sldId="266"/>
        </pc:sldMkLst>
      </pc:sldChg>
      <pc:sldChg chg="add del">
        <pc:chgData name="robert costello" userId="99f3e388c1eb34fa" providerId="LiveId" clId="{33340556-8600-4BB5-9D0E-233827F6DD5F}" dt="2025-06-16T22:34:31.353" v="1521" actId="47"/>
        <pc:sldMkLst>
          <pc:docMk/>
          <pc:sldMk cId="1945730052" sldId="267"/>
        </pc:sldMkLst>
      </pc:sldChg>
      <pc:sldChg chg="addSp delSp modSp add mod">
        <pc:chgData name="robert costello" userId="99f3e388c1eb34fa" providerId="LiveId" clId="{33340556-8600-4BB5-9D0E-233827F6DD5F}" dt="2025-06-16T22:38:30.628" v="1662" actId="1076"/>
        <pc:sldMkLst>
          <pc:docMk/>
          <pc:sldMk cId="2724937755" sldId="267"/>
        </pc:sldMkLst>
        <pc:spChg chg="mod">
          <ac:chgData name="robert costello" userId="99f3e388c1eb34fa" providerId="LiveId" clId="{33340556-8600-4BB5-9D0E-233827F6DD5F}" dt="2025-06-16T22:38:09.334" v="1656" actId="20577"/>
          <ac:spMkLst>
            <pc:docMk/>
            <pc:sldMk cId="2724937755" sldId="267"/>
            <ac:spMk id="2" creationId="{A7DBF2ED-1B03-4189-6D2E-89A0543DE138}"/>
          </ac:spMkLst>
        </pc:spChg>
        <pc:spChg chg="add mod">
          <ac:chgData name="robert costello" userId="99f3e388c1eb34fa" providerId="LiveId" clId="{33340556-8600-4BB5-9D0E-233827F6DD5F}" dt="2025-06-16T22:38:30.628" v="1662" actId="1076"/>
          <ac:spMkLst>
            <pc:docMk/>
            <pc:sldMk cId="2724937755" sldId="267"/>
            <ac:spMk id="4" creationId="{DE363EF6-03A9-4B62-2003-504208E11A03}"/>
          </ac:spMkLst>
        </pc:spChg>
        <pc:spChg chg="del">
          <ac:chgData name="robert costello" userId="99f3e388c1eb34fa" providerId="LiveId" clId="{33340556-8600-4BB5-9D0E-233827F6DD5F}" dt="2025-06-16T22:38:12.240" v="1659" actId="478"/>
          <ac:spMkLst>
            <pc:docMk/>
            <pc:sldMk cId="2724937755" sldId="267"/>
            <ac:spMk id="11" creationId="{34D486DF-6973-455C-B760-950CBBA443D5}"/>
          </ac:spMkLst>
        </pc:spChg>
        <pc:picChg chg="del">
          <ac:chgData name="robert costello" userId="99f3e388c1eb34fa" providerId="LiveId" clId="{33340556-8600-4BB5-9D0E-233827F6DD5F}" dt="2025-06-16T22:38:11.055" v="1658" actId="478"/>
          <ac:picMkLst>
            <pc:docMk/>
            <pc:sldMk cId="2724937755" sldId="267"/>
            <ac:picMk id="9" creationId="{8C635723-A826-1ED7-6EC0-9333598FF13B}"/>
          </ac:picMkLst>
        </pc:picChg>
        <pc:cxnChg chg="del">
          <ac:chgData name="robert costello" userId="99f3e388c1eb34fa" providerId="LiveId" clId="{33340556-8600-4BB5-9D0E-233827F6DD5F}" dt="2025-06-16T22:38:10.195" v="1657" actId="478"/>
          <ac:cxnSpMkLst>
            <pc:docMk/>
            <pc:sldMk cId="2724937755" sldId="267"/>
            <ac:cxnSpMk id="14" creationId="{57ABBF3C-FF82-2434-14F7-B680862814A3}"/>
          </ac:cxnSpMkLst>
        </pc:cxnChg>
        <pc:cxnChg chg="del mod">
          <ac:chgData name="robert costello" userId="99f3e388c1eb34fa" providerId="LiveId" clId="{33340556-8600-4BB5-9D0E-233827F6DD5F}" dt="2025-06-16T22:38:13.270" v="1660" actId="478"/>
          <ac:cxnSpMkLst>
            <pc:docMk/>
            <pc:sldMk cId="2724937755" sldId="267"/>
            <ac:cxnSpMk id="16" creationId="{E10234F1-7C71-0A1B-B038-0DB0FAA2EF76}"/>
          </ac:cxnSpMkLst>
        </pc:cxnChg>
      </pc:sldChg>
      <pc:sldChg chg="addSp delSp modSp add mod">
        <pc:chgData name="robert costello" userId="99f3e388c1eb34fa" providerId="LiveId" clId="{33340556-8600-4BB5-9D0E-233827F6DD5F}" dt="2025-06-16T22:40:55.850" v="1778" actId="20577"/>
        <pc:sldMkLst>
          <pc:docMk/>
          <pc:sldMk cId="1777219522" sldId="268"/>
        </pc:sldMkLst>
        <pc:spChg chg="mod">
          <ac:chgData name="robert costello" userId="99f3e388c1eb34fa" providerId="LiveId" clId="{33340556-8600-4BB5-9D0E-233827F6DD5F}" dt="2025-06-16T22:38:57.930" v="1711" actId="20577"/>
          <ac:spMkLst>
            <pc:docMk/>
            <pc:sldMk cId="1777219522" sldId="268"/>
            <ac:spMk id="2" creationId="{DCAB4828-DEB1-7CEA-54AD-7997A0E86F0D}"/>
          </ac:spMkLst>
        </pc:spChg>
        <pc:spChg chg="del">
          <ac:chgData name="robert costello" userId="99f3e388c1eb34fa" providerId="LiveId" clId="{33340556-8600-4BB5-9D0E-233827F6DD5F}" dt="2025-06-16T22:39:02.059" v="1712" actId="478"/>
          <ac:spMkLst>
            <pc:docMk/>
            <pc:sldMk cId="1777219522" sldId="268"/>
            <ac:spMk id="4" creationId="{DD0E4D34-0AB3-E3FC-F112-C2D86A6A473A}"/>
          </ac:spMkLst>
        </pc:spChg>
        <pc:spChg chg="add mod">
          <ac:chgData name="robert costello" userId="99f3e388c1eb34fa" providerId="LiveId" clId="{33340556-8600-4BB5-9D0E-233827F6DD5F}" dt="2025-06-16T22:39:41.552" v="1717" actId="1076"/>
          <ac:spMkLst>
            <pc:docMk/>
            <pc:sldMk cId="1777219522" sldId="268"/>
            <ac:spMk id="5" creationId="{BC0B1DDA-1129-1DEF-C517-9F5435FB5B53}"/>
          </ac:spMkLst>
        </pc:spChg>
        <pc:spChg chg="add mod">
          <ac:chgData name="robert costello" userId="99f3e388c1eb34fa" providerId="LiveId" clId="{33340556-8600-4BB5-9D0E-233827F6DD5F}" dt="2025-06-16T22:40:55.850" v="1778" actId="20577"/>
          <ac:spMkLst>
            <pc:docMk/>
            <pc:sldMk cId="1777219522" sldId="268"/>
            <ac:spMk id="14" creationId="{4003D0C9-82F9-4E9A-6703-36F44493FD13}"/>
          </ac:spMkLst>
        </pc:spChg>
        <pc:picChg chg="add mod">
          <ac:chgData name="robert costello" userId="99f3e388c1eb34fa" providerId="LiveId" clId="{33340556-8600-4BB5-9D0E-233827F6DD5F}" dt="2025-06-16T22:40:22.680" v="1722" actId="1076"/>
          <ac:picMkLst>
            <pc:docMk/>
            <pc:sldMk cId="1777219522" sldId="268"/>
            <ac:picMk id="7" creationId="{D072F742-81C5-17C9-65E9-8DDC07C5812C}"/>
          </ac:picMkLst>
        </pc:picChg>
        <pc:cxnChg chg="add mod">
          <ac:chgData name="robert costello" userId="99f3e388c1eb34fa" providerId="LiveId" clId="{33340556-8600-4BB5-9D0E-233827F6DD5F}" dt="2025-06-16T22:40:34.222" v="1726" actId="14100"/>
          <ac:cxnSpMkLst>
            <pc:docMk/>
            <pc:sldMk cId="1777219522" sldId="268"/>
            <ac:cxnSpMk id="9" creationId="{3FE77BA9-28B8-504A-81B6-8A5AB4FFB6C2}"/>
          </ac:cxnSpMkLst>
        </pc:cxnChg>
        <pc:cxnChg chg="add mod">
          <ac:chgData name="robert costello" userId="99f3e388c1eb34fa" providerId="LiveId" clId="{33340556-8600-4BB5-9D0E-233827F6DD5F}" dt="2025-06-16T22:40:25.448" v="1723" actId="1076"/>
          <ac:cxnSpMkLst>
            <pc:docMk/>
            <pc:sldMk cId="1777219522" sldId="268"/>
            <ac:cxnSpMk id="10" creationId="{4EBC836D-C0C4-79C6-5947-47817536B9DE}"/>
          </ac:cxnSpMkLst>
        </pc:cxnChg>
      </pc:sldChg>
      <pc:sldChg chg="modSp new mod">
        <pc:chgData name="robert costello" userId="99f3e388c1eb34fa" providerId="LiveId" clId="{33340556-8600-4BB5-9D0E-233827F6DD5F}" dt="2025-06-16T22:52:42.028" v="2073" actId="20577"/>
        <pc:sldMkLst>
          <pc:docMk/>
          <pc:sldMk cId="779855628" sldId="269"/>
        </pc:sldMkLst>
        <pc:spChg chg="mod">
          <ac:chgData name="robert costello" userId="99f3e388c1eb34fa" providerId="LiveId" clId="{33340556-8600-4BB5-9D0E-233827F6DD5F}" dt="2025-06-16T22:52:42.028" v="2073" actId="20577"/>
          <ac:spMkLst>
            <pc:docMk/>
            <pc:sldMk cId="779855628" sldId="269"/>
            <ac:spMk id="2" creationId="{6E150C05-4116-5B0A-4C2A-B18DA15DEEED}"/>
          </ac:spMkLst>
        </pc:spChg>
        <pc:spChg chg="mod">
          <ac:chgData name="robert costello" userId="99f3e388c1eb34fa" providerId="LiveId" clId="{33340556-8600-4BB5-9D0E-233827F6DD5F}" dt="2025-06-16T22:52:23.994" v="2007" actId="14100"/>
          <ac:spMkLst>
            <pc:docMk/>
            <pc:sldMk cId="779855628" sldId="269"/>
            <ac:spMk id="3" creationId="{4315F1F4-1A16-4EA6-9C47-362E517B0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5183-75EF-41E9-7B8B-226B6812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37E7D-C139-9500-52F8-CFED5BA8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BF0F-0201-69D8-A495-AE5E64D7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3D2B-056F-985F-25E9-273AA252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6BDB-B9C1-F8A3-35EE-115ADC9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70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DB0A-C003-3B9E-4CB6-531A2C70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0B9B1-E7E4-B9C7-D78A-B2D85CB0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AC8BD-44FC-03FF-DB30-7E12495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9DCD-6867-F2D0-E3C0-A9B14D66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E882-271E-AE51-206B-E33FC7BC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A1A15-3745-50CA-B1D5-D87113BBE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DF2F-C334-FF76-329D-4E783844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FB76-3067-4D24-631A-F8DA2AB9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0BEB-5C80-5CFB-60CC-70F3DCC7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2018-B52A-E53E-06C0-E13B84B2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60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A312-2519-0F75-2624-032D2002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E38E-82C2-F362-56A2-24A25953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05E9-F882-C34A-ABD3-448D1FDD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EF19-59FF-48E6-64CB-ED92828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9630-5CE8-52C1-F365-32D04065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68E-2120-22A1-C65E-EFA37116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F98C-0564-00CE-3B3F-178E1B69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9ECF-5A7B-E035-1E02-691FA3F0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3C8B-6872-E312-1046-FC5ABDF0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8917-6FA7-6BCE-FA68-5D83E6C6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8347-A75D-8872-606B-041745B1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396A-8DCA-BDA6-F2D8-48C02857F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2A96-F07F-827C-7732-DC5BFBA4A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EE97-88C7-C60C-C8B2-F510352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9EE4-6758-CF93-CEF8-A5D5F53B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8435-8169-85C9-82AC-303A543B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9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5575-2867-A3C0-870A-75D94329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48E85-AFFD-E3D7-4801-C537B795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5DA88-AB28-1B5B-4A7C-AA5F5E57F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54F61-1ABE-DADB-A0AB-DB9C1AC9B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339C-269F-B501-05B1-44518F45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BC9AC-626B-B0D3-CD03-E0A60F53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218BD-F624-CE08-3ABC-0F44535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EC4AB-0F89-34E1-E79D-C0B149D3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1529-E6B8-F378-4440-55A70113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6F37A-8DAB-68D6-CE25-0018A077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ADB9D-32C1-26F5-F671-32C2403B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3C575-111D-9304-2826-AA584AE4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FB3F1-DCE2-52F5-B53A-2E36F743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04A9F-A419-598D-7350-9C7DCA61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2F486-7E17-C686-37F3-1D7CEBDF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5060-BF6C-3060-84D7-AA71294C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5767-CC71-A63E-7F28-A580B869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3C678-436B-201C-FF44-D764E3D7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620F-8E1B-1FB5-BC21-C87CF2A2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73DBF-3FF7-5D37-4988-0E93996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2B35-0459-474F-1989-2235610E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176-1C62-0723-9425-859617A6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36CBB-1C8D-AF31-39EE-F844E2C82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03169-3606-4D3A-54B5-226F1CDA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2DFD-E572-5364-F15F-303AE162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C28F-CE3C-4C6F-8BEF-5FE7E829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A41E-4B86-D8B5-725E-D55B5EE2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25E6A-653B-1896-8879-C65ED0A7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6042-BFE4-63B4-ED8D-8507953C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8D64-E9FA-FA80-28EA-3D19BCB13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E1744-7224-4C05-A8EA-1D8ADEED54DD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1C53-B588-5F30-C40C-BDC673DE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9CD1-1642-5BCF-8631-E4300EAC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A7983-22A2-4CDE-AA9C-2DF8C5479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5C57-FCA5-879A-0A1A-5DE42BDB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246" y="34727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GB" dirty="0"/>
              <a:t>We are going to create the following.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0BA64-3C1A-9558-E647-F207F71C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0" y="2059806"/>
            <a:ext cx="7866892" cy="47410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9336344-17D7-641B-0079-B2C11D336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067" y="3707916"/>
            <a:ext cx="4865807" cy="1655762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/>
              <a:t>Today session is the following: </a:t>
            </a:r>
          </a:p>
          <a:p>
            <a:r>
              <a:rPr lang="en-GB" sz="8000" dirty="0"/>
              <a:t>A). Build a template</a:t>
            </a:r>
          </a:p>
          <a:p>
            <a:r>
              <a:rPr lang="en-GB" sz="8000" dirty="0"/>
              <a:t>B.) Call external CSS script</a:t>
            </a:r>
          </a:p>
          <a:p>
            <a:r>
              <a:rPr lang="en-GB" sz="8000" dirty="0"/>
              <a:t>C.) Make a navigation system</a:t>
            </a:r>
          </a:p>
          <a:p>
            <a:r>
              <a:rPr lang="en-GB" sz="8000" dirty="0"/>
              <a:t>D). Make an animated slider</a:t>
            </a:r>
          </a:p>
          <a:p>
            <a:r>
              <a:rPr lang="en-GB" sz="8000" dirty="0"/>
              <a:t>E).  Import API from a Weather Server</a:t>
            </a:r>
          </a:p>
          <a:p>
            <a:r>
              <a:rPr lang="en-GB" sz="8000" dirty="0"/>
              <a:t>F). Bring in a Facebook post </a:t>
            </a:r>
          </a:p>
          <a:p>
            <a:r>
              <a:rPr lang="en-GB" sz="8000" dirty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40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EC074-859F-E4B7-9AEC-04C73A3F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E7EC-1B53-9DE8-CEB9-E7A1281E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4" y="195944"/>
            <a:ext cx="11413671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Step 8: Back to the style sheet add the full style sheet: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7186-49E1-4552-3237-C9049218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398" y="760133"/>
            <a:ext cx="9315557" cy="22573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&lt;div class="col-sm-4"&gt;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&lt;div class="well"&gt;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       &lt;div id="fb-root"&gt;&lt;/div&gt;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&lt;script async defer </a:t>
            </a:r>
            <a:r>
              <a:rPr lang="en-US" sz="1100" dirty="0" err="1"/>
              <a:t>src</a:t>
            </a:r>
            <a:r>
              <a:rPr lang="en-US" sz="1100" dirty="0"/>
              <a:t>="https://connect.facebook.net/</a:t>
            </a:r>
            <a:r>
              <a:rPr lang="en-US" sz="1100" dirty="0" err="1"/>
              <a:t>en_US</a:t>
            </a:r>
            <a:r>
              <a:rPr lang="en-US" sz="1100" dirty="0"/>
              <a:t>/</a:t>
            </a:r>
            <a:r>
              <a:rPr lang="en-US" sz="1100" dirty="0" err="1"/>
              <a:t>sdk.js#xfbml</a:t>
            </a:r>
            <a:r>
              <a:rPr lang="en-US" sz="1100" dirty="0"/>
              <a:t>=1&amp;version=v3.2"&gt;&lt;/script&gt;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&lt;div class="fb-post"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data-</a:t>
            </a:r>
            <a:r>
              <a:rPr lang="en-US" sz="1100" dirty="0" err="1"/>
              <a:t>href</a:t>
            </a:r>
            <a:r>
              <a:rPr lang="en-US" sz="1100" dirty="0"/>
              <a:t>="https://www.facebook.com/20531316728/posts/10154009990506729/"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data-width="500"&gt;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&lt;/div&gt; </a:t>
            </a:r>
            <a:endParaRPr lang="en-GB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CC125-2E6F-F72E-4845-533B8E0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85" y="3165726"/>
            <a:ext cx="7074685" cy="34963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77DA2-6C6F-F797-7EFA-878B5102F690}"/>
              </a:ext>
            </a:extLst>
          </p:cNvPr>
          <p:cNvCxnSpPr>
            <a:cxnSpLocks/>
          </p:cNvCxnSpPr>
          <p:nvPr/>
        </p:nvCxnSpPr>
        <p:spPr>
          <a:xfrm>
            <a:off x="1088136" y="3429000"/>
            <a:ext cx="3666744" cy="334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4B6E2B-6369-2124-49D6-49EAEE143873}"/>
              </a:ext>
            </a:extLst>
          </p:cNvPr>
          <p:cNvSpPr txBox="1"/>
          <p:nvPr/>
        </p:nvSpPr>
        <p:spPr>
          <a:xfrm>
            <a:off x="242860" y="4059936"/>
            <a:ext cx="4691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the script below the last div (3</a:t>
            </a:r>
            <a:r>
              <a:rPr lang="en-GB" baseline="30000" dirty="0"/>
              <a:t>rd</a:t>
            </a:r>
            <a:r>
              <a:rPr lang="en-GB" dirty="0"/>
              <a:t> one from </a:t>
            </a:r>
          </a:p>
          <a:p>
            <a:r>
              <a:rPr lang="en-GB" dirty="0"/>
              <a:t>The &lt;span&gt; &lt;/span&gt;).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0B1AC4-5F4C-FAA2-B2EF-D60F0CB8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885"/>
          <a:stretch>
            <a:fillRect/>
          </a:stretch>
        </p:blipFill>
        <p:spPr>
          <a:xfrm>
            <a:off x="7239111" y="841603"/>
            <a:ext cx="4808607" cy="28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3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965E7-699C-8510-8581-96D58EFC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666-3A3E-BF28-76FE-990E34AC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4" y="195944"/>
            <a:ext cx="11413671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Step 9: Add in the JavaScript to make it all work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E325E-BC40-608B-C4E7-BD3E0F3F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3" y="942149"/>
            <a:ext cx="8935697" cy="5915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D3C14A-7426-2040-95E3-FA622FECEA3E}"/>
              </a:ext>
            </a:extLst>
          </p:cNvPr>
          <p:cNvSpPr txBox="1"/>
          <p:nvPr/>
        </p:nvSpPr>
        <p:spPr>
          <a:xfrm>
            <a:off x="9966817" y="3819786"/>
            <a:ext cx="183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the script between the &lt;/p&gt; and above the &lt;/body&gt;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38234-F194-A8A6-18D5-2545F5B5A588}"/>
              </a:ext>
            </a:extLst>
          </p:cNvPr>
          <p:cNvCxnSpPr/>
          <p:nvPr/>
        </p:nvCxnSpPr>
        <p:spPr>
          <a:xfrm flipH="1" flipV="1">
            <a:off x="837398" y="1674796"/>
            <a:ext cx="10125777" cy="183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EBEAA-A3AF-7A0A-ECFA-66D8C07D958A}"/>
              </a:ext>
            </a:extLst>
          </p:cNvPr>
          <p:cNvCxnSpPr>
            <a:stCxn id="11" idx="2"/>
          </p:cNvCxnSpPr>
          <p:nvPr/>
        </p:nvCxnSpPr>
        <p:spPr>
          <a:xfrm flipH="1">
            <a:off x="1335024" y="5020115"/>
            <a:ext cx="9549802" cy="126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B810-EC43-0E3A-CC59-8CC8FC99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ED-1B03-4189-6D2E-89A0543D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4" y="195944"/>
            <a:ext cx="11413671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Step 10: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63EF6-03A9-4B62-2003-504208E11A03}"/>
              </a:ext>
            </a:extLst>
          </p:cNvPr>
          <p:cNvSpPr txBox="1"/>
          <p:nvPr/>
        </p:nvSpPr>
        <p:spPr>
          <a:xfrm>
            <a:off x="4473702" y="202668"/>
            <a:ext cx="609447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&lt;script&gt; </a:t>
            </a:r>
          </a:p>
          <a:p>
            <a:r>
              <a:rPr lang="en-GB" dirty="0"/>
              <a:t>let </a:t>
            </a:r>
            <a:r>
              <a:rPr lang="en-GB" dirty="0" err="1"/>
              <a:t>slideIndex</a:t>
            </a:r>
            <a:r>
              <a:rPr lang="en-GB" dirty="0"/>
              <a:t> = 0;</a:t>
            </a:r>
          </a:p>
          <a:p>
            <a:r>
              <a:rPr lang="en-GB" dirty="0" err="1"/>
              <a:t>showSlides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function </a:t>
            </a:r>
            <a:r>
              <a:rPr lang="en-GB" dirty="0" err="1"/>
              <a:t>showSlides</a:t>
            </a:r>
            <a:r>
              <a:rPr lang="en-GB" dirty="0"/>
              <a:t>() {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  let slides = </a:t>
            </a:r>
            <a:r>
              <a:rPr lang="en-GB" dirty="0" err="1"/>
              <a:t>document.getElementsByClassName</a:t>
            </a:r>
            <a:r>
              <a:rPr lang="en-GB" dirty="0"/>
              <a:t>("</a:t>
            </a:r>
            <a:r>
              <a:rPr lang="en-GB" dirty="0" err="1"/>
              <a:t>mySlides</a:t>
            </a:r>
            <a:r>
              <a:rPr lang="en-GB" dirty="0"/>
              <a:t>");</a:t>
            </a:r>
          </a:p>
          <a:p>
            <a:r>
              <a:rPr lang="en-GB" dirty="0"/>
              <a:t>  let dots = </a:t>
            </a:r>
            <a:r>
              <a:rPr lang="en-GB" dirty="0" err="1"/>
              <a:t>document.getElementsByClassName</a:t>
            </a:r>
            <a:r>
              <a:rPr lang="en-GB" dirty="0"/>
              <a:t>("dot");</a:t>
            </a:r>
          </a:p>
          <a:p>
            <a:r>
              <a:rPr lang="en-GB" dirty="0"/>
              <a:t>  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slides.length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slides[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style.display</a:t>
            </a:r>
            <a:r>
              <a:rPr lang="en-GB" dirty="0"/>
              <a:t> = "none";  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</a:t>
            </a:r>
            <a:r>
              <a:rPr lang="en-GB" dirty="0" err="1"/>
              <a:t>slideIndex</a:t>
            </a:r>
            <a:r>
              <a:rPr lang="en-GB" dirty="0"/>
              <a:t>++;</a:t>
            </a:r>
          </a:p>
          <a:p>
            <a:r>
              <a:rPr lang="en-GB" dirty="0"/>
              <a:t>  if (</a:t>
            </a:r>
            <a:r>
              <a:rPr lang="en-GB" dirty="0" err="1"/>
              <a:t>slideIndex</a:t>
            </a:r>
            <a:r>
              <a:rPr lang="en-GB" dirty="0"/>
              <a:t> &gt; </a:t>
            </a:r>
            <a:r>
              <a:rPr lang="en-GB" dirty="0" err="1"/>
              <a:t>slides.length</a:t>
            </a:r>
            <a:r>
              <a:rPr lang="en-GB" dirty="0"/>
              <a:t>) {</a:t>
            </a:r>
            <a:r>
              <a:rPr lang="en-GB" dirty="0" err="1"/>
              <a:t>slideIndex</a:t>
            </a:r>
            <a:r>
              <a:rPr lang="en-GB" dirty="0"/>
              <a:t> = 1}    </a:t>
            </a:r>
          </a:p>
          <a:p>
            <a:r>
              <a:rPr lang="en-GB" dirty="0"/>
              <a:t>  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dots.length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dots[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className</a:t>
            </a:r>
            <a:r>
              <a:rPr lang="en-GB" dirty="0"/>
              <a:t> = dots[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className.replace</a:t>
            </a:r>
            <a:r>
              <a:rPr lang="en-GB" dirty="0"/>
              <a:t>(" active", "");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slides[slideIndex-1].</a:t>
            </a:r>
            <a:r>
              <a:rPr lang="en-GB" dirty="0" err="1"/>
              <a:t>style.display</a:t>
            </a:r>
            <a:r>
              <a:rPr lang="en-GB" dirty="0"/>
              <a:t> = "block";  </a:t>
            </a:r>
          </a:p>
          <a:p>
            <a:r>
              <a:rPr lang="en-GB" dirty="0"/>
              <a:t>  dots[slideIndex-1].</a:t>
            </a:r>
            <a:r>
              <a:rPr lang="en-GB" dirty="0" err="1"/>
              <a:t>className</a:t>
            </a:r>
            <a:r>
              <a:rPr lang="en-GB" dirty="0"/>
              <a:t> += " active";</a:t>
            </a:r>
          </a:p>
          <a:p>
            <a:r>
              <a:rPr lang="en-GB" dirty="0"/>
              <a:t>  </a:t>
            </a:r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showSlides</a:t>
            </a:r>
            <a:r>
              <a:rPr lang="en-GB" dirty="0"/>
              <a:t>, 2000); // Change image every 2 seconds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93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90D1-5F72-90FB-3A6F-302E8632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4828-DEB1-7CEA-54AD-7997A0E8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4" y="195944"/>
            <a:ext cx="11413671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Step 11: Final Step – add in API to the weather station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B1DDA-1129-1DEF-C517-9F5435FB5B53}"/>
              </a:ext>
            </a:extLst>
          </p:cNvPr>
          <p:cNvSpPr txBox="1"/>
          <p:nvPr/>
        </p:nvSpPr>
        <p:spPr>
          <a:xfrm>
            <a:off x="115823" y="4479649"/>
            <a:ext cx="119603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r>
              <a:rPr lang="en-GB" dirty="0"/>
              <a:t>&lt;div id="ww_cffd136942884" v='1.3' loc='id' a='{"t":"responsive","lang":"en","sl_lpl":1,"ids":["wl752"],"font":"Arial","sl_ics":"one_a","sl_sot":"celsius","cl_bkg":"image","cl_font":"#FFFFFF","</a:t>
            </a:r>
            <a:r>
              <a:rPr lang="en-GB" dirty="0" err="1"/>
              <a:t>cl_cloud</a:t>
            </a:r>
            <a:r>
              <a:rPr lang="en-GB" dirty="0"/>
              <a:t>":"#FFFFFF","</a:t>
            </a:r>
            <a:r>
              <a:rPr lang="en-GB" dirty="0" err="1"/>
              <a:t>cl_persp</a:t>
            </a:r>
            <a:r>
              <a:rPr lang="en-GB" dirty="0"/>
              <a:t>":"#81D4FA","cl_sun":"#FFC107","cl_moon":"#FFC107","cl_thund":"#FF5722"}'&gt;More forecasts: &lt;a </a:t>
            </a:r>
            <a:r>
              <a:rPr lang="en-GB" dirty="0" err="1"/>
              <a:t>href</a:t>
            </a:r>
            <a:r>
              <a:rPr lang="en-GB" dirty="0"/>
              <a:t>="https://oneweather.org/</a:t>
            </a:r>
            <a:r>
              <a:rPr lang="en-GB" dirty="0" err="1"/>
              <a:t>london</a:t>
            </a:r>
            <a:r>
              <a:rPr lang="en-GB" dirty="0"/>
              <a:t>/30_days/" id="ww_cffd136942884_u" target="_blank"&gt;30 day weather forecast London&lt;/a&gt;&lt;/div&gt;&lt;script async </a:t>
            </a:r>
            <a:r>
              <a:rPr lang="en-GB" dirty="0" err="1"/>
              <a:t>src</a:t>
            </a:r>
            <a:r>
              <a:rPr lang="en-GB" dirty="0"/>
              <a:t>="https://app3.weatherwidget.org/</a:t>
            </a:r>
            <a:r>
              <a:rPr lang="en-GB" dirty="0" err="1"/>
              <a:t>js</a:t>
            </a:r>
            <a:r>
              <a:rPr lang="en-GB" dirty="0"/>
              <a:t>/?id=ww_cffd136942884"&gt;&lt;/script&gt;</a:t>
            </a:r>
          </a:p>
          <a:p>
            <a:r>
              <a:rPr lang="en-GB" dirty="0"/>
              <a:t>&lt;/p&gt;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2F742-81C5-17C9-65E9-8DDC07C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1" y="1135867"/>
            <a:ext cx="7116168" cy="12384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77BA9-28B8-504A-81B6-8A5AB4FFB6C2}"/>
              </a:ext>
            </a:extLst>
          </p:cNvPr>
          <p:cNvCxnSpPr>
            <a:cxnSpLocks/>
          </p:cNvCxnSpPr>
          <p:nvPr/>
        </p:nvCxnSpPr>
        <p:spPr>
          <a:xfrm flipH="1" flipV="1">
            <a:off x="585216" y="2029968"/>
            <a:ext cx="10098826" cy="1775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C836D-C0C4-79C6-5947-47817536B9DE}"/>
              </a:ext>
            </a:extLst>
          </p:cNvPr>
          <p:cNvCxnSpPr/>
          <p:nvPr/>
        </p:nvCxnSpPr>
        <p:spPr>
          <a:xfrm flipH="1" flipV="1">
            <a:off x="6997566" y="1531631"/>
            <a:ext cx="3686476" cy="227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3D0C9-82F9-4E9A-6703-36F44493FD13}"/>
              </a:ext>
            </a:extLst>
          </p:cNvPr>
          <p:cNvSpPr txBox="1"/>
          <p:nvPr/>
        </p:nvSpPr>
        <p:spPr>
          <a:xfrm>
            <a:off x="6894576" y="3730752"/>
            <a:ext cx="398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the API call </a:t>
            </a:r>
            <a:r>
              <a:rPr lang="en-GB" dirty="0" err="1"/>
              <a:t>inbetween</a:t>
            </a:r>
            <a:r>
              <a:rPr lang="en-GB" dirty="0"/>
              <a:t> the &lt;p&gt; &lt;</a:t>
            </a:r>
            <a:r>
              <a:rPr lang="en-GB" dirty="0" err="1"/>
              <a:t>br</a:t>
            </a:r>
            <a:r>
              <a:rPr lang="en-GB" dirty="0"/>
              <a:t>/&gt; and &lt;/p&gt;</a:t>
            </a:r>
          </a:p>
        </p:txBody>
      </p:sp>
    </p:spTree>
    <p:extLst>
      <p:ext uri="{BB962C8B-B14F-4D97-AF65-F5344CB8AC3E}">
        <p14:creationId xmlns:p14="http://schemas.microsoft.com/office/powerpoint/2010/main" val="177721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0C05-4116-5B0A-4C2A-B18DA15D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the additional links within the &lt;head&gt;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F1F4-1A16-4EA6-9C47-362E517B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825625"/>
            <a:ext cx="1175004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&lt;head&gt;</a:t>
            </a:r>
          </a:p>
          <a:p>
            <a:pPr marL="0" indent="0">
              <a:buNone/>
            </a:pPr>
            <a:r>
              <a:rPr lang="en-GB" dirty="0"/>
              <a:t>&lt;meta name="viewport" content="width=device-width, initial-scale=1"&gt;</a:t>
            </a:r>
          </a:p>
          <a:p>
            <a:pPr marL="0" indent="0">
              <a:buNone/>
            </a:pPr>
            <a:r>
              <a:rPr lang="en-GB" dirty="0"/>
              <a:t>&lt;!-- Latest compiled and minified CSS --&gt;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="https://maxcdn.bootstrapcdn.com/bootstrap/3.4.1/</a:t>
            </a:r>
            <a:r>
              <a:rPr lang="en-GB" dirty="0" err="1"/>
              <a:t>css</a:t>
            </a:r>
            <a:r>
              <a:rPr lang="en-GB" dirty="0"/>
              <a:t>/bootstrap.min.css"&gt;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&lt;!-- jQuery library --&gt;</a:t>
            </a:r>
          </a:p>
          <a:p>
            <a:pPr marL="0" indent="0">
              <a:buNone/>
            </a:pP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="https://ajax.googleapis.com/ajax/libs/</a:t>
            </a:r>
            <a:r>
              <a:rPr lang="en-GB" dirty="0" err="1"/>
              <a:t>jquery</a:t>
            </a:r>
            <a:r>
              <a:rPr lang="en-GB" dirty="0"/>
              <a:t>/3.7.1/jquery.min.js"&gt;&lt;/script&gt;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&lt;!-- Latest compiled JavaScript --&gt;</a:t>
            </a:r>
          </a:p>
          <a:p>
            <a:pPr marL="0" indent="0">
              <a:buNone/>
            </a:pP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="https://maxcdn.bootstrapcdn.com/bootstrap/3.4.1/</a:t>
            </a:r>
            <a:r>
              <a:rPr lang="en-GB" dirty="0" err="1"/>
              <a:t>js</a:t>
            </a:r>
            <a:r>
              <a:rPr lang="en-GB" dirty="0"/>
              <a:t>/bootstrap.min.js"&gt;&lt;/script&gt;</a:t>
            </a:r>
          </a:p>
          <a:p>
            <a:pPr marL="0" indent="0">
              <a:buNone/>
            </a:pPr>
            <a:r>
              <a:rPr lang="en-GB" dirty="0"/>
              <a:t>&lt;!-- CSS (load bootstrap from a CDN) --&gt;</a:t>
            </a:r>
          </a:p>
          <a:p>
            <a:pPr marL="0" indent="0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="https://cdnjs.cloudflare.com/ajax/libs/twitter-bootstrap/4.5.2/</a:t>
            </a:r>
            <a:r>
              <a:rPr lang="en-GB" dirty="0" err="1"/>
              <a:t>css</a:t>
            </a:r>
            <a:r>
              <a:rPr lang="en-GB" dirty="0"/>
              <a:t>/bootstrap.min.css"&gt;</a:t>
            </a:r>
          </a:p>
          <a:p>
            <a:pPr marL="0" indent="0">
              <a:buNone/>
            </a:pPr>
            <a:r>
              <a:rPr lang="en-GB" dirty="0"/>
              <a:t>&lt;style&gt;</a:t>
            </a:r>
          </a:p>
        </p:txBody>
      </p:sp>
    </p:spTree>
    <p:extLst>
      <p:ext uri="{BB962C8B-B14F-4D97-AF65-F5344CB8AC3E}">
        <p14:creationId xmlns:p14="http://schemas.microsoft.com/office/powerpoint/2010/main" val="77985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CB84-12D6-973B-F03E-9A3C5BFF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6" y="5857"/>
            <a:ext cx="10515600" cy="718536"/>
          </a:xfrm>
        </p:spPr>
        <p:txBody>
          <a:bodyPr/>
          <a:lstStyle/>
          <a:p>
            <a:r>
              <a:rPr lang="en-GB" dirty="0"/>
              <a:t>Step 1: create the following template.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A32B-72AD-344E-8761-B38CD9FA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51" y="895350"/>
            <a:ext cx="4329793" cy="50673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&lt;nav class="navbar navbar-expand-</a:t>
            </a:r>
            <a:r>
              <a:rPr lang="en-GB" dirty="0" err="1"/>
              <a:t>lg</a:t>
            </a:r>
            <a:r>
              <a:rPr lang="en-GB" dirty="0"/>
              <a:t> navbar-light </a:t>
            </a:r>
            <a:r>
              <a:rPr lang="en-GB" dirty="0" err="1"/>
              <a:t>bg</a:t>
            </a:r>
            <a:r>
              <a:rPr lang="en-GB" dirty="0"/>
              <a:t>-light"&gt;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&lt;ul class="navbar-nav </a:t>
            </a:r>
            <a:r>
              <a:rPr lang="en-GB" dirty="0" err="1"/>
              <a:t>mr</a:t>
            </a:r>
            <a:r>
              <a:rPr lang="en-GB" dirty="0"/>
              <a:t>-auto" style="</a:t>
            </a:r>
            <a:r>
              <a:rPr lang="en-GB" dirty="0" err="1"/>
              <a:t>list-style-type:none</a:t>
            </a:r>
            <a:r>
              <a:rPr lang="en-GB" dirty="0"/>
              <a:t>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="/"&gt;Home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="/"&gt;About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="/"&gt;Products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="/"&gt;Login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&lt;/nav&gt;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class="row"&gt;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&lt;div class="col-sm-8"&gt;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&lt;div class="jumbotron"&gt;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&lt;div class="container"&gt;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&lt;h2&gt;Welcome to the Product Page&lt;/h2&gt;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9232B-4412-03AF-2784-9D34B3FE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57" y="979679"/>
            <a:ext cx="4752486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F3DA3-7B87-2F3C-FD26-39FC1B93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255" y="1628354"/>
            <a:ext cx="300079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7F309-6BC2-2866-3C55-F1D7A9588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E0F2-8558-6629-2324-583B5860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0904621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2: Add the following Script to &lt;head&gt; &lt;/head&gt;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D642-172F-FA25-4F5A-187DC79B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51" y="895350"/>
            <a:ext cx="4329793" cy="50673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&lt;nav class="navbar navbar-expand-</a:t>
            </a:r>
            <a:r>
              <a:rPr lang="en-GB" dirty="0" err="1"/>
              <a:t>lg</a:t>
            </a:r>
            <a:r>
              <a:rPr lang="en-GB" dirty="0"/>
              <a:t> navbar-light </a:t>
            </a:r>
            <a:r>
              <a:rPr lang="en-GB" dirty="0" err="1"/>
              <a:t>bg</a:t>
            </a:r>
            <a:r>
              <a:rPr lang="en-GB" dirty="0"/>
              <a:t>-light"&gt;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&lt;ul class="navbar-nav </a:t>
            </a:r>
            <a:r>
              <a:rPr lang="en-GB" dirty="0" err="1"/>
              <a:t>mr</a:t>
            </a:r>
            <a:r>
              <a:rPr lang="en-GB" dirty="0"/>
              <a:t>-auto" style="</a:t>
            </a:r>
            <a:r>
              <a:rPr lang="en-GB" dirty="0" err="1"/>
              <a:t>list-style-type:none</a:t>
            </a:r>
            <a:r>
              <a:rPr lang="en-GB" dirty="0"/>
              <a:t>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="/"&gt;Home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="/"&gt;About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="/"&gt;Products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="/"&gt;Login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&lt;/nav&gt;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class="row"&gt;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&lt;div class="col-sm-8"&gt;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&lt;div class="jumbotron"&gt;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&lt;div class="container"&gt;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&lt;h2&gt;Welcome to the Product Page&lt;/h2&gt;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8CC16-39BA-648D-EE13-08CDE1F1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85" y="816453"/>
            <a:ext cx="7621064" cy="1991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FBE56-F15B-2EC0-B6C2-369FB46D8418}"/>
              </a:ext>
            </a:extLst>
          </p:cNvPr>
          <p:cNvSpPr txBox="1"/>
          <p:nvPr/>
        </p:nvSpPr>
        <p:spPr>
          <a:xfrm>
            <a:off x="3824407" y="3290500"/>
            <a:ext cx="797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="stylesheet" </a:t>
            </a:r>
            <a:r>
              <a:rPr lang="en-US" sz="1200" dirty="0" err="1"/>
              <a:t>href</a:t>
            </a:r>
            <a:r>
              <a:rPr lang="en-US" sz="1200" dirty="0"/>
              <a:t>="https://cdnjs.cloudflare.com/ajax/libs/twitter-bootstrap/4.5.2/</a:t>
            </a:r>
            <a:r>
              <a:rPr lang="en-US" sz="1200" dirty="0" err="1"/>
              <a:t>css</a:t>
            </a:r>
            <a:r>
              <a:rPr lang="en-US" sz="1200" dirty="0"/>
              <a:t>/bootstrap.min.css"&gt;</a:t>
            </a:r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D778B-5209-8352-D736-CBB8CF41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20" y="3792825"/>
            <a:ext cx="8041823" cy="1409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F944D-2216-B9D9-1F2B-DBDE4A83A619}"/>
              </a:ext>
            </a:extLst>
          </p:cNvPr>
          <p:cNvSpPr txBox="1"/>
          <p:nvPr/>
        </p:nvSpPr>
        <p:spPr>
          <a:xfrm>
            <a:off x="3927020" y="5902779"/>
            <a:ext cx="824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are directly calling the CSS script cloudflare.com, as similar to an API call and </a:t>
            </a:r>
          </a:p>
          <a:p>
            <a:r>
              <a:rPr lang="en-GB" dirty="0"/>
              <a:t>Use their predefined values. </a:t>
            </a:r>
          </a:p>
        </p:txBody>
      </p:sp>
    </p:spTree>
    <p:extLst>
      <p:ext uri="{BB962C8B-B14F-4D97-AF65-F5344CB8AC3E}">
        <p14:creationId xmlns:p14="http://schemas.microsoft.com/office/powerpoint/2010/main" val="28088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EAA4-75C2-E80E-FBBF-C2F5D5EF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11D9-7A73-23F6-D00F-56C8B71A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1265398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3: Modify the following Script to &lt;head&gt; &lt;/head&gt;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23B9-2612-2588-88E0-6707F7DB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51" y="895350"/>
            <a:ext cx="4329793" cy="50673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&lt;nav class="navbar navbar-expand-</a:t>
            </a:r>
            <a:r>
              <a:rPr lang="en-GB" dirty="0" err="1"/>
              <a:t>lg</a:t>
            </a:r>
            <a:r>
              <a:rPr lang="en-GB" dirty="0"/>
              <a:t> navbar-light </a:t>
            </a:r>
            <a:r>
              <a:rPr lang="en-GB" dirty="0" err="1"/>
              <a:t>bg</a:t>
            </a:r>
            <a:r>
              <a:rPr lang="en-GB" dirty="0"/>
              <a:t>-light"&gt;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&lt;ul class="navbar-nav </a:t>
            </a:r>
            <a:r>
              <a:rPr lang="en-GB" dirty="0" err="1"/>
              <a:t>mr</a:t>
            </a:r>
            <a:r>
              <a:rPr lang="en-GB" dirty="0"/>
              <a:t>-auto" style="</a:t>
            </a:r>
            <a:r>
              <a:rPr lang="en-GB" dirty="0" err="1"/>
              <a:t>list-style-type:none</a:t>
            </a:r>
            <a:r>
              <a:rPr lang="en-GB" dirty="0"/>
              <a:t>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="/"&gt;Home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="/"&gt;About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="/"&gt;Products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="/"&gt;Login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&lt;/nav&gt;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class="row"&gt;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&lt;div class="col-sm-8"&gt;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&lt;div class="jumbotron"&gt;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&lt;div class="container"&gt;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&lt;h2&gt;Welcome to the Product Page&lt;/h2&gt;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B3F68-E769-12BF-6619-281427265498}"/>
              </a:ext>
            </a:extLst>
          </p:cNvPr>
          <p:cNvSpPr txBox="1"/>
          <p:nvPr/>
        </p:nvSpPr>
        <p:spPr>
          <a:xfrm>
            <a:off x="3799914" y="3238794"/>
            <a:ext cx="797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="stylesheet" </a:t>
            </a:r>
            <a:r>
              <a:rPr lang="en-US" sz="1200" dirty="0" err="1"/>
              <a:t>href</a:t>
            </a:r>
            <a:r>
              <a:rPr lang="en-US" sz="1200" dirty="0"/>
              <a:t>="https://maxcdn.bootstrapcdn.com/bootstrap/3.4.1/</a:t>
            </a:r>
            <a:r>
              <a:rPr lang="en-US" sz="1200" dirty="0" err="1"/>
              <a:t>css</a:t>
            </a:r>
            <a:r>
              <a:rPr lang="en-US" sz="1200" dirty="0"/>
              <a:t>/bootstrap.min.css"&gt;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21100-8C2A-4BBD-093F-952A4F16EF82}"/>
              </a:ext>
            </a:extLst>
          </p:cNvPr>
          <p:cNvSpPr txBox="1"/>
          <p:nvPr/>
        </p:nvSpPr>
        <p:spPr>
          <a:xfrm>
            <a:off x="3616777" y="5277416"/>
            <a:ext cx="804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are directly calling the CSS script from </a:t>
            </a:r>
            <a:r>
              <a:rPr lang="en-GB" dirty="0" err="1"/>
              <a:t>maxcdn</a:t>
            </a:r>
            <a:r>
              <a:rPr lang="en-GB" dirty="0"/>
              <a:t>, as similar to an API call and </a:t>
            </a:r>
          </a:p>
          <a:p>
            <a:r>
              <a:rPr lang="en-GB" dirty="0"/>
              <a:t>Use their predefined values. </a:t>
            </a:r>
          </a:p>
          <a:p>
            <a:endParaRPr lang="en-GB" dirty="0"/>
          </a:p>
          <a:p>
            <a:r>
              <a:rPr lang="en-GB" dirty="0"/>
              <a:t>Notice the navigation style has changed, and slight positioning.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8C97B-2109-B1F7-CDB7-CC5E48CE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91" y="4159230"/>
            <a:ext cx="8106135" cy="895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A7818-4476-1FA5-C893-496FFEB0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4" y="703279"/>
            <a:ext cx="729716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DCF7E-A18C-BB5E-7EEA-E7B6C925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ED8C-18ED-7E42-4418-70DE4265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1265398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3: Modify the following Script to &lt;head&gt; &lt;/head&gt;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0247-A505-6DCC-E146-0AEFEDF1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51" y="895350"/>
            <a:ext cx="4329793" cy="50673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&lt;nav class="navbar navbar-expand-</a:t>
            </a:r>
            <a:r>
              <a:rPr lang="en-GB" dirty="0" err="1"/>
              <a:t>lg</a:t>
            </a:r>
            <a:r>
              <a:rPr lang="en-GB" dirty="0"/>
              <a:t> navbar-light </a:t>
            </a:r>
            <a:r>
              <a:rPr lang="en-GB" dirty="0" err="1"/>
              <a:t>bg</a:t>
            </a:r>
            <a:r>
              <a:rPr lang="en-GB" dirty="0"/>
              <a:t>-light"&gt;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&lt;ul class="navbar-nav </a:t>
            </a:r>
            <a:r>
              <a:rPr lang="en-GB" dirty="0" err="1"/>
              <a:t>mr</a:t>
            </a:r>
            <a:r>
              <a:rPr lang="en-GB" dirty="0"/>
              <a:t>-auto" style="</a:t>
            </a:r>
            <a:r>
              <a:rPr lang="en-GB" dirty="0" err="1"/>
              <a:t>list-style-type:none</a:t>
            </a:r>
            <a:r>
              <a:rPr lang="en-GB" dirty="0"/>
              <a:t>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="/"&gt;Home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="/"&gt;About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="/"&gt;Products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="/"&gt;Login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&lt;/nav&gt;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class="row"&gt;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&lt;div class="col-sm-8"&gt;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&lt;div class="jumbotron"&gt;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&lt;div class="container"&gt;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&lt;h2&gt;Welcome to the Product Page&lt;/h2&gt;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96286-BA4C-267E-0CDE-39A467D7F38E}"/>
              </a:ext>
            </a:extLst>
          </p:cNvPr>
          <p:cNvSpPr txBox="1"/>
          <p:nvPr/>
        </p:nvSpPr>
        <p:spPr>
          <a:xfrm>
            <a:off x="3799914" y="3238794"/>
            <a:ext cx="797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="stylesheet" </a:t>
            </a:r>
            <a:r>
              <a:rPr lang="en-US" sz="1200" dirty="0" err="1"/>
              <a:t>href</a:t>
            </a:r>
            <a:r>
              <a:rPr lang="en-US" sz="1200" dirty="0"/>
              <a:t>="https://maxcdn.bootstrapcdn.com/bootstrap/3.4.1/</a:t>
            </a:r>
            <a:r>
              <a:rPr lang="en-US" sz="1200" dirty="0" err="1"/>
              <a:t>css</a:t>
            </a:r>
            <a:r>
              <a:rPr lang="en-US" sz="1200" dirty="0"/>
              <a:t>/bootstrap.min.css"&gt;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DA0E1-7545-C810-D738-05ABBB9753E5}"/>
              </a:ext>
            </a:extLst>
          </p:cNvPr>
          <p:cNvSpPr txBox="1"/>
          <p:nvPr/>
        </p:nvSpPr>
        <p:spPr>
          <a:xfrm>
            <a:off x="3616777" y="5277416"/>
            <a:ext cx="804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are directly calling the CSS script from </a:t>
            </a:r>
            <a:r>
              <a:rPr lang="en-GB" dirty="0" err="1"/>
              <a:t>maxcdn</a:t>
            </a:r>
            <a:r>
              <a:rPr lang="en-GB" dirty="0"/>
              <a:t>, as similar to an API call and </a:t>
            </a:r>
          </a:p>
          <a:p>
            <a:r>
              <a:rPr lang="en-GB" dirty="0"/>
              <a:t>Use their predefined values. </a:t>
            </a:r>
          </a:p>
          <a:p>
            <a:endParaRPr lang="en-GB" dirty="0"/>
          </a:p>
          <a:p>
            <a:r>
              <a:rPr lang="en-GB" dirty="0"/>
              <a:t>Notice the navigation style has changed, and slight positioning.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D038D-6D16-3A96-CEA8-20CF04C2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91" y="4159230"/>
            <a:ext cx="8106135" cy="895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AAABA-AAE5-D337-5C55-C508BF62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4" y="703279"/>
            <a:ext cx="729716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6D5FD-702D-AFC5-7E0C-A2FDFDC9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46B-4609-0C70-FAFF-CEE601C9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1265398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4: Modify the following Script to &lt;head&gt; &lt;/head&gt;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12E2-A16D-E8DB-882C-D3E54FF2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51" y="895350"/>
            <a:ext cx="4329793" cy="50673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&lt;nav class="navbar navbar-expand-</a:t>
            </a:r>
            <a:r>
              <a:rPr lang="en-GB" dirty="0" err="1"/>
              <a:t>lg</a:t>
            </a:r>
            <a:r>
              <a:rPr lang="en-GB" dirty="0"/>
              <a:t> navbar-light </a:t>
            </a:r>
            <a:r>
              <a:rPr lang="en-GB" dirty="0" err="1"/>
              <a:t>bg</a:t>
            </a:r>
            <a:r>
              <a:rPr lang="en-GB" dirty="0"/>
              <a:t>-light"&gt;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&lt;ul class="navbar-nav </a:t>
            </a:r>
            <a:r>
              <a:rPr lang="en-GB" dirty="0" err="1"/>
              <a:t>mr</a:t>
            </a:r>
            <a:r>
              <a:rPr lang="en-GB" dirty="0"/>
              <a:t>-auto" style="</a:t>
            </a:r>
            <a:r>
              <a:rPr lang="en-GB" dirty="0" err="1"/>
              <a:t>list-style-type:none</a:t>
            </a:r>
            <a:r>
              <a:rPr lang="en-GB" dirty="0"/>
              <a:t>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="/"&gt;Home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="/"&gt;About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="/"&gt;Products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 &lt;li class="nav-item"&gt;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  &lt;a class="nav-link" </a:t>
            </a:r>
            <a:r>
              <a:rPr lang="en-GB" dirty="0" err="1"/>
              <a:t>href</a:t>
            </a:r>
            <a:r>
              <a:rPr lang="en-GB" dirty="0"/>
              <a:t>="/"&gt;Login  | 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 &lt;/li&gt;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&lt;/nav&gt;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&lt;div class="row"&gt;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&lt;div class="col-sm-8"&gt;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 &lt;div class="jumbotron"&gt;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&lt;div class="container"&gt;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  &lt;h2&gt;Welcome to the Product Page&lt;/h2&gt;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&lt;p class="text-</a:t>
            </a:r>
            <a:r>
              <a:rPr lang="en-GB" dirty="0" err="1"/>
              <a:t>center</a:t>
            </a:r>
            <a:r>
              <a:rPr lang="en-GB" dirty="0"/>
              <a:t> text-muted"&gt;&amp;copy; Copyright 2025 &lt;</a:t>
            </a:r>
            <a:r>
              <a:rPr lang="en-GB" dirty="0" err="1"/>
              <a:t>br</a:t>
            </a:r>
            <a:r>
              <a:rPr lang="en-GB" dirty="0"/>
              <a:t>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&lt;/html&gt;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2E8C7-B0FE-8531-9835-D99995A2FF49}"/>
              </a:ext>
            </a:extLst>
          </p:cNvPr>
          <p:cNvSpPr txBox="1"/>
          <p:nvPr/>
        </p:nvSpPr>
        <p:spPr>
          <a:xfrm>
            <a:off x="3799914" y="3238794"/>
            <a:ext cx="797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&lt;link </a:t>
            </a:r>
            <a:r>
              <a:rPr lang="en-US" sz="1200" dirty="0" err="1"/>
              <a:t>rel</a:t>
            </a:r>
            <a:r>
              <a:rPr lang="en-US" sz="1200" dirty="0"/>
              <a:t>="stylesheet" </a:t>
            </a:r>
            <a:r>
              <a:rPr lang="en-US" sz="1200" dirty="0" err="1"/>
              <a:t>href</a:t>
            </a:r>
            <a:r>
              <a:rPr lang="en-US" sz="1200" dirty="0"/>
              <a:t>="https://maxcdn.bootstrapcdn.com/bootstrap/3.4.1/</a:t>
            </a:r>
            <a:r>
              <a:rPr lang="en-US" sz="1200" dirty="0" err="1"/>
              <a:t>css</a:t>
            </a:r>
            <a:r>
              <a:rPr lang="en-US" sz="1200" dirty="0"/>
              <a:t>/bootstrap.min.css"&gt;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DCE29-9520-1D7A-33D3-E596E5003550}"/>
              </a:ext>
            </a:extLst>
          </p:cNvPr>
          <p:cNvSpPr txBox="1"/>
          <p:nvPr/>
        </p:nvSpPr>
        <p:spPr>
          <a:xfrm>
            <a:off x="3616777" y="5277416"/>
            <a:ext cx="8740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are directly calling the CSS script from </a:t>
            </a:r>
            <a:r>
              <a:rPr lang="en-GB" dirty="0" err="1"/>
              <a:t>maxcdn</a:t>
            </a:r>
            <a:r>
              <a:rPr lang="en-GB" dirty="0"/>
              <a:t>, as similar to an API call and </a:t>
            </a:r>
          </a:p>
          <a:p>
            <a:r>
              <a:rPr lang="en-GB" dirty="0"/>
              <a:t>Use their predefined values.  But this time, we have added in &lt;meta name=“viewport”&gt;</a:t>
            </a:r>
          </a:p>
          <a:p>
            <a:r>
              <a:rPr lang="en-GB" dirty="0"/>
              <a:t>This enables the page scale to different devices. </a:t>
            </a:r>
          </a:p>
          <a:p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1EECC-0651-9CFC-FFF3-8119FEEB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14" y="703279"/>
            <a:ext cx="7297168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FAF3C-0D63-7A6A-5452-885DDD96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77" y="3829915"/>
            <a:ext cx="8045473" cy="12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38285-BA91-D2E5-D6B1-E0BE48C0E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24DB-3D1D-0EC2-9D76-1BC32D79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1265398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5: Add the following Script to &lt;head&gt; &lt;/head&gt;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182B7-61D9-6A9E-2AEF-8EC90D2A4AB1}"/>
              </a:ext>
            </a:extLst>
          </p:cNvPr>
          <p:cNvSpPr txBox="1"/>
          <p:nvPr/>
        </p:nvSpPr>
        <p:spPr>
          <a:xfrm>
            <a:off x="5805" y="5765995"/>
            <a:ext cx="827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are going to add in the Style Sheet, extra padding, column, rows, and font-type </a:t>
            </a:r>
          </a:p>
          <a:p>
            <a:r>
              <a:rPr lang="en-GB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25A3C-C13C-8351-E870-52183094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" y="905436"/>
            <a:ext cx="8379410" cy="4565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C447A-BFE8-1EB0-A934-41CB5FE8E0AB}"/>
              </a:ext>
            </a:extLst>
          </p:cNvPr>
          <p:cNvSpPr txBox="1"/>
          <p:nvPr/>
        </p:nvSpPr>
        <p:spPr>
          <a:xfrm>
            <a:off x="8282110" y="1580234"/>
            <a:ext cx="39944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&lt;style&gt;</a:t>
            </a:r>
          </a:p>
          <a:p>
            <a:endParaRPr lang="en-GB" sz="1400" dirty="0"/>
          </a:p>
          <a:p>
            <a:r>
              <a:rPr lang="en-GB" sz="1400" dirty="0"/>
              <a:t>.body { padding-top:50px; }</a:t>
            </a:r>
          </a:p>
          <a:p>
            <a:endParaRPr lang="en-GB" sz="1400" dirty="0"/>
          </a:p>
          <a:p>
            <a:r>
              <a:rPr lang="en-GB" sz="1400" dirty="0"/>
              <a:t>.column {</a:t>
            </a:r>
          </a:p>
          <a:p>
            <a:r>
              <a:rPr lang="en-GB" sz="1400" dirty="0"/>
              <a:t>            float: left;</a:t>
            </a:r>
          </a:p>
          <a:p>
            <a:r>
              <a:rPr lang="en-GB" sz="1400" dirty="0"/>
              <a:t>            width: 33.33%;</a:t>
            </a:r>
          </a:p>
          <a:p>
            <a:r>
              <a:rPr lang="en-GB" sz="1400" dirty="0"/>
              <a:t>            padding: 10px;</a:t>
            </a:r>
          </a:p>
          <a:p>
            <a:r>
              <a:rPr lang="en-GB" sz="1400" dirty="0"/>
              <a:t>            box-sizing: border-box;</a:t>
            </a:r>
          </a:p>
          <a:p>
            <a:r>
              <a:rPr lang="en-GB" sz="1400" dirty="0"/>
              <a:t>         }</a:t>
            </a:r>
          </a:p>
          <a:p>
            <a:r>
              <a:rPr lang="en-GB" sz="1400" dirty="0"/>
              <a:t>.row::after {</a:t>
            </a:r>
          </a:p>
          <a:p>
            <a:r>
              <a:rPr lang="en-GB" sz="1400" dirty="0"/>
              <a:t>            content: "";</a:t>
            </a:r>
          </a:p>
          <a:p>
            <a:r>
              <a:rPr lang="en-GB" sz="1400" dirty="0"/>
              <a:t>            clear: both;</a:t>
            </a:r>
          </a:p>
          <a:p>
            <a:r>
              <a:rPr lang="en-GB" sz="1400" dirty="0"/>
              <a:t>            display: table;</a:t>
            </a:r>
          </a:p>
          <a:p>
            <a:r>
              <a:rPr lang="en-GB" sz="1400" dirty="0"/>
              <a:t>         }</a:t>
            </a:r>
          </a:p>
          <a:p>
            <a:r>
              <a:rPr lang="en-GB" sz="1400" dirty="0"/>
              <a:t>		 </a:t>
            </a:r>
          </a:p>
          <a:p>
            <a:r>
              <a:rPr lang="en-GB" sz="1400" dirty="0"/>
              <a:t>* {box-sizing: border-box;}</a:t>
            </a:r>
          </a:p>
          <a:p>
            <a:r>
              <a:rPr lang="en-GB" sz="1400" dirty="0"/>
              <a:t>body {font-family: Verdana, sans-serif;}</a:t>
            </a:r>
          </a:p>
          <a:p>
            <a:r>
              <a:rPr lang="en-GB" sz="1400" dirty="0"/>
              <a:t>.</a:t>
            </a:r>
            <a:r>
              <a:rPr lang="en-GB" sz="1400" dirty="0" err="1"/>
              <a:t>mySlides</a:t>
            </a:r>
            <a:r>
              <a:rPr lang="en-GB" sz="1400" dirty="0"/>
              <a:t> {display: none;}</a:t>
            </a:r>
          </a:p>
          <a:p>
            <a:r>
              <a:rPr lang="en-GB" sz="1400" dirty="0" err="1"/>
              <a:t>img</a:t>
            </a:r>
            <a:r>
              <a:rPr lang="en-GB" sz="1400" dirty="0"/>
              <a:t> {vertical-align: middle;}</a:t>
            </a:r>
          </a:p>
          <a:p>
            <a:endParaRPr lang="en-GB" sz="1400" dirty="0"/>
          </a:p>
          <a:p>
            <a:r>
              <a:rPr lang="en-GB" sz="1400" dirty="0"/>
              <a:t>&lt;/style&gt;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0B516-1748-01CD-6FC1-038DC600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43" y="2228682"/>
            <a:ext cx="471079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D068-F1B6-B6B8-BF7A-8768A0410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DC47-4F2E-43D0-BD84-A76A45F4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45" y="5857"/>
            <a:ext cx="11265398" cy="718536"/>
          </a:xfrm>
        </p:spPr>
        <p:txBody>
          <a:bodyPr>
            <a:normAutofit fontScale="90000"/>
          </a:bodyPr>
          <a:lstStyle/>
          <a:p>
            <a:r>
              <a:rPr lang="en-GB" dirty="0"/>
              <a:t>Step 6: Leave the &lt;Head&gt; &lt;/Head&gt; section for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5BFC8-6608-8C4D-CCE0-6F48388F6F7B}"/>
              </a:ext>
            </a:extLst>
          </p:cNvPr>
          <p:cNvSpPr txBox="1"/>
          <p:nvPr/>
        </p:nvSpPr>
        <p:spPr>
          <a:xfrm>
            <a:off x="6545424" y="5231908"/>
            <a:ext cx="542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Under the &lt;/div&gt; tag, we will add the following script: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B8C93-B455-7AE7-8877-36845041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504" y="3739562"/>
            <a:ext cx="3944582" cy="1332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FDA05-55F3-CE9A-7178-20FA6263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04" y="724394"/>
            <a:ext cx="4423355" cy="2916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9BF39-19DB-6014-6983-3926F2C09FB2}"/>
              </a:ext>
            </a:extLst>
          </p:cNvPr>
          <p:cNvSpPr txBox="1"/>
          <p:nvPr/>
        </p:nvSpPr>
        <p:spPr>
          <a:xfrm>
            <a:off x="447820" y="724393"/>
            <a:ext cx="683868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&lt;div class="slideshow-container"&gt;</a:t>
            </a:r>
          </a:p>
          <a:p>
            <a:endParaRPr lang="en-GB" sz="1000" dirty="0"/>
          </a:p>
          <a:p>
            <a:r>
              <a:rPr lang="en-GB" sz="1000" dirty="0"/>
              <a:t>&lt;div class="</a:t>
            </a:r>
            <a:r>
              <a:rPr lang="en-GB" sz="1000" dirty="0" err="1"/>
              <a:t>mySlides</a:t>
            </a:r>
            <a:r>
              <a:rPr lang="en-GB" sz="1000" dirty="0"/>
              <a:t> fade"&gt;</a:t>
            </a:r>
          </a:p>
          <a:p>
            <a:r>
              <a:rPr lang="en-GB" sz="1000" dirty="0"/>
              <a:t>&lt;div class="</a:t>
            </a:r>
            <a:r>
              <a:rPr lang="en-GB" sz="1000" dirty="0" err="1"/>
              <a:t>numbertext</a:t>
            </a:r>
            <a:r>
              <a:rPr lang="en-GB" sz="1000" dirty="0"/>
              <a:t>"&gt;1 / 3&lt;/div&gt;</a:t>
            </a:r>
          </a:p>
          <a:p>
            <a:r>
              <a:rPr lang="en-GB" sz="1000" dirty="0"/>
              <a:t>	&lt;</a:t>
            </a:r>
            <a:r>
              <a:rPr lang="en-GB" sz="1000" dirty="0" err="1"/>
              <a:t>img</a:t>
            </a:r>
            <a:r>
              <a:rPr lang="en-GB" sz="1000" dirty="0"/>
              <a:t> 	</a:t>
            </a:r>
            <a:r>
              <a:rPr lang="en-GB" sz="1000" dirty="0" err="1"/>
              <a:t>src</a:t>
            </a:r>
            <a:r>
              <a:rPr lang="en-GB" sz="1000" dirty="0"/>
              <a:t>="https://th.bing.com/</a:t>
            </a:r>
            <a:r>
              <a:rPr lang="en-GB" sz="1000" dirty="0" err="1"/>
              <a:t>th</a:t>
            </a:r>
            <a:r>
              <a:rPr lang="en-GB" sz="1000" dirty="0"/>
              <a:t>/id/R.50a981ee04dc2ad8f330c169ec9ef323?rik=mCvu77fdho%2fSoA&amp;riu=</a:t>
            </a:r>
            <a:r>
              <a:rPr lang="en-GB" sz="1000" dirty="0" err="1"/>
              <a:t>ht</a:t>
            </a:r>
            <a:r>
              <a:rPr lang="en-GB" sz="1000" dirty="0"/>
              <a:t>	tp%3a%2f%2f2.bp.blogspot.com%2f-	2qxPkXyBmdc%2fUx1UkeU81DI%2fAAAAAAAAGSw%2fqamul8YINuc%2fs1600%2fplumeria-19-	frangipani_flower_2-top-10-best-beautiful-spectacular-world-wallpaper-	</a:t>
            </a:r>
            <a:r>
              <a:rPr lang="en-GB" sz="1000" dirty="0" err="1"/>
              <a:t>free.jpg&amp;ehk</a:t>
            </a:r>
            <a:r>
              <a:rPr lang="en-GB" sz="1000" dirty="0"/>
              <a:t>=Kni6J8dpWuoOvhw9A0bQIBJA9MGfI9UxlrIrv3CmUJY%3d&amp;risl=&amp;</a:t>
            </a:r>
            <a:r>
              <a:rPr lang="en-GB" sz="1000" dirty="0" err="1"/>
              <a:t>pid</a:t>
            </a:r>
            <a:r>
              <a:rPr lang="en-GB" sz="1000" dirty="0"/>
              <a:t>=</a:t>
            </a:r>
            <a:r>
              <a:rPr lang="en-GB" sz="1000" dirty="0" err="1"/>
              <a:t>ImgRaw&amp;r</a:t>
            </a:r>
            <a:r>
              <a:rPr lang="en-GB" sz="1000" dirty="0"/>
              <a:t>=0" 	style="width:100%"&gt;</a:t>
            </a:r>
          </a:p>
          <a:p>
            <a:r>
              <a:rPr lang="en-GB" sz="1000" dirty="0"/>
              <a:t>&lt;div class="text"&gt;Orchids&lt;/div&gt;</a:t>
            </a:r>
          </a:p>
          <a:p>
            <a:r>
              <a:rPr lang="en-GB" sz="1000" dirty="0"/>
              <a:t>&lt;/div&gt;</a:t>
            </a:r>
          </a:p>
          <a:p>
            <a:endParaRPr lang="en-GB" sz="1000" dirty="0"/>
          </a:p>
          <a:p>
            <a:r>
              <a:rPr lang="en-GB" sz="1000" dirty="0"/>
              <a:t>&lt;div class="</a:t>
            </a:r>
            <a:r>
              <a:rPr lang="en-GB" sz="1000" dirty="0" err="1"/>
              <a:t>mySlides</a:t>
            </a:r>
            <a:r>
              <a:rPr lang="en-GB" sz="1000" dirty="0"/>
              <a:t> fade"&gt;</a:t>
            </a:r>
          </a:p>
          <a:p>
            <a:r>
              <a:rPr lang="en-GB" sz="1000" dirty="0"/>
              <a:t>&lt;div class="</a:t>
            </a:r>
            <a:r>
              <a:rPr lang="en-GB" sz="1000" dirty="0" err="1"/>
              <a:t>numbertext</a:t>
            </a:r>
            <a:r>
              <a:rPr lang="en-GB" sz="1000" dirty="0"/>
              <a:t>"&gt;2 / 3&lt;/div&gt;</a:t>
            </a:r>
          </a:p>
          <a:p>
            <a:r>
              <a:rPr lang="en-GB" sz="1000" dirty="0"/>
              <a:t>	 &lt;</a:t>
            </a:r>
            <a:r>
              <a:rPr lang="en-GB" sz="1000" dirty="0" err="1"/>
              <a:t>img</a:t>
            </a:r>
            <a:r>
              <a:rPr lang="en-GB" sz="1000" dirty="0"/>
              <a:t> </a:t>
            </a:r>
            <a:r>
              <a:rPr lang="en-GB" sz="1000" dirty="0" err="1"/>
              <a:t>src</a:t>
            </a:r>
            <a:r>
              <a:rPr lang="en-GB" sz="1000" dirty="0"/>
              <a:t>="https://th.bing.com/</a:t>
            </a:r>
            <a:r>
              <a:rPr lang="en-GB" sz="1000" dirty="0" err="1"/>
              <a:t>th</a:t>
            </a:r>
            <a:r>
              <a:rPr lang="en-GB" sz="1000" dirty="0"/>
              <a:t>/id/OIP.tT5AULZcbHhyxZw1qATXHAHaE8?pid=</a:t>
            </a:r>
            <a:r>
              <a:rPr lang="en-GB" sz="1000" dirty="0" err="1"/>
              <a:t>ImgDet&amp;rs</a:t>
            </a:r>
            <a:r>
              <a:rPr lang="en-GB" sz="1000" dirty="0"/>
              <a:t>=1"   </a:t>
            </a:r>
          </a:p>
          <a:p>
            <a:r>
              <a:rPr lang="en-GB" sz="1000" dirty="0"/>
              <a:t>                                      style="width:100%"&gt;</a:t>
            </a:r>
          </a:p>
          <a:p>
            <a:r>
              <a:rPr lang="en-GB" sz="1000" dirty="0"/>
              <a:t>&lt;div class="text"&gt;Annual Flowers&lt;/div&gt;</a:t>
            </a:r>
          </a:p>
          <a:p>
            <a:r>
              <a:rPr lang="en-GB" sz="1000" dirty="0"/>
              <a:t>&lt;/div&gt;</a:t>
            </a:r>
          </a:p>
          <a:p>
            <a:endParaRPr lang="en-GB" sz="1000" dirty="0"/>
          </a:p>
          <a:p>
            <a:r>
              <a:rPr lang="en-GB" sz="1000" dirty="0"/>
              <a:t>&lt;div class="</a:t>
            </a:r>
            <a:r>
              <a:rPr lang="en-GB" sz="1000" dirty="0" err="1"/>
              <a:t>mySlides</a:t>
            </a:r>
            <a:r>
              <a:rPr lang="en-GB" sz="1000" dirty="0"/>
              <a:t> fade"&gt;</a:t>
            </a:r>
          </a:p>
          <a:p>
            <a:r>
              <a:rPr lang="en-GB" sz="1000" dirty="0"/>
              <a:t>&lt;div class="</a:t>
            </a:r>
            <a:r>
              <a:rPr lang="en-GB" sz="1000" dirty="0" err="1"/>
              <a:t>numbertext</a:t>
            </a:r>
            <a:r>
              <a:rPr lang="en-GB" sz="1000" dirty="0"/>
              <a:t>"&gt;3 / 3&lt;/div&gt;</a:t>
            </a:r>
          </a:p>
          <a:p>
            <a:r>
              <a:rPr lang="en-GB" sz="1000" dirty="0"/>
              <a:t>	 &lt;</a:t>
            </a:r>
            <a:r>
              <a:rPr lang="en-GB" sz="1000" dirty="0" err="1"/>
              <a:t>img</a:t>
            </a:r>
            <a:r>
              <a:rPr lang="en-GB" sz="1000" dirty="0"/>
              <a:t> </a:t>
            </a:r>
            <a:r>
              <a:rPr lang="en-GB" sz="1000" dirty="0" err="1"/>
              <a:t>src</a:t>
            </a:r>
            <a:r>
              <a:rPr lang="en-GB" sz="1000" dirty="0"/>
              <a:t>="https://www.loveyourlandscape.org/media/83247/istock-172290812.jpg" </a:t>
            </a:r>
          </a:p>
          <a:p>
            <a:r>
              <a:rPr lang="en-GB" sz="1000" dirty="0"/>
              <a:t>                                      style="width:100%"&gt;</a:t>
            </a:r>
          </a:p>
          <a:p>
            <a:r>
              <a:rPr lang="en-GB" sz="1000" dirty="0"/>
              <a:t>&lt;div class="text"&gt;Perennial&lt;/div&gt;</a:t>
            </a:r>
          </a:p>
          <a:p>
            <a:r>
              <a:rPr lang="en-GB" sz="1000" dirty="0"/>
              <a:t>	&lt;/div&gt;</a:t>
            </a:r>
          </a:p>
          <a:p>
            <a:r>
              <a:rPr lang="en-GB" sz="1000" dirty="0"/>
              <a:t>	&lt;/div&gt;</a:t>
            </a:r>
          </a:p>
          <a:p>
            <a:r>
              <a:rPr lang="en-GB" sz="1000" dirty="0"/>
              <a:t>	     &lt;div style="</a:t>
            </a:r>
            <a:r>
              <a:rPr lang="en-GB" sz="1000" dirty="0" err="1"/>
              <a:t>text-align:center</a:t>
            </a:r>
            <a:r>
              <a:rPr lang="en-GB" sz="1000" dirty="0"/>
              <a:t>"&gt;</a:t>
            </a:r>
          </a:p>
          <a:p>
            <a:r>
              <a:rPr lang="en-GB" sz="1000" dirty="0"/>
              <a:t>	     &lt;span class="dot"&gt;&lt;/span&gt; </a:t>
            </a:r>
          </a:p>
          <a:p>
            <a:r>
              <a:rPr lang="en-GB" sz="1000" dirty="0"/>
              <a:t>	      &lt;span class="dot"&gt;&lt;/span&gt; </a:t>
            </a:r>
          </a:p>
          <a:p>
            <a:r>
              <a:rPr lang="en-GB" sz="1000" dirty="0"/>
              <a:t>	      &lt;span class="dot"&gt;&lt;/span&gt; </a:t>
            </a:r>
          </a:p>
          <a:p>
            <a:r>
              <a:rPr lang="en-GB" sz="1000" dirty="0"/>
              <a:t>	&lt;/div&gt;</a:t>
            </a:r>
          </a:p>
          <a:p>
            <a:r>
              <a:rPr lang="en-GB" sz="1000" dirty="0"/>
              <a:t>                  &lt;/div&gt;</a:t>
            </a:r>
          </a:p>
          <a:p>
            <a:r>
              <a:rPr lang="en-GB" sz="1000" dirty="0"/>
              <a:t>&lt;/div&gt;	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679331-226C-8025-7B28-879569CFCED8}"/>
              </a:ext>
            </a:extLst>
          </p:cNvPr>
          <p:cNvCxnSpPr>
            <a:cxnSpLocks/>
          </p:cNvCxnSpPr>
          <p:nvPr/>
        </p:nvCxnSpPr>
        <p:spPr>
          <a:xfrm flipH="1" flipV="1">
            <a:off x="5633357" y="4833257"/>
            <a:ext cx="2710543" cy="39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8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BAA8-4972-0BCD-036E-A3B4D62D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4" y="195944"/>
            <a:ext cx="11413671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Step 7: Back to the style sheet add the full style sheet: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2CEB-931C-A089-D3E8-E7C66F55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4" y="787588"/>
            <a:ext cx="2747228" cy="57558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.body { padding-top:50px;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.column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float: left;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width: 33.33%;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padding: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box-sizing: border-box;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.row::after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content: "";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clear: both;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   display: table;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		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* {box-sizing: border-box;}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body {font-family: Verdana, sans-serif;}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</a:t>
            </a:r>
            <a:r>
              <a:rPr lang="en-GB" sz="800" dirty="0" err="1"/>
              <a:t>mySlides</a:t>
            </a:r>
            <a:r>
              <a:rPr lang="en-GB" sz="800" dirty="0"/>
              <a:t> {display: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 err="1"/>
              <a:t>img</a:t>
            </a:r>
            <a:r>
              <a:rPr lang="en-GB" sz="800" dirty="0"/>
              <a:t> {vertical-align: middle;}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/* Slideshow container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.slideshow-container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max-width: 1000px;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position: relative;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/* Caption text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.text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</a:t>
            </a:r>
            <a:r>
              <a:rPr lang="en-GB" sz="800" dirty="0" err="1"/>
              <a:t>color</a:t>
            </a:r>
            <a:r>
              <a:rPr lang="en-GB" sz="800" dirty="0"/>
              <a:t>: #f2f2f2;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font-size: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padding: 8px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position: absolute;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bottom: 8px;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800" dirty="0"/>
              <a:t>  text-align: </a:t>
            </a:r>
            <a:r>
              <a:rPr lang="en-GB" sz="800" dirty="0" err="1"/>
              <a:t>center</a:t>
            </a:r>
            <a:r>
              <a:rPr lang="en-GB" sz="8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6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AB65-7FDC-01AC-2A2E-909537AC0AAE}"/>
              </a:ext>
            </a:extLst>
          </p:cNvPr>
          <p:cNvSpPr txBox="1"/>
          <p:nvPr/>
        </p:nvSpPr>
        <p:spPr>
          <a:xfrm>
            <a:off x="3136392" y="695948"/>
            <a:ext cx="3213572" cy="599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dirty="0"/>
              <a:t>/* Number text (1/3 etc) */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.</a:t>
            </a:r>
            <a:r>
              <a:rPr lang="en-GB" sz="800" dirty="0" err="1"/>
              <a:t>numbertext</a:t>
            </a:r>
            <a:r>
              <a:rPr lang="en-GB" sz="800" dirty="0"/>
              <a:t>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</a:t>
            </a:r>
            <a:r>
              <a:rPr lang="en-GB" sz="800" dirty="0" err="1"/>
              <a:t>color</a:t>
            </a:r>
            <a:r>
              <a:rPr lang="en-GB" sz="800" dirty="0"/>
              <a:t>: #f2f2f2;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font-size: 12px;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padding: 8px 12px;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position: absolute;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top: 0;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endParaRPr lang="en-GB" sz="800" dirty="0"/>
          </a:p>
          <a:p>
            <a:pPr>
              <a:lnSpc>
                <a:spcPct val="120000"/>
              </a:lnSpc>
            </a:pPr>
            <a:r>
              <a:rPr lang="en-GB" sz="800" dirty="0"/>
              <a:t>/* The dots/bullets/indicators */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.dot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height: 15px;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width: 15px;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margin: 0 2px;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background-</a:t>
            </a:r>
            <a:r>
              <a:rPr lang="en-GB" sz="800" dirty="0" err="1"/>
              <a:t>color</a:t>
            </a:r>
            <a:r>
              <a:rPr lang="en-GB" sz="800" dirty="0"/>
              <a:t>: #bbb;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border-radius: 50%;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display: inline-block;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transition: background-</a:t>
            </a:r>
            <a:r>
              <a:rPr lang="en-GB" sz="800" dirty="0" err="1"/>
              <a:t>color</a:t>
            </a:r>
            <a:r>
              <a:rPr lang="en-GB" sz="800" dirty="0"/>
              <a:t> 0.6s ease;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endParaRPr lang="en-GB" sz="800" dirty="0"/>
          </a:p>
          <a:p>
            <a:pPr>
              <a:lnSpc>
                <a:spcPct val="120000"/>
              </a:lnSpc>
            </a:pPr>
            <a:r>
              <a:rPr lang="en-GB" sz="800" dirty="0"/>
              <a:t>.active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background-</a:t>
            </a:r>
            <a:r>
              <a:rPr lang="en-GB" sz="800" dirty="0" err="1"/>
              <a:t>color</a:t>
            </a:r>
            <a:r>
              <a:rPr lang="en-GB" sz="800" dirty="0"/>
              <a:t>: #717171;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endParaRPr lang="en-GB" sz="800" dirty="0"/>
          </a:p>
          <a:p>
            <a:pPr>
              <a:lnSpc>
                <a:spcPct val="120000"/>
              </a:lnSpc>
            </a:pPr>
            <a:r>
              <a:rPr lang="en-GB" sz="800" dirty="0"/>
              <a:t>/* Fading animation */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.fade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animation-name: fade;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animation-duration: 1.5s;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endParaRPr lang="en-GB" sz="800" dirty="0"/>
          </a:p>
          <a:p>
            <a:pPr>
              <a:lnSpc>
                <a:spcPct val="120000"/>
              </a:lnSpc>
            </a:pPr>
            <a:r>
              <a:rPr lang="en-GB" sz="800" dirty="0"/>
              <a:t>@keyframes fade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from {opacity: .4} 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to {opacity: 1}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endParaRPr lang="en-GB" sz="800" dirty="0"/>
          </a:p>
          <a:p>
            <a:pPr>
              <a:lnSpc>
                <a:spcPct val="120000"/>
              </a:lnSpc>
            </a:pPr>
            <a:r>
              <a:rPr lang="en-GB" sz="800" dirty="0"/>
              <a:t>/* On smaller screens, decrease text size */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@media only screen and (max-width: 300px) {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  .text {font-size: 11px}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}</a:t>
            </a:r>
          </a:p>
          <a:p>
            <a:pPr>
              <a:lnSpc>
                <a:spcPct val="120000"/>
              </a:lnSpc>
            </a:pPr>
            <a:r>
              <a:rPr lang="en-GB" sz="800" dirty="0"/>
              <a:t>&lt;/style&gt;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78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461318C5C47489B0AC03B250BDA06" ma:contentTypeVersion="3" ma:contentTypeDescription="Create a new document." ma:contentTypeScope="" ma:versionID="f447f2ee8abeb1d27c1300b308d1928a">
  <xsd:schema xmlns:xsd="http://www.w3.org/2001/XMLSchema" xmlns:xs="http://www.w3.org/2001/XMLSchema" xmlns:p="http://schemas.microsoft.com/office/2006/metadata/properties" xmlns:ns2="0b71c0b5-6eb7-430d-9bfc-c53a35d41ab0" targetNamespace="http://schemas.microsoft.com/office/2006/metadata/properties" ma:root="true" ma:fieldsID="f7caf081bea11e27ffe67f06e381b091" ns2:_="">
    <xsd:import namespace="0b71c0b5-6eb7-430d-9bfc-c53a35d41a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1c0b5-6eb7-430d-9bfc-c53a35d41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8C7B12-F8F0-4B86-B36A-424D64BFAB8A}"/>
</file>

<file path=customXml/itemProps2.xml><?xml version="1.0" encoding="utf-8"?>
<ds:datastoreItem xmlns:ds="http://schemas.openxmlformats.org/officeDocument/2006/customXml" ds:itemID="{B3291367-4B3D-4637-903B-B8D986CCE673}"/>
</file>

<file path=customXml/itemProps3.xml><?xml version="1.0" encoding="utf-8"?>
<ds:datastoreItem xmlns:ds="http://schemas.openxmlformats.org/officeDocument/2006/customXml" ds:itemID="{1EEEE50E-630F-43B4-814C-91ACD0258A97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2960</Words>
  <Application>Microsoft Office PowerPoint</Application>
  <PresentationFormat>Widescreen</PresentationFormat>
  <Paragraphs>406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We are going to create the following. </vt:lpstr>
      <vt:lpstr>Step 1: create the following template. </vt:lpstr>
      <vt:lpstr>Step 2: Add the following Script to &lt;head&gt; &lt;/head&gt;</vt:lpstr>
      <vt:lpstr>Step 3: Modify the following Script to &lt;head&gt; &lt;/head&gt;</vt:lpstr>
      <vt:lpstr>Step 3: Modify the following Script to &lt;head&gt; &lt;/head&gt;</vt:lpstr>
      <vt:lpstr>Step 4: Modify the following Script to &lt;head&gt; &lt;/head&gt;</vt:lpstr>
      <vt:lpstr>Step 5: Add the following Script to &lt;head&gt; &lt;/head&gt;</vt:lpstr>
      <vt:lpstr>Step 6: Leave the &lt;Head&gt; &lt;/Head&gt; section for now</vt:lpstr>
      <vt:lpstr>Step 7: Back to the style sheet add the full style sheet:</vt:lpstr>
      <vt:lpstr>Step 8: Back to the style sheet add the full style sheet:</vt:lpstr>
      <vt:lpstr>Step 9: Add in the JavaScript to make it all work </vt:lpstr>
      <vt:lpstr>Step 10: JavaScript</vt:lpstr>
      <vt:lpstr>Step 11: Final Step – add in API to the weather station</vt:lpstr>
      <vt:lpstr>Add in the additional links within the &lt;head&gt;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costello</dc:creator>
  <cp:lastModifiedBy>robert costello</cp:lastModifiedBy>
  <cp:revision>1</cp:revision>
  <dcterms:created xsi:type="dcterms:W3CDTF">2025-06-16T21:19:41Z</dcterms:created>
  <dcterms:modified xsi:type="dcterms:W3CDTF">2025-06-16T22:52:52Z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0x010100181461318C5C47489B0AC03B250BDA06</vt:lpwstr>
  </property>
</Properties>
</file>