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github.com/hey-amo/SkillsBootcamp-GC/tree/main/assignment/assignment01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ey-amo/SkillsBootcamp-GC/tree/main/assignment/assignment02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D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0" y="1340730"/>
            <a:ext cx="9144000" cy="953701"/>
          </a:xfrm>
          <a:prstGeom prst="rect">
            <a:avLst/>
          </a:prstGeom>
        </p:spPr>
        <p:txBody>
          <a:bodyPr/>
          <a:lstStyle>
            <a:lvl1pPr>
              <a:defRPr b="1" sz="4600"/>
            </a:lvl1pPr>
          </a:lstStyle>
          <a:p>
            <a:pPr/>
            <a:r>
              <a:t>Full stack development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0" y="2331305"/>
            <a:ext cx="9144000" cy="7926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Gateshead College</a:t>
            </a:r>
          </a:p>
        </p:txBody>
      </p:sp>
      <p:sp>
        <p:nvSpPr>
          <p:cNvPr id="111" name="Google Shape;56;p13"/>
          <p:cNvSpPr txBox="1"/>
          <p:nvPr/>
        </p:nvSpPr>
        <p:spPr>
          <a:xfrm>
            <a:off x="0" y="3402450"/>
            <a:ext cx="9144000" cy="7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4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Amarjit</a:t>
            </a:r>
          </a:p>
        </p:txBody>
      </p:sp>
      <p:sp>
        <p:nvSpPr>
          <p:cNvPr id="112" name="Google Shape;57;p13"/>
          <p:cNvSpPr txBox="1"/>
          <p:nvPr/>
        </p:nvSpPr>
        <p:spPr>
          <a:xfrm>
            <a:off x="0" y="439974"/>
            <a:ext cx="8984700" cy="79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 algn="ctr">
              <a:defRPr sz="24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JULY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24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/2</a:t>
            </a:r>
          </a:p>
        </p:txBody>
      </p:sp>
      <p:sp>
        <p:nvSpPr>
          <p:cNvPr id="153" name="Google Shape;125;p22"/>
          <p:cNvSpPr txBox="1"/>
          <p:nvPr>
            <p:ph type="body" sz="quarter" idx="1"/>
          </p:nvPr>
        </p:nvSpPr>
        <p:spPr>
          <a:xfrm>
            <a:off x="311699" y="1080124"/>
            <a:ext cx="2931602" cy="45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</a:lvl1pPr>
          </a:lstStyle>
          <a:p>
            <a:pPr/>
            <a:r>
              <a:t>CURL - List all</a:t>
            </a:r>
          </a:p>
        </p:txBody>
      </p:sp>
      <p:pic>
        <p:nvPicPr>
          <p:cNvPr id="154" name="curl-insert-new.pngGoogle Shape;126;p22" descr="curl-insert-new.pngGoogle Shape;126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13" y="3580988"/>
            <a:ext cx="5410201" cy="1057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curl-list-all.pngGoogle Shape;127;p22" descr="curl-list-all.pngGoogle Shape;127;p2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838" y="1593712"/>
            <a:ext cx="5419726" cy="108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Google Shape;128;p22"/>
          <p:cNvSpPr txBox="1"/>
          <p:nvPr/>
        </p:nvSpPr>
        <p:spPr>
          <a:xfrm>
            <a:off x="405624" y="3028999"/>
            <a:ext cx="2931602" cy="4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CURL - Insert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33;p2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/3</a:t>
            </a:r>
          </a:p>
        </p:txBody>
      </p:sp>
      <p:sp>
        <p:nvSpPr>
          <p:cNvPr id="159" name="Google Shape;134;p23"/>
          <p:cNvSpPr txBox="1"/>
          <p:nvPr>
            <p:ph type="body" sz="quarter" idx="1"/>
          </p:nvPr>
        </p:nvSpPr>
        <p:spPr>
          <a:xfrm>
            <a:off x="311699" y="1080124"/>
            <a:ext cx="4260302" cy="45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</a:lvl1pPr>
          </a:lstStyle>
          <a:p>
            <a:pPr/>
            <a:r>
              <a:t>CURL - Insert sample movie</a:t>
            </a:r>
          </a:p>
        </p:txBody>
      </p:sp>
      <p:sp>
        <p:nvSpPr>
          <p:cNvPr id="160" name="Google Shape;135;p23"/>
          <p:cNvSpPr txBox="1"/>
          <p:nvPr/>
        </p:nvSpPr>
        <p:spPr>
          <a:xfrm>
            <a:off x="405624" y="3028999"/>
            <a:ext cx="2931602" cy="45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CURL - Update</a:t>
            </a:r>
          </a:p>
        </p:txBody>
      </p:sp>
      <p:pic>
        <p:nvPicPr>
          <p:cNvPr id="161" name="curl-insert-sample-movie.pngGoogle Shape;136;p23" descr="curl-insert-sample-movie.pngGoogle Shape;136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24" y="1593725"/>
            <a:ext cx="5353051" cy="109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curl-update.pngGoogle Shape;137;p23" descr="curl-update.pngGoogle Shape;137;p2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2200" y="3556399"/>
            <a:ext cx="5705476" cy="10382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42;p2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/4</a:t>
            </a:r>
          </a:p>
        </p:txBody>
      </p:sp>
      <p:sp>
        <p:nvSpPr>
          <p:cNvPr id="165" name="Google Shape;143;p24"/>
          <p:cNvSpPr txBox="1"/>
          <p:nvPr>
            <p:ph type="body" sz="quarter" idx="1"/>
          </p:nvPr>
        </p:nvSpPr>
        <p:spPr>
          <a:xfrm>
            <a:off x="311699" y="1080124"/>
            <a:ext cx="4260302" cy="45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</a:lvl1pPr>
          </a:lstStyle>
          <a:p>
            <a:pPr/>
            <a:r>
              <a:t>CURL - Insert sample movie</a:t>
            </a:r>
          </a:p>
        </p:txBody>
      </p:sp>
      <p:pic>
        <p:nvPicPr>
          <p:cNvPr id="166" name="curl-delete.pngGoogle Shape;144;p24" descr="curl-delete.pngGoogle Shape;144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624" y="1659625"/>
            <a:ext cx="5501977" cy="413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49;p2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/5</a:t>
            </a:r>
          </a:p>
        </p:txBody>
      </p:sp>
      <p:sp>
        <p:nvSpPr>
          <p:cNvPr id="169" name="Google Shape;150;p25"/>
          <p:cNvSpPr txBox="1"/>
          <p:nvPr>
            <p:ph type="body" sz="quarter" idx="1"/>
          </p:nvPr>
        </p:nvSpPr>
        <p:spPr>
          <a:xfrm>
            <a:off x="311699" y="1085100"/>
            <a:ext cx="2505301" cy="432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600"/>
            </a:lvl1pPr>
          </a:lstStyle>
          <a:p>
            <a:pPr/>
            <a:r>
              <a:t>Listings page</a:t>
            </a:r>
          </a:p>
        </p:txBody>
      </p:sp>
      <p:pic>
        <p:nvPicPr>
          <p:cNvPr id="170" name="Google Shape;151;p25" descr="Google Shape;151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699" y="1585375"/>
            <a:ext cx="2401426" cy="3325899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Google Shape;152;p25"/>
          <p:cNvSpPr txBox="1"/>
          <p:nvPr/>
        </p:nvSpPr>
        <p:spPr>
          <a:xfrm>
            <a:off x="3955062" y="1159162"/>
            <a:ext cx="2505301" cy="4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16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Movie details page</a:t>
            </a:r>
          </a:p>
        </p:txBody>
      </p:sp>
      <p:pic>
        <p:nvPicPr>
          <p:cNvPr id="172" name="Google Shape;153;p25" descr="Google Shape;153;p25"/>
          <p:cNvPicPr>
            <a:picLocks noChangeAspect="1"/>
          </p:cNvPicPr>
          <p:nvPr/>
        </p:nvPicPr>
        <p:blipFill>
          <a:blip r:embed="rId3">
            <a:extLst/>
          </a:blip>
          <a:srcRect l="0" t="10144" r="46389" b="0"/>
          <a:stretch>
            <a:fillRect/>
          </a:stretch>
        </p:blipFill>
        <p:spPr>
          <a:xfrm>
            <a:off x="3983200" y="1733499"/>
            <a:ext cx="2449023" cy="2983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8;p2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/6</a:t>
            </a:r>
          </a:p>
        </p:txBody>
      </p:sp>
      <p:sp>
        <p:nvSpPr>
          <p:cNvPr id="175" name="Google Shape;159;p26"/>
          <p:cNvSpPr txBox="1"/>
          <p:nvPr>
            <p:ph type="body" sz="quarter" idx="1"/>
          </p:nvPr>
        </p:nvSpPr>
        <p:spPr>
          <a:xfrm>
            <a:off x="311699" y="1085100"/>
            <a:ext cx="2505301" cy="4329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600"/>
            </a:lvl1pPr>
          </a:lstStyle>
          <a:p>
            <a:pPr/>
            <a:r>
              <a:t>Edit page</a:t>
            </a:r>
          </a:p>
        </p:txBody>
      </p:sp>
      <p:sp>
        <p:nvSpPr>
          <p:cNvPr id="176" name="Google Shape;160;p26"/>
          <p:cNvSpPr txBox="1"/>
          <p:nvPr/>
        </p:nvSpPr>
        <p:spPr>
          <a:xfrm>
            <a:off x="3955077" y="1159174"/>
            <a:ext cx="3106802" cy="4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16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Notification messages - Error</a:t>
            </a:r>
          </a:p>
        </p:txBody>
      </p:sp>
      <p:pic>
        <p:nvPicPr>
          <p:cNvPr id="177" name="Google Shape;161;p26" descr="Google Shape;161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0860" y="1653213"/>
            <a:ext cx="2406978" cy="2263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Google Shape;162;p26" descr="Google Shape;162;p2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55107" y="1653220"/>
            <a:ext cx="3106726" cy="1163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Google Shape;163;p26" descr="Google Shape;163;p2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5099" y="3383924"/>
            <a:ext cx="2407001" cy="140295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oogle Shape;164;p26"/>
          <p:cNvSpPr txBox="1"/>
          <p:nvPr/>
        </p:nvSpPr>
        <p:spPr>
          <a:xfrm>
            <a:off x="4015099" y="2951024"/>
            <a:ext cx="3797101" cy="43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92000"/>
              </a:lnSpc>
              <a:spcBef>
                <a:spcPts val="1200"/>
              </a:spcBef>
              <a:defRPr sz="16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Notification messages - Success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69;p2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Things that could be improved</a:t>
            </a:r>
          </a:p>
        </p:txBody>
      </p:sp>
      <p:sp>
        <p:nvSpPr>
          <p:cNvPr id="183" name="Google Shape;170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UI: Visuals, Animations, notifications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Validation: On forms, movie poster URLs, etc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Security: Try to reduce possible XSS, injection attacks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Architecture: Cleaner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62;p14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Assignments</a:t>
            </a:r>
          </a:p>
        </p:txBody>
      </p:sp>
      <p:sp>
        <p:nvSpPr>
          <p:cNvPr id="115" name="Google Shape;63;p14"/>
          <p:cNvSpPr txBox="1"/>
          <p:nvPr>
            <p:ph type="body" sz="half" idx="1"/>
          </p:nvPr>
        </p:nvSpPr>
        <p:spPr>
          <a:xfrm>
            <a:off x="311699" y="1152474"/>
            <a:ext cx="8520602" cy="11058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b="1"/>
            </a:pPr>
            <a:r>
              <a:t>Assignment 01</a:t>
            </a:r>
            <a:r>
              <a:rPr b="0"/>
              <a:t> - </a:t>
            </a:r>
            <a:r>
              <a:t>Create a Record format in JavaScript.</a:t>
            </a:r>
          </a:p>
          <a:p>
            <a:pPr marL="0" indent="0">
              <a:spcBef>
                <a:spcPts val="1200"/>
              </a:spcBef>
              <a:buSzTx/>
              <a:buNone/>
              <a:defRPr b="1"/>
            </a:pPr>
            <a:r>
              <a:t>Assignment 02 - Creating a working Database/Record System.</a:t>
            </a:r>
          </a:p>
        </p:txBody>
      </p:sp>
      <p:sp>
        <p:nvSpPr>
          <p:cNvPr id="116" name="Google Shape;64;p14"/>
          <p:cNvSpPr txBox="1"/>
          <p:nvPr/>
        </p:nvSpPr>
        <p:spPr>
          <a:xfrm>
            <a:off x="407074" y="4196924"/>
            <a:ext cx="6132002" cy="38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https://github.com/hey-amo/SkillsBootcamp-GC/</a:t>
            </a:r>
          </a:p>
        </p:txBody>
      </p:sp>
      <p:sp>
        <p:nvSpPr>
          <p:cNvPr id="117" name="Google Shape;65;p14"/>
          <p:cNvSpPr txBox="1"/>
          <p:nvPr/>
        </p:nvSpPr>
        <p:spPr>
          <a:xfrm>
            <a:off x="407074" y="3751700"/>
            <a:ext cx="6132002" cy="38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/>
            </a:lvl1pPr>
          </a:lstStyle>
          <a:p>
            <a:pPr/>
            <a:r>
              <a:t>Github repo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D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70;p1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01 - Record format in JavaScript</a:t>
            </a:r>
          </a:p>
        </p:txBody>
      </p:sp>
      <p:sp>
        <p:nvSpPr>
          <p:cNvPr id="120" name="Google Shape;71;p15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r>
              <a:t>Using a web-based technology: Express/Node/EJS create information relating to your favourite tv/movie/radio shows (you choose) or your own topic within a record format.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You will need to add some additional information like: Title, seasons, episodes, year, cast, type,rating, poster, and directors etc..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Display the data/record on web browser by using either node, express or EJS, remember you need to show an images &amp; code listing to show it is working.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76;p1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01 - Record </a:t>
            </a:r>
          </a:p>
        </p:txBody>
      </p:sp>
      <p:pic>
        <p:nvPicPr>
          <p:cNvPr id="123" name="Google Shape;77;p16" descr="Google Shape;7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375" y="1076724"/>
            <a:ext cx="2160247" cy="3820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78;p16" descr="Google Shape;78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2973" y="189300"/>
            <a:ext cx="2160251" cy="476489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Google Shape;79;p16"/>
          <p:cNvSpPr txBox="1"/>
          <p:nvPr/>
        </p:nvSpPr>
        <p:spPr>
          <a:xfrm>
            <a:off x="6443100" y="324450"/>
            <a:ext cx="2389201" cy="2308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Sample code</a:t>
            </a:r>
          </a:p>
          <a:p>
            <a:pPr/>
            <a:endParaRPr sz="1800">
              <a:solidFill>
                <a:schemeClr val="accent2">
                  <a:lumOff val="21764"/>
                </a:schemeClr>
              </a:solidFill>
            </a:endParaRPr>
          </a:p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Record in JS</a:t>
            </a:r>
          </a:p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GET Routes in Express</a:t>
            </a:r>
          </a:p>
          <a:p>
            <a:pPr marL="457200" indent="-342900">
              <a:buClr>
                <a:schemeClr val="accent2">
                  <a:lumOff val="21764"/>
                </a:schemeClr>
              </a:buClr>
              <a:buSzPts val="1800"/>
              <a:buFont typeface="Arial"/>
              <a:buChar char="●"/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Renders HTML via a ejs template</a:t>
            </a:r>
          </a:p>
        </p:txBody>
      </p:sp>
      <p:sp>
        <p:nvSpPr>
          <p:cNvPr id="126" name="Google Shape;80;p16"/>
          <p:cNvSpPr txBox="1"/>
          <p:nvPr/>
        </p:nvSpPr>
        <p:spPr>
          <a:xfrm>
            <a:off x="6515650" y="2928824"/>
            <a:ext cx="2389201" cy="442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Github link:</a:t>
            </a:r>
          </a:p>
        </p:txBody>
      </p:sp>
      <p:sp>
        <p:nvSpPr>
          <p:cNvPr id="127" name="Google Shape;81;p16"/>
          <p:cNvSpPr txBox="1"/>
          <p:nvPr/>
        </p:nvSpPr>
        <p:spPr>
          <a:xfrm>
            <a:off x="6595499" y="3390524"/>
            <a:ext cx="2389201" cy="93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3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https://github.com/hey-amo/SkillsBootcamp-GC/tree/main/assignment/assignment01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01 - Route &amp; View </a:t>
            </a:r>
          </a:p>
        </p:txBody>
      </p:sp>
      <p:sp>
        <p:nvSpPr>
          <p:cNvPr id="130" name="Google Shape;87;p17"/>
          <p:cNvSpPr txBox="1"/>
          <p:nvPr>
            <p:ph type="body" sz="quarter" idx="1"/>
          </p:nvPr>
        </p:nvSpPr>
        <p:spPr>
          <a:xfrm>
            <a:off x="311699" y="1091475"/>
            <a:ext cx="2888702" cy="13569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buSzTx/>
              <a:buNone/>
              <a:defRPr sz="1400"/>
            </a:pPr>
            <a:r>
              <a:t>app.get('/', (req, res) =&gt; {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Tx/>
              <a:buNone/>
              <a:defRPr sz="1400"/>
            </a:pPr>
            <a:r>
              <a:t>    res.render('index', { movie });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Tx/>
              <a:buNone/>
              <a:defRPr sz="1400"/>
            </a:pPr>
            <a:r>
              <a:t>});</a:t>
            </a:r>
          </a:p>
        </p:txBody>
      </p:sp>
      <p:pic>
        <p:nvPicPr>
          <p:cNvPr id="131" name="Screenshot 2025-07-07 at 21.44.10.pngGoogle Shape;88;p17" descr="Screenshot 2025-07-07 at 21.44.10.pngGoogle Shape;88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919399"/>
            <a:ext cx="4154295" cy="3820976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89;p17"/>
          <p:cNvSpPr txBox="1"/>
          <p:nvPr/>
        </p:nvSpPr>
        <p:spPr>
          <a:xfrm>
            <a:off x="311699" y="2522124"/>
            <a:ext cx="3714601" cy="1508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Above is 1 example of a GET request in Express</a:t>
            </a:r>
          </a:p>
          <a:p>
            <a:pPr/>
            <a:endParaRPr sz="1800">
              <a:solidFill>
                <a:schemeClr val="accent2">
                  <a:lumOff val="21764"/>
                </a:schemeClr>
              </a:solidFill>
            </a:endParaRPr>
          </a:p>
          <a:p>
            <a:pPr>
              <a:defRPr sz="1800">
                <a:solidFill>
                  <a:schemeClr val="accent2">
                    <a:lumOff val="21764"/>
                  </a:schemeClr>
                </a:solidFill>
              </a:defRPr>
            </a:pPr>
            <a:r>
              <a:t>On the right is the EJS template used to output 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C9D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94;p1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877823">
              <a:defRPr sz="2688"/>
            </a:lvl1pPr>
          </a:lstStyle>
          <a:p>
            <a:pPr/>
            <a:r>
              <a:t>Assignment 02 - Database/Record System </a:t>
            </a:r>
          </a:p>
        </p:txBody>
      </p:sp>
      <p:sp>
        <p:nvSpPr>
          <p:cNvPr id="135" name="Google Shape;95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</a:pPr>
            <a:r>
              <a:t>On this Task, you must create a working database record system, using any web-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technology you feel comfortable with. </a:t>
            </a:r>
          </a:p>
          <a:p>
            <a:pPr marL="0" indent="0">
              <a:spcBef>
                <a:spcPts val="1200"/>
              </a:spcBef>
              <a:buSzTx/>
              <a:buNone/>
            </a:pPr>
          </a:p>
          <a:p>
            <a:pPr marL="0" indent="0">
              <a:spcBef>
                <a:spcPts val="1200"/>
              </a:spcBef>
              <a:buSzTx/>
              <a:buNone/>
            </a:pPr>
            <a:r>
              <a:t>Main features, will include </a:t>
            </a:r>
            <a:r>
              <a:rPr i="1"/>
              <a:t>adding</a:t>
            </a:r>
            <a:r>
              <a:t>, </a:t>
            </a:r>
            <a:r>
              <a:rPr i="1"/>
              <a:t>removing</a:t>
            </a:r>
            <a:r>
              <a:t>, </a:t>
            </a:r>
            <a:r>
              <a:rPr i="1"/>
              <a:t>deleting</a:t>
            </a:r>
            <a:r>
              <a:t>, and </a:t>
            </a:r>
            <a:r>
              <a:rPr i="1"/>
              <a:t>searching</a:t>
            </a:r>
            <a:r>
              <a:t> (CRUD). The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main point of this task is to demonstrate your capabilities of being a Full Stack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Developer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00;p19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My notes/goals</a:t>
            </a:r>
          </a:p>
        </p:txBody>
      </p:sp>
      <p:sp>
        <p:nvSpPr>
          <p:cNvPr id="138" name="Google Shape;101;p1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To create a simple CRUD app that adds, edits, deletes, lists </a:t>
            </a:r>
            <a:r>
              <a:rPr b="1"/>
              <a:t>movie</a:t>
            </a:r>
            <a:r>
              <a:t> records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To install mongodb locally via homebrew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Used mongosh mongodb://localhost:27017 to run mongo locally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To use EJS for templating HTML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Try to use a simple callbacks/promise to simplify syntax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Use a sample record structure for quick insertion testing</a:t>
            </a:r>
          </a:p>
        </p:txBody>
      </p:sp>
      <p:sp>
        <p:nvSpPr>
          <p:cNvPr id="139" name="Google Shape;102;p19"/>
          <p:cNvSpPr txBox="1"/>
          <p:nvPr/>
        </p:nvSpPr>
        <p:spPr>
          <a:xfrm>
            <a:off x="311699" y="4194750"/>
            <a:ext cx="2389202" cy="442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Github link:</a:t>
            </a:r>
          </a:p>
        </p:txBody>
      </p:sp>
      <p:sp>
        <p:nvSpPr>
          <p:cNvPr id="140" name="Google Shape;103;p19"/>
          <p:cNvSpPr txBox="1"/>
          <p:nvPr/>
        </p:nvSpPr>
        <p:spPr>
          <a:xfrm>
            <a:off x="2102049" y="4108999"/>
            <a:ext cx="5242502" cy="558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3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uFillTx/>
              </a:defRPr>
            </a:pPr>
            <a:r>
              <a:rPr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https://github.com/hey-amo/SkillsBootcamp-GC/tree/main/assignment/assignment02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08;p20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Sample record structure</a:t>
            </a:r>
          </a:p>
        </p:txBody>
      </p:sp>
      <p:sp>
        <p:nvSpPr>
          <p:cNvPr id="143" name="Google Shape;109;p20"/>
          <p:cNvSpPr txBox="1"/>
          <p:nvPr>
            <p:ph type="body" sz="half" idx="1"/>
          </p:nvPr>
        </p:nvSpPr>
        <p:spPr>
          <a:xfrm>
            <a:off x="3496525" y="1152475"/>
            <a:ext cx="5335800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This is a JSON object which holds a sample movie.</a:t>
            </a:r>
          </a:p>
          <a:p>
            <a:pPr marL="0" indent="0">
              <a:spcBef>
                <a:spcPts val="1200"/>
              </a:spcBef>
              <a:buSzTx/>
              <a:buNone/>
            </a:pPr>
            <a:r>
              <a:t>The app will allow the user to add, edit, delete, list movies using this structure</a:t>
            </a:r>
          </a:p>
        </p:txBody>
      </p:sp>
      <p:pic>
        <p:nvPicPr>
          <p:cNvPr id="144" name="Screenshot 2025-07-08 at 05.46.50.pngGoogle Shape;110;p20" descr="Screenshot 2025-07-08 at 05.46.50.pngGoogle Shape;110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625" y="1430874"/>
            <a:ext cx="2471675" cy="2461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15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Assignment 02 - Screenshots /1</a:t>
            </a:r>
          </a:p>
        </p:txBody>
      </p:sp>
      <p:pic>
        <p:nvPicPr>
          <p:cNvPr id="147" name="node-app-running.pngGoogle Shape;116;p21" descr="node-app-running.pngGoogle Shape;116;p21"/>
          <p:cNvPicPr>
            <a:picLocks noChangeAspect="1"/>
          </p:cNvPicPr>
          <p:nvPr/>
        </p:nvPicPr>
        <p:blipFill>
          <a:blip r:embed="rId2">
            <a:extLst/>
          </a:blip>
          <a:srcRect l="0" t="0" r="57488" b="0"/>
          <a:stretch>
            <a:fillRect/>
          </a:stretch>
        </p:blipFill>
        <p:spPr>
          <a:xfrm>
            <a:off x="311700" y="1593725"/>
            <a:ext cx="2931624" cy="107632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117;p21"/>
          <p:cNvSpPr txBox="1"/>
          <p:nvPr>
            <p:ph type="body" sz="quarter" idx="1"/>
          </p:nvPr>
        </p:nvSpPr>
        <p:spPr>
          <a:xfrm>
            <a:off x="311699" y="1080124"/>
            <a:ext cx="2931602" cy="45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2000"/>
              </a:lnSpc>
              <a:spcBef>
                <a:spcPts val="1200"/>
              </a:spcBef>
              <a:buSzTx/>
              <a:buNone/>
            </a:lvl1pPr>
          </a:lstStyle>
          <a:p>
            <a:pPr/>
            <a:r>
              <a:t>Node running</a:t>
            </a:r>
          </a:p>
        </p:txBody>
      </p:sp>
      <p:pic>
        <p:nvPicPr>
          <p:cNvPr id="149" name="mongodb-running.pngGoogle Shape;118;p21" descr="mongodb-running.pngGoogle Shape;118;p21"/>
          <p:cNvPicPr>
            <a:picLocks noChangeAspect="1"/>
          </p:cNvPicPr>
          <p:nvPr/>
        </p:nvPicPr>
        <p:blipFill>
          <a:blip r:embed="rId3">
            <a:extLst/>
          </a:blip>
          <a:srcRect l="0" t="9379" r="0" b="0"/>
          <a:stretch>
            <a:fillRect/>
          </a:stretch>
        </p:blipFill>
        <p:spPr>
          <a:xfrm>
            <a:off x="4411050" y="1470950"/>
            <a:ext cx="3799750" cy="324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Google Shape;119;p21"/>
          <p:cNvSpPr txBox="1"/>
          <p:nvPr/>
        </p:nvSpPr>
        <p:spPr>
          <a:xfrm>
            <a:off x="4343399" y="1095574"/>
            <a:ext cx="2931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200"/>
              </a:spcBef>
              <a:defRPr sz="18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r>
              <a:t>Mongodb running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