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Arial Black"/>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iFWUSHpGDUCdAwOZ2bhs/5ghP1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ArialBlack-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3"/>
          <p:cNvSpPr/>
          <p:nvPr>
            <p:ph idx="2" type="pic"/>
          </p:nvPr>
        </p:nvSpPr>
        <p:spPr>
          <a:xfrm>
            <a:off x="5183188" y="987425"/>
            <a:ext cx="6172200" cy="4873625"/>
          </a:xfrm>
          <a:prstGeom prst="rect">
            <a:avLst/>
          </a:prstGeom>
          <a:noFill/>
          <a:ln>
            <a:noFill/>
          </a:ln>
        </p:spPr>
      </p:sp>
      <p:sp>
        <p:nvSpPr>
          <p:cNvPr id="69" name="Google Shape;69;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spTree>
      <p:nvGrpSpPr>
        <p:cNvPr id="2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5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5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5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3.jpg"/><Relationship Id="rId7"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5.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 Id="rId4" Type="http://schemas.openxmlformats.org/officeDocument/2006/relationships/image" Target="../media/image15.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jp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image" Target="../media/image15.png"/><Relationship Id="rId5" Type="http://schemas.openxmlformats.org/officeDocument/2006/relationships/image" Target="../media/image2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jpg"/><Relationship Id="rId4" Type="http://schemas.openxmlformats.org/officeDocument/2006/relationships/image" Target="../media/image15.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jpg"/><Relationship Id="rId4" Type="http://schemas.openxmlformats.org/officeDocument/2006/relationships/image" Target="../media/image15.png"/><Relationship Id="rId5"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jpg"/><Relationship Id="rId4" Type="http://schemas.openxmlformats.org/officeDocument/2006/relationships/image" Target="../media/image15.png"/><Relationship Id="rId5" Type="http://schemas.openxmlformats.org/officeDocument/2006/relationships/image" Target="../media/image2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jpg"/><Relationship Id="rId4" Type="http://schemas.openxmlformats.org/officeDocument/2006/relationships/image" Target="../media/image15.png"/><Relationship Id="rId5"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jp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jp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jp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jp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jp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jp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jp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jp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jp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jp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jp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jp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jp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3.jp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8.jp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3.jp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1.jpg"/><Relationship Id="rId4" Type="http://schemas.openxmlformats.org/officeDocument/2006/relationships/image" Target="../media/image13.jp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0" y="0"/>
            <a:ext cx="12192000" cy="6842760"/>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233496" y="180945"/>
            <a:ext cx="1661304" cy="1470787"/>
          </a:xfrm>
          <a:prstGeom prst="rect">
            <a:avLst/>
          </a:prstGeom>
          <a:noFill/>
          <a:ln>
            <a:noFill/>
          </a:ln>
        </p:spPr>
      </p:pic>
      <p:sp>
        <p:nvSpPr>
          <p:cNvPr id="91" name="Google Shape;91;p1"/>
          <p:cNvSpPr txBox="1"/>
          <p:nvPr>
            <p:ph type="title"/>
          </p:nvPr>
        </p:nvSpPr>
        <p:spPr>
          <a:xfrm>
            <a:off x="4410166" y="5242877"/>
            <a:ext cx="4749074" cy="944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Black"/>
              <a:buNone/>
            </a:pPr>
            <a:r>
              <a:rPr b="1" lang="en-US" sz="6600">
                <a:solidFill>
                  <a:srgbClr val="2E75B5"/>
                </a:solidFill>
                <a:latin typeface="Arial Black"/>
                <a:ea typeface="Arial Black"/>
                <a:cs typeface="Arial Black"/>
                <a:sym typeface="Arial Black"/>
              </a:rPr>
              <a:t>HUM412</a:t>
            </a:r>
            <a:endParaRPr b="1" sz="6600">
              <a:solidFill>
                <a:srgbClr val="2E75B5"/>
              </a:solidFill>
              <a:latin typeface="Arial Black"/>
              <a:ea typeface="Arial Black"/>
              <a:cs typeface="Arial Black"/>
              <a:sym typeface="Arial Black"/>
            </a:endParaRPr>
          </a:p>
        </p:txBody>
      </p:sp>
      <p:sp>
        <p:nvSpPr>
          <p:cNvPr id="92" name="Google Shape;92;p1"/>
          <p:cNvSpPr txBox="1"/>
          <p:nvPr/>
        </p:nvSpPr>
        <p:spPr>
          <a:xfrm>
            <a:off x="9414692" y="4298314"/>
            <a:ext cx="4749074" cy="94456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l">
              <a:lnSpc>
                <a:spcPct val="90000"/>
              </a:lnSpc>
              <a:spcBef>
                <a:spcPts val="0"/>
              </a:spcBef>
              <a:spcAft>
                <a:spcPts val="0"/>
              </a:spcAft>
              <a:buClr>
                <a:schemeClr val="dk1"/>
              </a:buClr>
              <a:buSzPct val="100000"/>
              <a:buFont typeface="Arial Black"/>
              <a:buNone/>
            </a:pPr>
            <a:r>
              <a:rPr b="1" i="0" lang="en-US" sz="6600" u="none" cap="none" strike="noStrike">
                <a:solidFill>
                  <a:schemeClr val="dk1"/>
                </a:solidFill>
                <a:latin typeface="Arial Black"/>
                <a:ea typeface="Arial Black"/>
                <a:cs typeface="Arial Black"/>
                <a:sym typeface="Arial Black"/>
              </a:rPr>
              <a:t>360˚</a:t>
            </a:r>
            <a:endParaRPr b="1" i="0" sz="6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100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There are two types of communication. </a:t>
            </a:r>
            <a:endParaRPr sz="24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400"/>
              <a:buFont typeface="Arial"/>
              <a:buAutoNum type="arabicParenR"/>
            </a:pPr>
            <a:r>
              <a:rPr lang="en-US" sz="2400">
                <a:solidFill>
                  <a:schemeClr val="dk1"/>
                </a:solidFill>
                <a:latin typeface="Cambria"/>
                <a:ea typeface="Cambria"/>
                <a:cs typeface="Cambria"/>
                <a:sym typeface="Cambria"/>
              </a:rPr>
              <a:t>Verbal communication </a:t>
            </a:r>
            <a:endParaRPr sz="24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400"/>
              <a:buFont typeface="Arial"/>
              <a:buAutoNum type="arabicParenR"/>
            </a:pPr>
            <a:r>
              <a:rPr lang="en-US" sz="2400">
                <a:solidFill>
                  <a:schemeClr val="dk1"/>
                </a:solidFill>
                <a:latin typeface="Cambria"/>
                <a:ea typeface="Cambria"/>
                <a:cs typeface="Cambria"/>
                <a:sym typeface="Cambria"/>
              </a:rPr>
              <a:t>Non-verbal communication</a:t>
            </a:r>
            <a:endParaRPr/>
          </a:p>
          <a:p>
            <a:pPr indent="0" lvl="0" marL="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a:p>
            <a:pPr indent="0" lvl="0" marL="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a:p>
            <a:pPr indent="-342900" lvl="0" marL="342900" marR="0" rtl="0" algn="just">
              <a:lnSpc>
                <a:spcPct val="90000"/>
              </a:lnSpc>
              <a:spcBef>
                <a:spcPts val="100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According to a study done by “Professor Albert Mehrabian” effective communication 93% depends on non- verbal communication and only 7% depends on verbal communication. </a:t>
            </a:r>
            <a:endParaRPr sz="2400">
              <a:solidFill>
                <a:schemeClr val="dk1"/>
              </a:solidFill>
              <a:latin typeface="Cambria"/>
              <a:ea typeface="Cambria"/>
              <a:cs typeface="Cambria"/>
              <a:sym typeface="Cambria"/>
            </a:endParaRPr>
          </a:p>
          <a:p>
            <a:pPr indent="-190500" lvl="0" marL="342900" marR="0" rtl="0" algn="just">
              <a:lnSpc>
                <a:spcPct val="90000"/>
              </a:lnSpc>
              <a:spcBef>
                <a:spcPts val="1000"/>
              </a:spcBef>
              <a:spcAft>
                <a:spcPts val="0"/>
              </a:spcAft>
              <a:buClr>
                <a:schemeClr val="dk1"/>
              </a:buClr>
              <a:buSzPts val="2400"/>
              <a:buFont typeface="Noto Sans Symbols"/>
              <a:buNone/>
            </a:pPr>
            <a:r>
              <a:t/>
            </a:r>
            <a:endParaRPr sz="2400">
              <a:solidFill>
                <a:schemeClr val="dk1"/>
              </a:solidFill>
              <a:latin typeface="Cambria"/>
              <a:ea typeface="Cambria"/>
              <a:cs typeface="Cambria"/>
              <a:sym typeface="Cambria"/>
            </a:endParaRPr>
          </a:p>
          <a:p>
            <a:pPr indent="-342900" lvl="0" marL="342900" marR="0" rtl="0" algn="just">
              <a:lnSpc>
                <a:spcPct val="90000"/>
              </a:lnSpc>
              <a:spcBef>
                <a:spcPts val="1000"/>
              </a:spcBef>
              <a:spcAft>
                <a:spcPts val="0"/>
              </a:spcAft>
              <a:buClr>
                <a:schemeClr val="dk1"/>
              </a:buClr>
              <a:buSzPts val="2400"/>
              <a:buFont typeface="Noto Sans Symbols"/>
              <a:buChar char="⮚"/>
            </a:pPr>
            <a:r>
              <a:rPr b="1" lang="en-US" sz="2400">
                <a:solidFill>
                  <a:schemeClr val="dk1"/>
                </a:solidFill>
                <a:latin typeface="Cambria"/>
                <a:ea typeface="Cambria"/>
                <a:cs typeface="Cambria"/>
                <a:sym typeface="Cambria"/>
              </a:rPr>
              <a:t>Strangely, people mostly focus on words than their expressions hence, miscommunications occur</a:t>
            </a:r>
            <a:endParaRPr b="1" sz="2800">
              <a:solidFill>
                <a:schemeClr val="dk1"/>
              </a:solidFill>
              <a:latin typeface="Cambria"/>
              <a:ea typeface="Cambria"/>
              <a:cs typeface="Cambria"/>
              <a:sym typeface="Cambria"/>
            </a:endParaRPr>
          </a:p>
        </p:txBody>
      </p:sp>
      <p:pic>
        <p:nvPicPr>
          <p:cNvPr id="242" name="Google Shape;242;p10"/>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243" name="Google Shape;243;p10"/>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244" name="Google Shape;244;p10"/>
          <p:cNvPicPr preferRelativeResize="0"/>
          <p:nvPr/>
        </p:nvPicPr>
        <p:blipFill rotWithShape="1">
          <a:blip r:embed="rId4">
            <a:alphaModFix/>
          </a:blip>
          <a:srcRect b="0" l="0" r="0" t="0"/>
          <a:stretch/>
        </p:blipFill>
        <p:spPr>
          <a:xfrm>
            <a:off x="11301413" y="-2577"/>
            <a:ext cx="861055" cy="945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pSp>
        <p:nvGrpSpPr>
          <p:cNvPr id="249" name="Google Shape;249;p11"/>
          <p:cNvGrpSpPr/>
          <p:nvPr/>
        </p:nvGrpSpPr>
        <p:grpSpPr>
          <a:xfrm>
            <a:off x="3179064" y="635132"/>
            <a:ext cx="6300216" cy="6129528"/>
            <a:chOff x="1655064" y="492251"/>
            <a:chExt cx="6300216" cy="6129528"/>
          </a:xfrm>
        </p:grpSpPr>
        <p:pic>
          <p:nvPicPr>
            <p:cNvPr id="250" name="Google Shape;250;p11"/>
            <p:cNvPicPr preferRelativeResize="0"/>
            <p:nvPr/>
          </p:nvPicPr>
          <p:blipFill rotWithShape="1">
            <a:blip r:embed="rId3">
              <a:alphaModFix/>
            </a:blip>
            <a:srcRect b="0" l="0" r="0" t="0"/>
            <a:stretch/>
          </p:blipFill>
          <p:spPr>
            <a:xfrm>
              <a:off x="4788408" y="492251"/>
              <a:ext cx="1331246" cy="2990850"/>
            </a:xfrm>
            <a:prstGeom prst="rect">
              <a:avLst/>
            </a:prstGeom>
            <a:noFill/>
            <a:ln>
              <a:noFill/>
            </a:ln>
          </p:spPr>
        </p:pic>
        <p:pic>
          <p:nvPicPr>
            <p:cNvPr id="251" name="Google Shape;251;p11"/>
            <p:cNvPicPr preferRelativeResize="0"/>
            <p:nvPr/>
          </p:nvPicPr>
          <p:blipFill rotWithShape="1">
            <a:blip r:embed="rId4">
              <a:alphaModFix/>
            </a:blip>
            <a:srcRect b="0" l="0" r="0" t="0"/>
            <a:stretch/>
          </p:blipFill>
          <p:spPr>
            <a:xfrm>
              <a:off x="4946904" y="978407"/>
              <a:ext cx="3008376" cy="5481828"/>
            </a:xfrm>
            <a:prstGeom prst="rect">
              <a:avLst/>
            </a:prstGeom>
            <a:noFill/>
            <a:ln>
              <a:noFill/>
            </a:ln>
          </p:spPr>
        </p:pic>
        <p:pic>
          <p:nvPicPr>
            <p:cNvPr id="252" name="Google Shape;252;p11"/>
            <p:cNvPicPr preferRelativeResize="0"/>
            <p:nvPr/>
          </p:nvPicPr>
          <p:blipFill rotWithShape="1">
            <a:blip r:embed="rId5">
              <a:alphaModFix/>
            </a:blip>
            <a:srcRect b="0" l="0" r="0" t="0"/>
            <a:stretch/>
          </p:blipFill>
          <p:spPr>
            <a:xfrm>
              <a:off x="1655064" y="722375"/>
              <a:ext cx="3901440" cy="5899404"/>
            </a:xfrm>
            <a:prstGeom prst="rect">
              <a:avLst/>
            </a:prstGeom>
            <a:noFill/>
            <a:ln>
              <a:noFill/>
            </a:ln>
          </p:spPr>
        </p:pic>
        <p:sp>
          <p:nvSpPr>
            <p:cNvPr id="253" name="Google Shape;253;p11"/>
            <p:cNvSpPr/>
            <p:nvPr/>
          </p:nvSpPr>
          <p:spPr>
            <a:xfrm>
              <a:off x="4848225" y="527303"/>
              <a:ext cx="1230630" cy="2889885"/>
            </a:xfrm>
            <a:custGeom>
              <a:rect b="b" l="l" r="r" t="t"/>
              <a:pathLst>
                <a:path extrusionOk="0" h="2889885" w="1230629">
                  <a:moveTo>
                    <a:pt x="0" y="0"/>
                  </a:moveTo>
                  <a:lnTo>
                    <a:pt x="0" y="2889758"/>
                  </a:lnTo>
                  <a:lnTo>
                    <a:pt x="1230376" y="275082"/>
                  </a:lnTo>
                  <a:lnTo>
                    <a:pt x="1184016" y="253768"/>
                  </a:lnTo>
                  <a:lnTo>
                    <a:pt x="1137331" y="233293"/>
                  </a:lnTo>
                  <a:lnTo>
                    <a:pt x="1090330" y="213660"/>
                  </a:lnTo>
                  <a:lnTo>
                    <a:pt x="1043027" y="194872"/>
                  </a:lnTo>
                  <a:lnTo>
                    <a:pt x="995432" y="176930"/>
                  </a:lnTo>
                  <a:lnTo>
                    <a:pt x="947556" y="159838"/>
                  </a:lnTo>
                  <a:lnTo>
                    <a:pt x="899412" y="143597"/>
                  </a:lnTo>
                  <a:lnTo>
                    <a:pt x="851011" y="128212"/>
                  </a:lnTo>
                  <a:lnTo>
                    <a:pt x="802364" y="113684"/>
                  </a:lnTo>
                  <a:lnTo>
                    <a:pt x="753483" y="100017"/>
                  </a:lnTo>
                  <a:lnTo>
                    <a:pt x="704380" y="87212"/>
                  </a:lnTo>
                  <a:lnTo>
                    <a:pt x="655065" y="75272"/>
                  </a:lnTo>
                  <a:lnTo>
                    <a:pt x="605551" y="64200"/>
                  </a:lnTo>
                  <a:lnTo>
                    <a:pt x="555848" y="53999"/>
                  </a:lnTo>
                  <a:lnTo>
                    <a:pt x="505970" y="44671"/>
                  </a:lnTo>
                  <a:lnTo>
                    <a:pt x="455925" y="36219"/>
                  </a:lnTo>
                  <a:lnTo>
                    <a:pt x="405728" y="28645"/>
                  </a:lnTo>
                  <a:lnTo>
                    <a:pt x="355388" y="21953"/>
                  </a:lnTo>
                  <a:lnTo>
                    <a:pt x="304918" y="16144"/>
                  </a:lnTo>
                  <a:lnTo>
                    <a:pt x="254329" y="11222"/>
                  </a:lnTo>
                  <a:lnTo>
                    <a:pt x="203632" y="7189"/>
                  </a:lnTo>
                  <a:lnTo>
                    <a:pt x="152839" y="4048"/>
                  </a:lnTo>
                  <a:lnTo>
                    <a:pt x="101962" y="1800"/>
                  </a:lnTo>
                  <a:lnTo>
                    <a:pt x="51011" y="450"/>
                  </a:lnTo>
                  <a:lnTo>
                    <a:pt x="0" y="0"/>
                  </a:lnTo>
                  <a:close/>
                </a:path>
              </a:pathLst>
            </a:custGeom>
            <a:solidFill>
              <a:srgbClr val="FD85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1"/>
            <p:cNvSpPr/>
            <p:nvPr/>
          </p:nvSpPr>
          <p:spPr>
            <a:xfrm>
              <a:off x="4848225" y="527303"/>
              <a:ext cx="1230630" cy="2889885"/>
            </a:xfrm>
            <a:custGeom>
              <a:rect b="b" l="l" r="r" t="t"/>
              <a:pathLst>
                <a:path extrusionOk="0" h="2889885" w="1230629">
                  <a:moveTo>
                    <a:pt x="0" y="0"/>
                  </a:moveTo>
                  <a:lnTo>
                    <a:pt x="51011" y="450"/>
                  </a:lnTo>
                  <a:lnTo>
                    <a:pt x="101962" y="1800"/>
                  </a:lnTo>
                  <a:lnTo>
                    <a:pt x="152839" y="4048"/>
                  </a:lnTo>
                  <a:lnTo>
                    <a:pt x="203632" y="7189"/>
                  </a:lnTo>
                  <a:lnTo>
                    <a:pt x="254329" y="11222"/>
                  </a:lnTo>
                  <a:lnTo>
                    <a:pt x="304918" y="16144"/>
                  </a:lnTo>
                  <a:lnTo>
                    <a:pt x="355388" y="21953"/>
                  </a:lnTo>
                  <a:lnTo>
                    <a:pt x="405728" y="28645"/>
                  </a:lnTo>
                  <a:lnTo>
                    <a:pt x="455925" y="36219"/>
                  </a:lnTo>
                  <a:lnTo>
                    <a:pt x="505970" y="44671"/>
                  </a:lnTo>
                  <a:lnTo>
                    <a:pt x="555848" y="53999"/>
                  </a:lnTo>
                  <a:lnTo>
                    <a:pt x="605551" y="64200"/>
                  </a:lnTo>
                  <a:lnTo>
                    <a:pt x="655065" y="75272"/>
                  </a:lnTo>
                  <a:lnTo>
                    <a:pt x="704380" y="87212"/>
                  </a:lnTo>
                  <a:lnTo>
                    <a:pt x="753483" y="100017"/>
                  </a:lnTo>
                  <a:lnTo>
                    <a:pt x="802364" y="113684"/>
                  </a:lnTo>
                  <a:lnTo>
                    <a:pt x="851011" y="128212"/>
                  </a:lnTo>
                  <a:lnTo>
                    <a:pt x="899412" y="143597"/>
                  </a:lnTo>
                  <a:lnTo>
                    <a:pt x="947556" y="159838"/>
                  </a:lnTo>
                  <a:lnTo>
                    <a:pt x="995432" y="176930"/>
                  </a:lnTo>
                  <a:lnTo>
                    <a:pt x="1043027" y="194872"/>
                  </a:lnTo>
                  <a:lnTo>
                    <a:pt x="1090330" y="213660"/>
                  </a:lnTo>
                  <a:lnTo>
                    <a:pt x="1137331" y="233293"/>
                  </a:lnTo>
                  <a:lnTo>
                    <a:pt x="1184016" y="253768"/>
                  </a:lnTo>
                  <a:lnTo>
                    <a:pt x="1230376" y="275082"/>
                  </a:lnTo>
                  <a:lnTo>
                    <a:pt x="0" y="2889758"/>
                  </a:lnTo>
                  <a:lnTo>
                    <a:pt x="0" y="0"/>
                  </a:lnTo>
                  <a:close/>
                </a:path>
              </a:pathLst>
            </a:custGeom>
            <a:noFill/>
            <a:ln cap="flat" cmpd="sng" w="12175">
              <a:solidFill>
                <a:srgbClr val="DADAD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1"/>
            <p:cNvSpPr/>
            <p:nvPr/>
          </p:nvSpPr>
          <p:spPr>
            <a:xfrm>
              <a:off x="5005959" y="1012443"/>
              <a:ext cx="2890520" cy="5363210"/>
            </a:xfrm>
            <a:custGeom>
              <a:rect b="b" l="l" r="r" t="t"/>
              <a:pathLst>
                <a:path extrusionOk="0" h="5363210" w="2890520">
                  <a:moveTo>
                    <a:pt x="1230376" y="0"/>
                  </a:moveTo>
                  <a:lnTo>
                    <a:pt x="0" y="2614675"/>
                  </a:lnTo>
                  <a:lnTo>
                    <a:pt x="892937" y="5363006"/>
                  </a:lnTo>
                  <a:lnTo>
                    <a:pt x="940185" y="5347203"/>
                  </a:lnTo>
                  <a:lnTo>
                    <a:pt x="987072" y="5330617"/>
                  </a:lnTo>
                  <a:lnTo>
                    <a:pt x="1033591" y="5313257"/>
                  </a:lnTo>
                  <a:lnTo>
                    <a:pt x="1079731" y="5295130"/>
                  </a:lnTo>
                  <a:lnTo>
                    <a:pt x="1125487" y="5276243"/>
                  </a:lnTo>
                  <a:lnTo>
                    <a:pt x="1170849" y="5256602"/>
                  </a:lnTo>
                  <a:lnTo>
                    <a:pt x="1215810" y="5236215"/>
                  </a:lnTo>
                  <a:lnTo>
                    <a:pt x="1260362" y="5215089"/>
                  </a:lnTo>
                  <a:lnTo>
                    <a:pt x="1304496" y="5193231"/>
                  </a:lnTo>
                  <a:lnTo>
                    <a:pt x="1348204" y="5170648"/>
                  </a:lnTo>
                  <a:lnTo>
                    <a:pt x="1391480" y="5147346"/>
                  </a:lnTo>
                  <a:lnTo>
                    <a:pt x="1434314" y="5123334"/>
                  </a:lnTo>
                  <a:lnTo>
                    <a:pt x="1476698" y="5098619"/>
                  </a:lnTo>
                  <a:lnTo>
                    <a:pt x="1518625" y="5073206"/>
                  </a:lnTo>
                  <a:lnTo>
                    <a:pt x="1560086" y="5047104"/>
                  </a:lnTo>
                  <a:lnTo>
                    <a:pt x="1601074" y="5020319"/>
                  </a:lnTo>
                  <a:lnTo>
                    <a:pt x="1641581" y="4992858"/>
                  </a:lnTo>
                  <a:lnTo>
                    <a:pt x="1681598" y="4964730"/>
                  </a:lnTo>
                  <a:lnTo>
                    <a:pt x="1721117" y="4935939"/>
                  </a:lnTo>
                  <a:lnTo>
                    <a:pt x="1760130" y="4906494"/>
                  </a:lnTo>
                  <a:lnTo>
                    <a:pt x="1798630" y="4876402"/>
                  </a:lnTo>
                  <a:lnTo>
                    <a:pt x="1836609" y="4845670"/>
                  </a:lnTo>
                  <a:lnTo>
                    <a:pt x="1874057" y="4814305"/>
                  </a:lnTo>
                  <a:lnTo>
                    <a:pt x="1910968" y="4782313"/>
                  </a:lnTo>
                  <a:lnTo>
                    <a:pt x="1947334" y="4749702"/>
                  </a:lnTo>
                  <a:lnTo>
                    <a:pt x="1983145" y="4716480"/>
                  </a:lnTo>
                  <a:lnTo>
                    <a:pt x="2018395" y="4682652"/>
                  </a:lnTo>
                  <a:lnTo>
                    <a:pt x="2053075" y="4648227"/>
                  </a:lnTo>
                  <a:lnTo>
                    <a:pt x="2087178" y="4613211"/>
                  </a:lnTo>
                  <a:lnTo>
                    <a:pt x="2120694" y="4577611"/>
                  </a:lnTo>
                  <a:lnTo>
                    <a:pt x="2153617" y="4541435"/>
                  </a:lnTo>
                  <a:lnTo>
                    <a:pt x="2185938" y="4504689"/>
                  </a:lnTo>
                  <a:lnTo>
                    <a:pt x="2217649" y="4467380"/>
                  </a:lnTo>
                  <a:lnTo>
                    <a:pt x="2248742" y="4429516"/>
                  </a:lnTo>
                  <a:lnTo>
                    <a:pt x="2279209" y="4391103"/>
                  </a:lnTo>
                  <a:lnTo>
                    <a:pt x="2309042" y="4352150"/>
                  </a:lnTo>
                  <a:lnTo>
                    <a:pt x="2338233" y="4312662"/>
                  </a:lnTo>
                  <a:lnTo>
                    <a:pt x="2366775" y="4272646"/>
                  </a:lnTo>
                  <a:lnTo>
                    <a:pt x="2394658" y="4232111"/>
                  </a:lnTo>
                  <a:lnTo>
                    <a:pt x="2421875" y="4191062"/>
                  </a:lnTo>
                  <a:lnTo>
                    <a:pt x="2448419" y="4149508"/>
                  </a:lnTo>
                  <a:lnTo>
                    <a:pt x="2474280" y="4107454"/>
                  </a:lnTo>
                  <a:lnTo>
                    <a:pt x="2499451" y="4064909"/>
                  </a:lnTo>
                  <a:lnTo>
                    <a:pt x="2523924" y="4021879"/>
                  </a:lnTo>
                  <a:lnTo>
                    <a:pt x="2547691" y="3978371"/>
                  </a:lnTo>
                  <a:lnTo>
                    <a:pt x="2570744" y="3934392"/>
                  </a:lnTo>
                  <a:lnTo>
                    <a:pt x="2593075" y="3889950"/>
                  </a:lnTo>
                  <a:lnTo>
                    <a:pt x="2614675" y="3845052"/>
                  </a:lnTo>
                  <a:lnTo>
                    <a:pt x="2634871" y="3801211"/>
                  </a:lnTo>
                  <a:lnTo>
                    <a:pt x="2654275" y="3757208"/>
                  </a:lnTo>
                  <a:lnTo>
                    <a:pt x="2672889" y="3713052"/>
                  </a:lnTo>
                  <a:lnTo>
                    <a:pt x="2690716" y="3668750"/>
                  </a:lnTo>
                  <a:lnTo>
                    <a:pt x="2707759" y="3624312"/>
                  </a:lnTo>
                  <a:lnTo>
                    <a:pt x="2724022" y="3579744"/>
                  </a:lnTo>
                  <a:lnTo>
                    <a:pt x="2739506" y="3535055"/>
                  </a:lnTo>
                  <a:lnTo>
                    <a:pt x="2754216" y="3490253"/>
                  </a:lnTo>
                  <a:lnTo>
                    <a:pt x="2768154" y="3445347"/>
                  </a:lnTo>
                  <a:lnTo>
                    <a:pt x="2781322" y="3400345"/>
                  </a:lnTo>
                  <a:lnTo>
                    <a:pt x="2793725" y="3355254"/>
                  </a:lnTo>
                  <a:lnTo>
                    <a:pt x="2805364" y="3310083"/>
                  </a:lnTo>
                  <a:lnTo>
                    <a:pt x="2816243" y="3264840"/>
                  </a:lnTo>
                  <a:lnTo>
                    <a:pt x="2826365" y="3219533"/>
                  </a:lnTo>
                  <a:lnTo>
                    <a:pt x="2835733" y="3174170"/>
                  </a:lnTo>
                  <a:lnTo>
                    <a:pt x="2844349" y="3128761"/>
                  </a:lnTo>
                  <a:lnTo>
                    <a:pt x="2852217" y="3083311"/>
                  </a:lnTo>
                  <a:lnTo>
                    <a:pt x="2859339" y="3037831"/>
                  </a:lnTo>
                  <a:lnTo>
                    <a:pt x="2865718" y="2992327"/>
                  </a:lnTo>
                  <a:lnTo>
                    <a:pt x="2871358" y="2946809"/>
                  </a:lnTo>
                  <a:lnTo>
                    <a:pt x="2876261" y="2901284"/>
                  </a:lnTo>
                  <a:lnTo>
                    <a:pt x="2880430" y="2855760"/>
                  </a:lnTo>
                  <a:lnTo>
                    <a:pt x="2883869" y="2810246"/>
                  </a:lnTo>
                  <a:lnTo>
                    <a:pt x="2886579" y="2764750"/>
                  </a:lnTo>
                  <a:lnTo>
                    <a:pt x="2888565" y="2719280"/>
                  </a:lnTo>
                  <a:lnTo>
                    <a:pt x="2889828" y="2673843"/>
                  </a:lnTo>
                  <a:lnTo>
                    <a:pt x="2890373" y="2628450"/>
                  </a:lnTo>
                  <a:lnTo>
                    <a:pt x="2890201" y="2583106"/>
                  </a:lnTo>
                  <a:lnTo>
                    <a:pt x="2889316" y="2537821"/>
                  </a:lnTo>
                  <a:lnTo>
                    <a:pt x="2887721" y="2492603"/>
                  </a:lnTo>
                  <a:lnTo>
                    <a:pt x="2885419" y="2447459"/>
                  </a:lnTo>
                  <a:lnTo>
                    <a:pt x="2882412" y="2402399"/>
                  </a:lnTo>
                  <a:lnTo>
                    <a:pt x="2878704" y="2357430"/>
                  </a:lnTo>
                  <a:lnTo>
                    <a:pt x="2874297" y="2312560"/>
                  </a:lnTo>
                  <a:lnTo>
                    <a:pt x="2869195" y="2267798"/>
                  </a:lnTo>
                  <a:lnTo>
                    <a:pt x="2863400" y="2223151"/>
                  </a:lnTo>
                  <a:lnTo>
                    <a:pt x="2856915" y="2178629"/>
                  </a:lnTo>
                  <a:lnTo>
                    <a:pt x="2849744" y="2134238"/>
                  </a:lnTo>
                  <a:lnTo>
                    <a:pt x="2841888" y="2089987"/>
                  </a:lnTo>
                  <a:lnTo>
                    <a:pt x="2833352" y="2045885"/>
                  </a:lnTo>
                  <a:lnTo>
                    <a:pt x="2824138" y="2001939"/>
                  </a:lnTo>
                  <a:lnTo>
                    <a:pt x="2814249" y="1958158"/>
                  </a:lnTo>
                  <a:lnTo>
                    <a:pt x="2803688" y="1914550"/>
                  </a:lnTo>
                  <a:lnTo>
                    <a:pt x="2792458" y="1871122"/>
                  </a:lnTo>
                  <a:lnTo>
                    <a:pt x="2780562" y="1827884"/>
                  </a:lnTo>
                  <a:lnTo>
                    <a:pt x="2768002" y="1784843"/>
                  </a:lnTo>
                  <a:lnTo>
                    <a:pt x="2754782" y="1742007"/>
                  </a:lnTo>
                  <a:lnTo>
                    <a:pt x="2740905" y="1699385"/>
                  </a:lnTo>
                  <a:lnTo>
                    <a:pt x="2726373" y="1656985"/>
                  </a:lnTo>
                  <a:lnTo>
                    <a:pt x="2711190" y="1614815"/>
                  </a:lnTo>
                  <a:lnTo>
                    <a:pt x="2695359" y="1572882"/>
                  </a:lnTo>
                  <a:lnTo>
                    <a:pt x="2678881" y="1531196"/>
                  </a:lnTo>
                  <a:lnTo>
                    <a:pt x="2661762" y="1489764"/>
                  </a:lnTo>
                  <a:lnTo>
                    <a:pt x="2644002" y="1448595"/>
                  </a:lnTo>
                  <a:lnTo>
                    <a:pt x="2625606" y="1407697"/>
                  </a:lnTo>
                  <a:lnTo>
                    <a:pt x="2606575" y="1367077"/>
                  </a:lnTo>
                  <a:lnTo>
                    <a:pt x="2586914" y="1326744"/>
                  </a:lnTo>
                  <a:lnTo>
                    <a:pt x="2566625" y="1286707"/>
                  </a:lnTo>
                  <a:lnTo>
                    <a:pt x="2545711" y="1246973"/>
                  </a:lnTo>
                  <a:lnTo>
                    <a:pt x="2524175" y="1207550"/>
                  </a:lnTo>
                  <a:lnTo>
                    <a:pt x="2502019" y="1168447"/>
                  </a:lnTo>
                  <a:lnTo>
                    <a:pt x="2479248" y="1129672"/>
                  </a:lnTo>
                  <a:lnTo>
                    <a:pt x="2455863" y="1091233"/>
                  </a:lnTo>
                  <a:lnTo>
                    <a:pt x="2431868" y="1053138"/>
                  </a:lnTo>
                  <a:lnTo>
                    <a:pt x="2407265" y="1015395"/>
                  </a:lnTo>
                  <a:lnTo>
                    <a:pt x="2382059" y="978012"/>
                  </a:lnTo>
                  <a:lnTo>
                    <a:pt x="2356250" y="940999"/>
                  </a:lnTo>
                  <a:lnTo>
                    <a:pt x="2329843" y="904362"/>
                  </a:lnTo>
                  <a:lnTo>
                    <a:pt x="2302840" y="868109"/>
                  </a:lnTo>
                  <a:lnTo>
                    <a:pt x="2275245" y="832250"/>
                  </a:lnTo>
                  <a:lnTo>
                    <a:pt x="2247060" y="796793"/>
                  </a:lnTo>
                  <a:lnTo>
                    <a:pt x="2218288" y="761744"/>
                  </a:lnTo>
                  <a:lnTo>
                    <a:pt x="2188932" y="727113"/>
                  </a:lnTo>
                  <a:lnTo>
                    <a:pt x="2158996" y="692908"/>
                  </a:lnTo>
                  <a:lnTo>
                    <a:pt x="2128481" y="659137"/>
                  </a:lnTo>
                  <a:lnTo>
                    <a:pt x="2097391" y="625808"/>
                  </a:lnTo>
                  <a:lnTo>
                    <a:pt x="2065730" y="592929"/>
                  </a:lnTo>
                  <a:lnTo>
                    <a:pt x="2033499" y="560508"/>
                  </a:lnTo>
                  <a:lnTo>
                    <a:pt x="2000701" y="528554"/>
                  </a:lnTo>
                  <a:lnTo>
                    <a:pt x="1967341" y="497074"/>
                  </a:lnTo>
                  <a:lnTo>
                    <a:pt x="1933420" y="466077"/>
                  </a:lnTo>
                  <a:lnTo>
                    <a:pt x="1898942" y="435572"/>
                  </a:lnTo>
                  <a:lnTo>
                    <a:pt x="1863909" y="405565"/>
                  </a:lnTo>
                  <a:lnTo>
                    <a:pt x="1828325" y="376066"/>
                  </a:lnTo>
                  <a:lnTo>
                    <a:pt x="1792192" y="347082"/>
                  </a:lnTo>
                  <a:lnTo>
                    <a:pt x="1755513" y="318621"/>
                  </a:lnTo>
                  <a:lnTo>
                    <a:pt x="1718292" y="290693"/>
                  </a:lnTo>
                  <a:lnTo>
                    <a:pt x="1680531" y="263304"/>
                  </a:lnTo>
                  <a:lnTo>
                    <a:pt x="1642233" y="236464"/>
                  </a:lnTo>
                  <a:lnTo>
                    <a:pt x="1603402" y="210180"/>
                  </a:lnTo>
                  <a:lnTo>
                    <a:pt x="1564039" y="184460"/>
                  </a:lnTo>
                  <a:lnTo>
                    <a:pt x="1524148" y="159313"/>
                  </a:lnTo>
                  <a:lnTo>
                    <a:pt x="1483732" y="134746"/>
                  </a:lnTo>
                  <a:lnTo>
                    <a:pt x="1442794" y="110769"/>
                  </a:lnTo>
                  <a:lnTo>
                    <a:pt x="1401337" y="87388"/>
                  </a:lnTo>
                  <a:lnTo>
                    <a:pt x="1359364" y="64613"/>
                  </a:lnTo>
                  <a:lnTo>
                    <a:pt x="1316877" y="42451"/>
                  </a:lnTo>
                  <a:lnTo>
                    <a:pt x="1273880" y="20910"/>
                  </a:lnTo>
                  <a:lnTo>
                    <a:pt x="1230376" y="0"/>
                  </a:lnTo>
                  <a:close/>
                </a:path>
              </a:pathLst>
            </a:custGeom>
            <a:solidFill>
              <a:srgbClr val="7597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1"/>
            <p:cNvSpPr/>
            <p:nvPr/>
          </p:nvSpPr>
          <p:spPr>
            <a:xfrm>
              <a:off x="5005959" y="1012443"/>
              <a:ext cx="2890520" cy="5363210"/>
            </a:xfrm>
            <a:custGeom>
              <a:rect b="b" l="l" r="r" t="t"/>
              <a:pathLst>
                <a:path extrusionOk="0" h="5363210" w="2890520">
                  <a:moveTo>
                    <a:pt x="1230376" y="0"/>
                  </a:moveTo>
                  <a:lnTo>
                    <a:pt x="1273880" y="20910"/>
                  </a:lnTo>
                  <a:lnTo>
                    <a:pt x="1316877" y="42451"/>
                  </a:lnTo>
                  <a:lnTo>
                    <a:pt x="1359364" y="64613"/>
                  </a:lnTo>
                  <a:lnTo>
                    <a:pt x="1401337" y="87388"/>
                  </a:lnTo>
                  <a:lnTo>
                    <a:pt x="1442794" y="110769"/>
                  </a:lnTo>
                  <a:lnTo>
                    <a:pt x="1483732" y="134746"/>
                  </a:lnTo>
                  <a:lnTo>
                    <a:pt x="1524148" y="159313"/>
                  </a:lnTo>
                  <a:lnTo>
                    <a:pt x="1564039" y="184460"/>
                  </a:lnTo>
                  <a:lnTo>
                    <a:pt x="1603402" y="210180"/>
                  </a:lnTo>
                  <a:lnTo>
                    <a:pt x="1642233" y="236464"/>
                  </a:lnTo>
                  <a:lnTo>
                    <a:pt x="1680531" y="263304"/>
                  </a:lnTo>
                  <a:lnTo>
                    <a:pt x="1718292" y="290693"/>
                  </a:lnTo>
                  <a:lnTo>
                    <a:pt x="1755513" y="318621"/>
                  </a:lnTo>
                  <a:lnTo>
                    <a:pt x="1792192" y="347082"/>
                  </a:lnTo>
                  <a:lnTo>
                    <a:pt x="1828325" y="376066"/>
                  </a:lnTo>
                  <a:lnTo>
                    <a:pt x="1863909" y="405565"/>
                  </a:lnTo>
                  <a:lnTo>
                    <a:pt x="1898942" y="435572"/>
                  </a:lnTo>
                  <a:lnTo>
                    <a:pt x="1933420" y="466077"/>
                  </a:lnTo>
                  <a:lnTo>
                    <a:pt x="1967341" y="497074"/>
                  </a:lnTo>
                  <a:lnTo>
                    <a:pt x="2000701" y="528554"/>
                  </a:lnTo>
                  <a:lnTo>
                    <a:pt x="2033499" y="560508"/>
                  </a:lnTo>
                  <a:lnTo>
                    <a:pt x="2065730" y="592929"/>
                  </a:lnTo>
                  <a:lnTo>
                    <a:pt x="2097391" y="625808"/>
                  </a:lnTo>
                  <a:lnTo>
                    <a:pt x="2128481" y="659137"/>
                  </a:lnTo>
                  <a:lnTo>
                    <a:pt x="2158996" y="692908"/>
                  </a:lnTo>
                  <a:lnTo>
                    <a:pt x="2188932" y="727113"/>
                  </a:lnTo>
                  <a:lnTo>
                    <a:pt x="2218288" y="761744"/>
                  </a:lnTo>
                  <a:lnTo>
                    <a:pt x="2247060" y="796793"/>
                  </a:lnTo>
                  <a:lnTo>
                    <a:pt x="2275245" y="832250"/>
                  </a:lnTo>
                  <a:lnTo>
                    <a:pt x="2302840" y="868109"/>
                  </a:lnTo>
                  <a:lnTo>
                    <a:pt x="2329843" y="904362"/>
                  </a:lnTo>
                  <a:lnTo>
                    <a:pt x="2356250" y="940999"/>
                  </a:lnTo>
                  <a:lnTo>
                    <a:pt x="2382059" y="978012"/>
                  </a:lnTo>
                  <a:lnTo>
                    <a:pt x="2407265" y="1015395"/>
                  </a:lnTo>
                  <a:lnTo>
                    <a:pt x="2431868" y="1053138"/>
                  </a:lnTo>
                  <a:lnTo>
                    <a:pt x="2455863" y="1091233"/>
                  </a:lnTo>
                  <a:lnTo>
                    <a:pt x="2479248" y="1129672"/>
                  </a:lnTo>
                  <a:lnTo>
                    <a:pt x="2502019" y="1168447"/>
                  </a:lnTo>
                  <a:lnTo>
                    <a:pt x="2524175" y="1207550"/>
                  </a:lnTo>
                  <a:lnTo>
                    <a:pt x="2545711" y="1246973"/>
                  </a:lnTo>
                  <a:lnTo>
                    <a:pt x="2566625" y="1286707"/>
                  </a:lnTo>
                  <a:lnTo>
                    <a:pt x="2586914" y="1326744"/>
                  </a:lnTo>
                  <a:lnTo>
                    <a:pt x="2606575" y="1367077"/>
                  </a:lnTo>
                  <a:lnTo>
                    <a:pt x="2625606" y="1407697"/>
                  </a:lnTo>
                  <a:lnTo>
                    <a:pt x="2644002" y="1448595"/>
                  </a:lnTo>
                  <a:lnTo>
                    <a:pt x="2661762" y="1489764"/>
                  </a:lnTo>
                  <a:lnTo>
                    <a:pt x="2678881" y="1531196"/>
                  </a:lnTo>
                  <a:lnTo>
                    <a:pt x="2695359" y="1572882"/>
                  </a:lnTo>
                  <a:lnTo>
                    <a:pt x="2711190" y="1614815"/>
                  </a:lnTo>
                  <a:lnTo>
                    <a:pt x="2726373" y="1656985"/>
                  </a:lnTo>
                  <a:lnTo>
                    <a:pt x="2740905" y="1699385"/>
                  </a:lnTo>
                  <a:lnTo>
                    <a:pt x="2754782" y="1742007"/>
                  </a:lnTo>
                  <a:lnTo>
                    <a:pt x="2768002" y="1784843"/>
                  </a:lnTo>
                  <a:lnTo>
                    <a:pt x="2780562" y="1827884"/>
                  </a:lnTo>
                  <a:lnTo>
                    <a:pt x="2792458" y="1871122"/>
                  </a:lnTo>
                  <a:lnTo>
                    <a:pt x="2803688" y="1914550"/>
                  </a:lnTo>
                  <a:lnTo>
                    <a:pt x="2814249" y="1958158"/>
                  </a:lnTo>
                  <a:lnTo>
                    <a:pt x="2824138" y="2001939"/>
                  </a:lnTo>
                  <a:lnTo>
                    <a:pt x="2833352" y="2045885"/>
                  </a:lnTo>
                  <a:lnTo>
                    <a:pt x="2841888" y="2089987"/>
                  </a:lnTo>
                  <a:lnTo>
                    <a:pt x="2849744" y="2134238"/>
                  </a:lnTo>
                  <a:lnTo>
                    <a:pt x="2856915" y="2178629"/>
                  </a:lnTo>
                  <a:lnTo>
                    <a:pt x="2863400" y="2223151"/>
                  </a:lnTo>
                  <a:lnTo>
                    <a:pt x="2869195" y="2267798"/>
                  </a:lnTo>
                  <a:lnTo>
                    <a:pt x="2874297" y="2312560"/>
                  </a:lnTo>
                  <a:lnTo>
                    <a:pt x="2878704" y="2357430"/>
                  </a:lnTo>
                  <a:lnTo>
                    <a:pt x="2882412" y="2402399"/>
                  </a:lnTo>
                  <a:lnTo>
                    <a:pt x="2885419" y="2447459"/>
                  </a:lnTo>
                  <a:lnTo>
                    <a:pt x="2887721" y="2492603"/>
                  </a:lnTo>
                  <a:lnTo>
                    <a:pt x="2889316" y="2537821"/>
                  </a:lnTo>
                  <a:lnTo>
                    <a:pt x="2890201" y="2583106"/>
                  </a:lnTo>
                  <a:lnTo>
                    <a:pt x="2890373" y="2628450"/>
                  </a:lnTo>
                  <a:lnTo>
                    <a:pt x="2889828" y="2673843"/>
                  </a:lnTo>
                  <a:lnTo>
                    <a:pt x="2888565" y="2719280"/>
                  </a:lnTo>
                  <a:lnTo>
                    <a:pt x="2886579" y="2764750"/>
                  </a:lnTo>
                  <a:lnTo>
                    <a:pt x="2883869" y="2810246"/>
                  </a:lnTo>
                  <a:lnTo>
                    <a:pt x="2880430" y="2855760"/>
                  </a:lnTo>
                  <a:lnTo>
                    <a:pt x="2876261" y="2901284"/>
                  </a:lnTo>
                  <a:lnTo>
                    <a:pt x="2871358" y="2946809"/>
                  </a:lnTo>
                  <a:lnTo>
                    <a:pt x="2865718" y="2992327"/>
                  </a:lnTo>
                  <a:lnTo>
                    <a:pt x="2859339" y="3037831"/>
                  </a:lnTo>
                  <a:lnTo>
                    <a:pt x="2852217" y="3083311"/>
                  </a:lnTo>
                  <a:lnTo>
                    <a:pt x="2844349" y="3128761"/>
                  </a:lnTo>
                  <a:lnTo>
                    <a:pt x="2835733" y="3174170"/>
                  </a:lnTo>
                  <a:lnTo>
                    <a:pt x="2826365" y="3219533"/>
                  </a:lnTo>
                  <a:lnTo>
                    <a:pt x="2816243" y="3264840"/>
                  </a:lnTo>
                  <a:lnTo>
                    <a:pt x="2805364" y="3310083"/>
                  </a:lnTo>
                  <a:lnTo>
                    <a:pt x="2793725" y="3355254"/>
                  </a:lnTo>
                  <a:lnTo>
                    <a:pt x="2781322" y="3400345"/>
                  </a:lnTo>
                  <a:lnTo>
                    <a:pt x="2768154" y="3445347"/>
                  </a:lnTo>
                  <a:lnTo>
                    <a:pt x="2754216" y="3490253"/>
                  </a:lnTo>
                  <a:lnTo>
                    <a:pt x="2739506" y="3535055"/>
                  </a:lnTo>
                  <a:lnTo>
                    <a:pt x="2724022" y="3579744"/>
                  </a:lnTo>
                  <a:lnTo>
                    <a:pt x="2707759" y="3624312"/>
                  </a:lnTo>
                  <a:lnTo>
                    <a:pt x="2690716" y="3668750"/>
                  </a:lnTo>
                  <a:lnTo>
                    <a:pt x="2672889" y="3713052"/>
                  </a:lnTo>
                  <a:lnTo>
                    <a:pt x="2654275" y="3757208"/>
                  </a:lnTo>
                  <a:lnTo>
                    <a:pt x="2634871" y="3801211"/>
                  </a:lnTo>
                  <a:lnTo>
                    <a:pt x="2614675" y="3845052"/>
                  </a:lnTo>
                  <a:lnTo>
                    <a:pt x="2593075" y="3889950"/>
                  </a:lnTo>
                  <a:lnTo>
                    <a:pt x="2570744" y="3934392"/>
                  </a:lnTo>
                  <a:lnTo>
                    <a:pt x="2547691" y="3978371"/>
                  </a:lnTo>
                  <a:lnTo>
                    <a:pt x="2523924" y="4021879"/>
                  </a:lnTo>
                  <a:lnTo>
                    <a:pt x="2499451" y="4064909"/>
                  </a:lnTo>
                  <a:lnTo>
                    <a:pt x="2474280" y="4107454"/>
                  </a:lnTo>
                  <a:lnTo>
                    <a:pt x="2448419" y="4149508"/>
                  </a:lnTo>
                  <a:lnTo>
                    <a:pt x="2421875" y="4191062"/>
                  </a:lnTo>
                  <a:lnTo>
                    <a:pt x="2394658" y="4232111"/>
                  </a:lnTo>
                  <a:lnTo>
                    <a:pt x="2366775" y="4272646"/>
                  </a:lnTo>
                  <a:lnTo>
                    <a:pt x="2338233" y="4312662"/>
                  </a:lnTo>
                  <a:lnTo>
                    <a:pt x="2309042" y="4352150"/>
                  </a:lnTo>
                  <a:lnTo>
                    <a:pt x="2279209" y="4391103"/>
                  </a:lnTo>
                  <a:lnTo>
                    <a:pt x="2248742" y="4429516"/>
                  </a:lnTo>
                  <a:lnTo>
                    <a:pt x="2217649" y="4467380"/>
                  </a:lnTo>
                  <a:lnTo>
                    <a:pt x="2185938" y="4504689"/>
                  </a:lnTo>
                  <a:lnTo>
                    <a:pt x="2153617" y="4541435"/>
                  </a:lnTo>
                  <a:lnTo>
                    <a:pt x="2120694" y="4577611"/>
                  </a:lnTo>
                  <a:lnTo>
                    <a:pt x="2087178" y="4613211"/>
                  </a:lnTo>
                  <a:lnTo>
                    <a:pt x="2053075" y="4648227"/>
                  </a:lnTo>
                  <a:lnTo>
                    <a:pt x="2018395" y="4682652"/>
                  </a:lnTo>
                  <a:lnTo>
                    <a:pt x="1983145" y="4716480"/>
                  </a:lnTo>
                  <a:lnTo>
                    <a:pt x="1947334" y="4749702"/>
                  </a:lnTo>
                  <a:lnTo>
                    <a:pt x="1910968" y="4782313"/>
                  </a:lnTo>
                  <a:lnTo>
                    <a:pt x="1874057" y="4814305"/>
                  </a:lnTo>
                  <a:lnTo>
                    <a:pt x="1836609" y="4845670"/>
                  </a:lnTo>
                  <a:lnTo>
                    <a:pt x="1798630" y="4876402"/>
                  </a:lnTo>
                  <a:lnTo>
                    <a:pt x="1760130" y="4906494"/>
                  </a:lnTo>
                  <a:lnTo>
                    <a:pt x="1721117" y="4935939"/>
                  </a:lnTo>
                  <a:lnTo>
                    <a:pt x="1681598" y="4964730"/>
                  </a:lnTo>
                  <a:lnTo>
                    <a:pt x="1641581" y="4992858"/>
                  </a:lnTo>
                  <a:lnTo>
                    <a:pt x="1601074" y="5020319"/>
                  </a:lnTo>
                  <a:lnTo>
                    <a:pt x="1560086" y="5047104"/>
                  </a:lnTo>
                  <a:lnTo>
                    <a:pt x="1518625" y="5073206"/>
                  </a:lnTo>
                  <a:lnTo>
                    <a:pt x="1476698" y="5098619"/>
                  </a:lnTo>
                  <a:lnTo>
                    <a:pt x="1434314" y="5123334"/>
                  </a:lnTo>
                  <a:lnTo>
                    <a:pt x="1391480" y="5147346"/>
                  </a:lnTo>
                  <a:lnTo>
                    <a:pt x="1348204" y="5170648"/>
                  </a:lnTo>
                  <a:lnTo>
                    <a:pt x="1304496" y="5193231"/>
                  </a:lnTo>
                  <a:lnTo>
                    <a:pt x="1260362" y="5215089"/>
                  </a:lnTo>
                  <a:lnTo>
                    <a:pt x="1215810" y="5236215"/>
                  </a:lnTo>
                  <a:lnTo>
                    <a:pt x="1170849" y="5256602"/>
                  </a:lnTo>
                  <a:lnTo>
                    <a:pt x="1125487" y="5276243"/>
                  </a:lnTo>
                  <a:lnTo>
                    <a:pt x="1079731" y="5295130"/>
                  </a:lnTo>
                  <a:lnTo>
                    <a:pt x="1033591" y="5313257"/>
                  </a:lnTo>
                  <a:lnTo>
                    <a:pt x="987072" y="5330617"/>
                  </a:lnTo>
                  <a:lnTo>
                    <a:pt x="940185" y="5347203"/>
                  </a:lnTo>
                  <a:lnTo>
                    <a:pt x="892937" y="5363006"/>
                  </a:lnTo>
                  <a:lnTo>
                    <a:pt x="0" y="2614675"/>
                  </a:lnTo>
                  <a:lnTo>
                    <a:pt x="1230376" y="0"/>
                  </a:lnTo>
                  <a:close/>
                </a:path>
              </a:pathLst>
            </a:custGeom>
            <a:noFill/>
            <a:ln cap="flat" cmpd="sng" w="12175">
              <a:solidFill>
                <a:srgbClr val="DADAD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1"/>
            <p:cNvSpPr/>
            <p:nvPr/>
          </p:nvSpPr>
          <p:spPr>
            <a:xfrm>
              <a:off x="1713819" y="756411"/>
              <a:ext cx="3783965" cy="5780405"/>
            </a:xfrm>
            <a:custGeom>
              <a:rect b="b" l="l" r="r" t="t"/>
              <a:pathLst>
                <a:path extrusionOk="0" h="5780405" w="3783965">
                  <a:moveTo>
                    <a:pt x="2890438" y="0"/>
                  </a:moveTo>
                  <a:lnTo>
                    <a:pt x="2839913" y="440"/>
                  </a:lnTo>
                  <a:lnTo>
                    <a:pt x="2789436" y="1761"/>
                  </a:lnTo>
                  <a:lnTo>
                    <a:pt x="2739019" y="3961"/>
                  </a:lnTo>
                  <a:lnTo>
                    <a:pt x="2688674" y="7038"/>
                  </a:lnTo>
                  <a:lnTo>
                    <a:pt x="2638410" y="10991"/>
                  </a:lnTo>
                  <a:lnTo>
                    <a:pt x="2588239" y="15818"/>
                  </a:lnTo>
                  <a:lnTo>
                    <a:pt x="2538173" y="21518"/>
                  </a:lnTo>
                  <a:lnTo>
                    <a:pt x="2488222" y="28088"/>
                  </a:lnTo>
                  <a:lnTo>
                    <a:pt x="2438397" y="35528"/>
                  </a:lnTo>
                  <a:lnTo>
                    <a:pt x="2388711" y="43835"/>
                  </a:lnTo>
                  <a:lnTo>
                    <a:pt x="2339172" y="53009"/>
                  </a:lnTo>
                  <a:lnTo>
                    <a:pt x="2289794" y="63048"/>
                  </a:lnTo>
                  <a:lnTo>
                    <a:pt x="2240586" y="73950"/>
                  </a:lnTo>
                  <a:lnTo>
                    <a:pt x="2191561" y="85713"/>
                  </a:lnTo>
                  <a:lnTo>
                    <a:pt x="2142729" y="98336"/>
                  </a:lnTo>
                  <a:lnTo>
                    <a:pt x="2094100" y="111818"/>
                  </a:lnTo>
                  <a:lnTo>
                    <a:pt x="2045687" y="126157"/>
                  </a:lnTo>
                  <a:lnTo>
                    <a:pt x="1997501" y="141350"/>
                  </a:lnTo>
                  <a:lnTo>
                    <a:pt x="1951715" y="156645"/>
                  </a:lnTo>
                  <a:lnTo>
                    <a:pt x="1906354" y="172627"/>
                  </a:lnTo>
                  <a:lnTo>
                    <a:pt x="1861421" y="189290"/>
                  </a:lnTo>
                  <a:lnTo>
                    <a:pt x="1816921" y="206626"/>
                  </a:lnTo>
                  <a:lnTo>
                    <a:pt x="1772857" y="224627"/>
                  </a:lnTo>
                  <a:lnTo>
                    <a:pt x="1729234" y="243285"/>
                  </a:lnTo>
                  <a:lnTo>
                    <a:pt x="1686055" y="262593"/>
                  </a:lnTo>
                  <a:lnTo>
                    <a:pt x="1643325" y="282543"/>
                  </a:lnTo>
                  <a:lnTo>
                    <a:pt x="1601046" y="303127"/>
                  </a:lnTo>
                  <a:lnTo>
                    <a:pt x="1559224" y="324338"/>
                  </a:lnTo>
                  <a:lnTo>
                    <a:pt x="1517862" y="346167"/>
                  </a:lnTo>
                  <a:lnTo>
                    <a:pt x="1476965" y="368608"/>
                  </a:lnTo>
                  <a:lnTo>
                    <a:pt x="1436535" y="391651"/>
                  </a:lnTo>
                  <a:lnTo>
                    <a:pt x="1396577" y="415290"/>
                  </a:lnTo>
                  <a:lnTo>
                    <a:pt x="1357095" y="439517"/>
                  </a:lnTo>
                  <a:lnTo>
                    <a:pt x="1318092" y="464325"/>
                  </a:lnTo>
                  <a:lnTo>
                    <a:pt x="1279574" y="489704"/>
                  </a:lnTo>
                  <a:lnTo>
                    <a:pt x="1241543" y="515648"/>
                  </a:lnTo>
                  <a:lnTo>
                    <a:pt x="1204004" y="542150"/>
                  </a:lnTo>
                  <a:lnTo>
                    <a:pt x="1166960" y="569200"/>
                  </a:lnTo>
                  <a:lnTo>
                    <a:pt x="1130416" y="596792"/>
                  </a:lnTo>
                  <a:lnTo>
                    <a:pt x="1094375" y="624918"/>
                  </a:lnTo>
                  <a:lnTo>
                    <a:pt x="1058841" y="653569"/>
                  </a:lnTo>
                  <a:lnTo>
                    <a:pt x="1023819" y="682740"/>
                  </a:lnTo>
                  <a:lnTo>
                    <a:pt x="989312" y="712420"/>
                  </a:lnTo>
                  <a:lnTo>
                    <a:pt x="955324" y="742604"/>
                  </a:lnTo>
                  <a:lnTo>
                    <a:pt x="921859" y="773283"/>
                  </a:lnTo>
                  <a:lnTo>
                    <a:pt x="888921" y="804449"/>
                  </a:lnTo>
                  <a:lnTo>
                    <a:pt x="856514" y="836095"/>
                  </a:lnTo>
                  <a:lnTo>
                    <a:pt x="824642" y="868213"/>
                  </a:lnTo>
                  <a:lnTo>
                    <a:pt x="793309" y="900795"/>
                  </a:lnTo>
                  <a:lnTo>
                    <a:pt x="762519" y="933833"/>
                  </a:lnTo>
                  <a:lnTo>
                    <a:pt x="732275" y="967321"/>
                  </a:lnTo>
                  <a:lnTo>
                    <a:pt x="702582" y="1001249"/>
                  </a:lnTo>
                  <a:lnTo>
                    <a:pt x="673444" y="1035611"/>
                  </a:lnTo>
                  <a:lnTo>
                    <a:pt x="644864" y="1070399"/>
                  </a:lnTo>
                  <a:lnTo>
                    <a:pt x="616846" y="1105604"/>
                  </a:lnTo>
                  <a:lnTo>
                    <a:pt x="589395" y="1141220"/>
                  </a:lnTo>
                  <a:lnTo>
                    <a:pt x="562514" y="1177238"/>
                  </a:lnTo>
                  <a:lnTo>
                    <a:pt x="536208" y="1213651"/>
                  </a:lnTo>
                  <a:lnTo>
                    <a:pt x="510479" y="1250451"/>
                  </a:lnTo>
                  <a:lnTo>
                    <a:pt x="485333" y="1287630"/>
                  </a:lnTo>
                  <a:lnTo>
                    <a:pt x="460773" y="1325181"/>
                  </a:lnTo>
                  <a:lnTo>
                    <a:pt x="436802" y="1363095"/>
                  </a:lnTo>
                  <a:lnTo>
                    <a:pt x="413426" y="1401366"/>
                  </a:lnTo>
                  <a:lnTo>
                    <a:pt x="390648" y="1439985"/>
                  </a:lnTo>
                  <a:lnTo>
                    <a:pt x="368471" y="1478945"/>
                  </a:lnTo>
                  <a:lnTo>
                    <a:pt x="346900" y="1518238"/>
                  </a:lnTo>
                  <a:lnTo>
                    <a:pt x="325939" y="1557856"/>
                  </a:lnTo>
                  <a:lnTo>
                    <a:pt x="305591" y="1597791"/>
                  </a:lnTo>
                  <a:lnTo>
                    <a:pt x="285861" y="1638036"/>
                  </a:lnTo>
                  <a:lnTo>
                    <a:pt x="266752" y="1678583"/>
                  </a:lnTo>
                  <a:lnTo>
                    <a:pt x="248268" y="1719425"/>
                  </a:lnTo>
                  <a:lnTo>
                    <a:pt x="230414" y="1760553"/>
                  </a:lnTo>
                  <a:lnTo>
                    <a:pt x="213194" y="1801960"/>
                  </a:lnTo>
                  <a:lnTo>
                    <a:pt x="196610" y="1843638"/>
                  </a:lnTo>
                  <a:lnTo>
                    <a:pt x="180668" y="1885580"/>
                  </a:lnTo>
                  <a:lnTo>
                    <a:pt x="165371" y="1927777"/>
                  </a:lnTo>
                  <a:lnTo>
                    <a:pt x="150722" y="1970222"/>
                  </a:lnTo>
                  <a:lnTo>
                    <a:pt x="136727" y="2012908"/>
                  </a:lnTo>
                  <a:lnTo>
                    <a:pt x="123388" y="2055826"/>
                  </a:lnTo>
                  <a:lnTo>
                    <a:pt x="110711" y="2098969"/>
                  </a:lnTo>
                  <a:lnTo>
                    <a:pt x="98698" y="2142329"/>
                  </a:lnTo>
                  <a:lnTo>
                    <a:pt x="87354" y="2185898"/>
                  </a:lnTo>
                  <a:lnTo>
                    <a:pt x="76682" y="2229669"/>
                  </a:lnTo>
                  <a:lnTo>
                    <a:pt x="66687" y="2273633"/>
                  </a:lnTo>
                  <a:lnTo>
                    <a:pt x="57373" y="2317784"/>
                  </a:lnTo>
                  <a:lnTo>
                    <a:pt x="48743" y="2362114"/>
                  </a:lnTo>
                  <a:lnTo>
                    <a:pt x="40801" y="2406614"/>
                  </a:lnTo>
                  <a:lnTo>
                    <a:pt x="33551" y="2451277"/>
                  </a:lnTo>
                  <a:lnTo>
                    <a:pt x="26998" y="2496096"/>
                  </a:lnTo>
                  <a:lnTo>
                    <a:pt x="21145" y="2541062"/>
                  </a:lnTo>
                  <a:lnTo>
                    <a:pt x="15996" y="2586167"/>
                  </a:lnTo>
                  <a:lnTo>
                    <a:pt x="11555" y="2631405"/>
                  </a:lnTo>
                  <a:lnTo>
                    <a:pt x="7827" y="2676768"/>
                  </a:lnTo>
                  <a:lnTo>
                    <a:pt x="4814" y="2722247"/>
                  </a:lnTo>
                  <a:lnTo>
                    <a:pt x="2520" y="2767835"/>
                  </a:lnTo>
                  <a:lnTo>
                    <a:pt x="951" y="2813524"/>
                  </a:lnTo>
                  <a:lnTo>
                    <a:pt x="109" y="2859306"/>
                  </a:lnTo>
                  <a:lnTo>
                    <a:pt x="0" y="2905175"/>
                  </a:lnTo>
                  <a:lnTo>
                    <a:pt x="625" y="2951121"/>
                  </a:lnTo>
                  <a:lnTo>
                    <a:pt x="1990" y="2997138"/>
                  </a:lnTo>
                  <a:lnTo>
                    <a:pt x="4099" y="3043217"/>
                  </a:lnTo>
                  <a:lnTo>
                    <a:pt x="6955" y="3089351"/>
                  </a:lnTo>
                  <a:lnTo>
                    <a:pt x="10562" y="3135532"/>
                  </a:lnTo>
                  <a:lnTo>
                    <a:pt x="14925" y="3181753"/>
                  </a:lnTo>
                  <a:lnTo>
                    <a:pt x="20047" y="3228006"/>
                  </a:lnTo>
                  <a:lnTo>
                    <a:pt x="25931" y="3274282"/>
                  </a:lnTo>
                  <a:lnTo>
                    <a:pt x="32583" y="3320575"/>
                  </a:lnTo>
                  <a:lnTo>
                    <a:pt x="40006" y="3366876"/>
                  </a:lnTo>
                  <a:lnTo>
                    <a:pt x="48204" y="3413178"/>
                  </a:lnTo>
                  <a:lnTo>
                    <a:pt x="57181" y="3459473"/>
                  </a:lnTo>
                  <a:lnTo>
                    <a:pt x="66941" y="3505753"/>
                  </a:lnTo>
                  <a:lnTo>
                    <a:pt x="77487" y="3552011"/>
                  </a:lnTo>
                  <a:lnTo>
                    <a:pt x="88824" y="3598239"/>
                  </a:lnTo>
                  <a:lnTo>
                    <a:pt x="100956" y="3644429"/>
                  </a:lnTo>
                  <a:lnTo>
                    <a:pt x="113886" y="3690573"/>
                  </a:lnTo>
                  <a:lnTo>
                    <a:pt x="127619" y="3736664"/>
                  </a:lnTo>
                  <a:lnTo>
                    <a:pt x="142158" y="3782695"/>
                  </a:lnTo>
                  <a:lnTo>
                    <a:pt x="157449" y="3828478"/>
                  </a:lnTo>
                  <a:lnTo>
                    <a:pt x="173427" y="3873836"/>
                  </a:lnTo>
                  <a:lnTo>
                    <a:pt x="190087" y="3918766"/>
                  </a:lnTo>
                  <a:lnTo>
                    <a:pt x="207420" y="3963263"/>
                  </a:lnTo>
                  <a:lnTo>
                    <a:pt x="225417" y="4007324"/>
                  </a:lnTo>
                  <a:lnTo>
                    <a:pt x="244073" y="4050945"/>
                  </a:lnTo>
                  <a:lnTo>
                    <a:pt x="263378" y="4094121"/>
                  </a:lnTo>
                  <a:lnTo>
                    <a:pt x="283325" y="4136850"/>
                  </a:lnTo>
                  <a:lnTo>
                    <a:pt x="303906" y="4179126"/>
                  </a:lnTo>
                  <a:lnTo>
                    <a:pt x="325114" y="4220946"/>
                  </a:lnTo>
                  <a:lnTo>
                    <a:pt x="346941" y="4262305"/>
                  </a:lnTo>
                  <a:lnTo>
                    <a:pt x="369379" y="4303201"/>
                  </a:lnTo>
                  <a:lnTo>
                    <a:pt x="392421" y="4343629"/>
                  </a:lnTo>
                  <a:lnTo>
                    <a:pt x="416058" y="4383586"/>
                  </a:lnTo>
                  <a:lnTo>
                    <a:pt x="440283" y="4423066"/>
                  </a:lnTo>
                  <a:lnTo>
                    <a:pt x="465088" y="4462067"/>
                  </a:lnTo>
                  <a:lnTo>
                    <a:pt x="490466" y="4500584"/>
                  </a:lnTo>
                  <a:lnTo>
                    <a:pt x="516409" y="4538613"/>
                  </a:lnTo>
                  <a:lnTo>
                    <a:pt x="542909" y="4576151"/>
                  </a:lnTo>
                  <a:lnTo>
                    <a:pt x="569958" y="4613194"/>
                  </a:lnTo>
                  <a:lnTo>
                    <a:pt x="597548" y="4649737"/>
                  </a:lnTo>
                  <a:lnTo>
                    <a:pt x="625673" y="4685776"/>
                  </a:lnTo>
                  <a:lnTo>
                    <a:pt x="654323" y="4721309"/>
                  </a:lnTo>
                  <a:lnTo>
                    <a:pt x="683492" y="4756330"/>
                  </a:lnTo>
                  <a:lnTo>
                    <a:pt x="713172" y="4790836"/>
                  </a:lnTo>
                  <a:lnTo>
                    <a:pt x="743355" y="4824823"/>
                  </a:lnTo>
                  <a:lnTo>
                    <a:pt x="774033" y="4858287"/>
                  </a:lnTo>
                  <a:lnTo>
                    <a:pt x="805198" y="4891224"/>
                  </a:lnTo>
                  <a:lnTo>
                    <a:pt x="836843" y="4923631"/>
                  </a:lnTo>
                  <a:lnTo>
                    <a:pt x="868961" y="4955502"/>
                  </a:lnTo>
                  <a:lnTo>
                    <a:pt x="901542" y="4986834"/>
                  </a:lnTo>
                  <a:lnTo>
                    <a:pt x="934580" y="5017624"/>
                  </a:lnTo>
                  <a:lnTo>
                    <a:pt x="968067" y="5047867"/>
                  </a:lnTo>
                  <a:lnTo>
                    <a:pt x="1001995" y="5077560"/>
                  </a:lnTo>
                  <a:lnTo>
                    <a:pt x="1036357" y="5106698"/>
                  </a:lnTo>
                  <a:lnTo>
                    <a:pt x="1071144" y="5135278"/>
                  </a:lnTo>
                  <a:lnTo>
                    <a:pt x="1106349" y="5163295"/>
                  </a:lnTo>
                  <a:lnTo>
                    <a:pt x="1141965" y="5190746"/>
                  </a:lnTo>
                  <a:lnTo>
                    <a:pt x="1177983" y="5217626"/>
                  </a:lnTo>
                  <a:lnTo>
                    <a:pt x="1214396" y="5243933"/>
                  </a:lnTo>
                  <a:lnTo>
                    <a:pt x="1251195" y="5269661"/>
                  </a:lnTo>
                  <a:lnTo>
                    <a:pt x="1288374" y="5294807"/>
                  </a:lnTo>
                  <a:lnTo>
                    <a:pt x="1325925" y="5319368"/>
                  </a:lnTo>
                  <a:lnTo>
                    <a:pt x="1363840" y="5343338"/>
                  </a:lnTo>
                  <a:lnTo>
                    <a:pt x="1402110" y="5366714"/>
                  </a:lnTo>
                  <a:lnTo>
                    <a:pt x="1440729" y="5389493"/>
                  </a:lnTo>
                  <a:lnTo>
                    <a:pt x="1479689" y="5411669"/>
                  </a:lnTo>
                  <a:lnTo>
                    <a:pt x="1518982" y="5433241"/>
                  </a:lnTo>
                  <a:lnTo>
                    <a:pt x="1558600" y="5454202"/>
                  </a:lnTo>
                  <a:lnTo>
                    <a:pt x="1598535" y="5474550"/>
                  </a:lnTo>
                  <a:lnTo>
                    <a:pt x="1638780" y="5494280"/>
                  </a:lnTo>
                  <a:lnTo>
                    <a:pt x="1679327" y="5513389"/>
                  </a:lnTo>
                  <a:lnTo>
                    <a:pt x="1720169" y="5531872"/>
                  </a:lnTo>
                  <a:lnTo>
                    <a:pt x="1761297" y="5549727"/>
                  </a:lnTo>
                  <a:lnTo>
                    <a:pt x="1802704" y="5566948"/>
                  </a:lnTo>
                  <a:lnTo>
                    <a:pt x="1844382" y="5583531"/>
                  </a:lnTo>
                  <a:lnTo>
                    <a:pt x="1886324" y="5599474"/>
                  </a:lnTo>
                  <a:lnTo>
                    <a:pt x="1928521" y="5614771"/>
                  </a:lnTo>
                  <a:lnTo>
                    <a:pt x="1970966" y="5629420"/>
                  </a:lnTo>
                  <a:lnTo>
                    <a:pt x="2013651" y="5643415"/>
                  </a:lnTo>
                  <a:lnTo>
                    <a:pt x="2056569" y="5656754"/>
                  </a:lnTo>
                  <a:lnTo>
                    <a:pt x="2099712" y="5669432"/>
                  </a:lnTo>
                  <a:lnTo>
                    <a:pt x="2143071" y="5681445"/>
                  </a:lnTo>
                  <a:lnTo>
                    <a:pt x="2186640" y="5692789"/>
                  </a:lnTo>
                  <a:lnTo>
                    <a:pt x="2230411" y="5703461"/>
                  </a:lnTo>
                  <a:lnTo>
                    <a:pt x="2274375" y="5713456"/>
                  </a:lnTo>
                  <a:lnTo>
                    <a:pt x="2318526" y="5722771"/>
                  </a:lnTo>
                  <a:lnTo>
                    <a:pt x="2362855" y="5731401"/>
                  </a:lnTo>
                  <a:lnTo>
                    <a:pt x="2407354" y="5739343"/>
                  </a:lnTo>
                  <a:lnTo>
                    <a:pt x="2452017" y="5746593"/>
                  </a:lnTo>
                  <a:lnTo>
                    <a:pt x="2496834" y="5753146"/>
                  </a:lnTo>
                  <a:lnTo>
                    <a:pt x="2541800" y="5758999"/>
                  </a:lnTo>
                  <a:lnTo>
                    <a:pt x="2586905" y="5764148"/>
                  </a:lnTo>
                  <a:lnTo>
                    <a:pt x="2632142" y="5768589"/>
                  </a:lnTo>
                  <a:lnTo>
                    <a:pt x="2677503" y="5772318"/>
                  </a:lnTo>
                  <a:lnTo>
                    <a:pt x="2722981" y="5775331"/>
                  </a:lnTo>
                  <a:lnTo>
                    <a:pt x="2768568" y="5777624"/>
                  </a:lnTo>
                  <a:lnTo>
                    <a:pt x="2814256" y="5779193"/>
                  </a:lnTo>
                  <a:lnTo>
                    <a:pt x="2860037" y="5780035"/>
                  </a:lnTo>
                  <a:lnTo>
                    <a:pt x="2905904" y="5780144"/>
                  </a:lnTo>
                  <a:lnTo>
                    <a:pt x="2951849" y="5779519"/>
                  </a:lnTo>
                  <a:lnTo>
                    <a:pt x="2997864" y="5778153"/>
                  </a:lnTo>
                  <a:lnTo>
                    <a:pt x="3043941" y="5776044"/>
                  </a:lnTo>
                  <a:lnTo>
                    <a:pt x="3090074" y="5773188"/>
                  </a:lnTo>
                  <a:lnTo>
                    <a:pt x="3136253" y="5769580"/>
                  </a:lnTo>
                  <a:lnTo>
                    <a:pt x="3182472" y="5765217"/>
                  </a:lnTo>
                  <a:lnTo>
                    <a:pt x="3228722" y="5760095"/>
                  </a:lnTo>
                  <a:lnTo>
                    <a:pt x="3274996" y="5754210"/>
                  </a:lnTo>
                  <a:lnTo>
                    <a:pt x="3321286" y="5747557"/>
                  </a:lnTo>
                  <a:lnTo>
                    <a:pt x="3367585" y="5740134"/>
                  </a:lnTo>
                  <a:lnTo>
                    <a:pt x="3413884" y="5731935"/>
                  </a:lnTo>
                  <a:lnTo>
                    <a:pt x="3460176" y="5722958"/>
                  </a:lnTo>
                  <a:lnTo>
                    <a:pt x="3506454" y="5713197"/>
                  </a:lnTo>
                  <a:lnTo>
                    <a:pt x="3552709" y="5702650"/>
                  </a:lnTo>
                  <a:lnTo>
                    <a:pt x="3598933" y="5691312"/>
                  </a:lnTo>
                  <a:lnTo>
                    <a:pt x="3645120" y="5679179"/>
                  </a:lnTo>
                  <a:lnTo>
                    <a:pt x="3691261" y="5666248"/>
                  </a:lnTo>
                  <a:lnTo>
                    <a:pt x="3737349" y="5652514"/>
                  </a:lnTo>
                  <a:lnTo>
                    <a:pt x="3783375" y="5637974"/>
                  </a:lnTo>
                  <a:lnTo>
                    <a:pt x="2890438" y="2889631"/>
                  </a:lnTo>
                  <a:lnTo>
                    <a:pt x="2890438" y="0"/>
                  </a:lnTo>
                  <a:close/>
                </a:path>
              </a:pathLst>
            </a:custGeom>
            <a:solidFill>
              <a:srgbClr val="B32C1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1"/>
            <p:cNvSpPr/>
            <p:nvPr/>
          </p:nvSpPr>
          <p:spPr>
            <a:xfrm>
              <a:off x="1713819" y="756411"/>
              <a:ext cx="3783965" cy="5780405"/>
            </a:xfrm>
            <a:custGeom>
              <a:rect b="b" l="l" r="r" t="t"/>
              <a:pathLst>
                <a:path extrusionOk="0" h="5780405" w="3783965">
                  <a:moveTo>
                    <a:pt x="3783375" y="5637974"/>
                  </a:moveTo>
                  <a:lnTo>
                    <a:pt x="3737349" y="5652514"/>
                  </a:lnTo>
                  <a:lnTo>
                    <a:pt x="3691261" y="5666248"/>
                  </a:lnTo>
                  <a:lnTo>
                    <a:pt x="3645120" y="5679179"/>
                  </a:lnTo>
                  <a:lnTo>
                    <a:pt x="3598933" y="5691312"/>
                  </a:lnTo>
                  <a:lnTo>
                    <a:pt x="3552709" y="5702650"/>
                  </a:lnTo>
                  <a:lnTo>
                    <a:pt x="3506454" y="5713197"/>
                  </a:lnTo>
                  <a:lnTo>
                    <a:pt x="3460176" y="5722958"/>
                  </a:lnTo>
                  <a:lnTo>
                    <a:pt x="3413884" y="5731935"/>
                  </a:lnTo>
                  <a:lnTo>
                    <a:pt x="3367585" y="5740134"/>
                  </a:lnTo>
                  <a:lnTo>
                    <a:pt x="3321286" y="5747557"/>
                  </a:lnTo>
                  <a:lnTo>
                    <a:pt x="3274996" y="5754210"/>
                  </a:lnTo>
                  <a:lnTo>
                    <a:pt x="3228722" y="5760095"/>
                  </a:lnTo>
                  <a:lnTo>
                    <a:pt x="3182472" y="5765217"/>
                  </a:lnTo>
                  <a:lnTo>
                    <a:pt x="3136253" y="5769580"/>
                  </a:lnTo>
                  <a:lnTo>
                    <a:pt x="3090074" y="5773188"/>
                  </a:lnTo>
                  <a:lnTo>
                    <a:pt x="3043941" y="5776044"/>
                  </a:lnTo>
                  <a:lnTo>
                    <a:pt x="2997864" y="5778153"/>
                  </a:lnTo>
                  <a:lnTo>
                    <a:pt x="2951849" y="5779519"/>
                  </a:lnTo>
                  <a:lnTo>
                    <a:pt x="2905904" y="5780144"/>
                  </a:lnTo>
                  <a:lnTo>
                    <a:pt x="2860037" y="5780035"/>
                  </a:lnTo>
                  <a:lnTo>
                    <a:pt x="2814256" y="5779193"/>
                  </a:lnTo>
                  <a:lnTo>
                    <a:pt x="2768568" y="5777624"/>
                  </a:lnTo>
                  <a:lnTo>
                    <a:pt x="2722981" y="5775331"/>
                  </a:lnTo>
                  <a:lnTo>
                    <a:pt x="2677503" y="5772318"/>
                  </a:lnTo>
                  <a:lnTo>
                    <a:pt x="2632142" y="5768589"/>
                  </a:lnTo>
                  <a:lnTo>
                    <a:pt x="2586905" y="5764148"/>
                  </a:lnTo>
                  <a:lnTo>
                    <a:pt x="2541800" y="5758999"/>
                  </a:lnTo>
                  <a:lnTo>
                    <a:pt x="2496834" y="5753146"/>
                  </a:lnTo>
                  <a:lnTo>
                    <a:pt x="2452017" y="5746593"/>
                  </a:lnTo>
                  <a:lnTo>
                    <a:pt x="2407354" y="5739343"/>
                  </a:lnTo>
                  <a:lnTo>
                    <a:pt x="2362855" y="5731401"/>
                  </a:lnTo>
                  <a:lnTo>
                    <a:pt x="2318526" y="5722771"/>
                  </a:lnTo>
                  <a:lnTo>
                    <a:pt x="2274375" y="5713456"/>
                  </a:lnTo>
                  <a:lnTo>
                    <a:pt x="2230411" y="5703461"/>
                  </a:lnTo>
                  <a:lnTo>
                    <a:pt x="2186640" y="5692789"/>
                  </a:lnTo>
                  <a:lnTo>
                    <a:pt x="2143071" y="5681445"/>
                  </a:lnTo>
                  <a:lnTo>
                    <a:pt x="2099712" y="5669432"/>
                  </a:lnTo>
                  <a:lnTo>
                    <a:pt x="2056569" y="5656754"/>
                  </a:lnTo>
                  <a:lnTo>
                    <a:pt x="2013651" y="5643415"/>
                  </a:lnTo>
                  <a:lnTo>
                    <a:pt x="1970966" y="5629420"/>
                  </a:lnTo>
                  <a:lnTo>
                    <a:pt x="1928521" y="5614771"/>
                  </a:lnTo>
                  <a:lnTo>
                    <a:pt x="1886324" y="5599474"/>
                  </a:lnTo>
                  <a:lnTo>
                    <a:pt x="1844382" y="5583531"/>
                  </a:lnTo>
                  <a:lnTo>
                    <a:pt x="1802704" y="5566948"/>
                  </a:lnTo>
                  <a:lnTo>
                    <a:pt x="1761297" y="5549727"/>
                  </a:lnTo>
                  <a:lnTo>
                    <a:pt x="1720169" y="5531872"/>
                  </a:lnTo>
                  <a:lnTo>
                    <a:pt x="1679327" y="5513389"/>
                  </a:lnTo>
                  <a:lnTo>
                    <a:pt x="1638780" y="5494280"/>
                  </a:lnTo>
                  <a:lnTo>
                    <a:pt x="1598535" y="5474550"/>
                  </a:lnTo>
                  <a:lnTo>
                    <a:pt x="1558600" y="5454202"/>
                  </a:lnTo>
                  <a:lnTo>
                    <a:pt x="1518982" y="5433241"/>
                  </a:lnTo>
                  <a:lnTo>
                    <a:pt x="1479689" y="5411669"/>
                  </a:lnTo>
                  <a:lnTo>
                    <a:pt x="1440729" y="5389493"/>
                  </a:lnTo>
                  <a:lnTo>
                    <a:pt x="1402110" y="5366714"/>
                  </a:lnTo>
                  <a:lnTo>
                    <a:pt x="1363840" y="5343338"/>
                  </a:lnTo>
                  <a:lnTo>
                    <a:pt x="1325925" y="5319368"/>
                  </a:lnTo>
                  <a:lnTo>
                    <a:pt x="1288374" y="5294807"/>
                  </a:lnTo>
                  <a:lnTo>
                    <a:pt x="1251195" y="5269661"/>
                  </a:lnTo>
                  <a:lnTo>
                    <a:pt x="1214396" y="5243933"/>
                  </a:lnTo>
                  <a:lnTo>
                    <a:pt x="1177983" y="5217626"/>
                  </a:lnTo>
                  <a:lnTo>
                    <a:pt x="1141965" y="5190746"/>
                  </a:lnTo>
                  <a:lnTo>
                    <a:pt x="1106349" y="5163295"/>
                  </a:lnTo>
                  <a:lnTo>
                    <a:pt x="1071144" y="5135278"/>
                  </a:lnTo>
                  <a:lnTo>
                    <a:pt x="1036357" y="5106698"/>
                  </a:lnTo>
                  <a:lnTo>
                    <a:pt x="1001995" y="5077560"/>
                  </a:lnTo>
                  <a:lnTo>
                    <a:pt x="968067" y="5047867"/>
                  </a:lnTo>
                  <a:lnTo>
                    <a:pt x="934580" y="5017624"/>
                  </a:lnTo>
                  <a:lnTo>
                    <a:pt x="901542" y="4986834"/>
                  </a:lnTo>
                  <a:lnTo>
                    <a:pt x="868961" y="4955502"/>
                  </a:lnTo>
                  <a:lnTo>
                    <a:pt x="836843" y="4923631"/>
                  </a:lnTo>
                  <a:lnTo>
                    <a:pt x="805198" y="4891224"/>
                  </a:lnTo>
                  <a:lnTo>
                    <a:pt x="774033" y="4858287"/>
                  </a:lnTo>
                  <a:lnTo>
                    <a:pt x="743355" y="4824823"/>
                  </a:lnTo>
                  <a:lnTo>
                    <a:pt x="713172" y="4790836"/>
                  </a:lnTo>
                  <a:lnTo>
                    <a:pt x="683492" y="4756330"/>
                  </a:lnTo>
                  <a:lnTo>
                    <a:pt x="654323" y="4721309"/>
                  </a:lnTo>
                  <a:lnTo>
                    <a:pt x="625673" y="4685776"/>
                  </a:lnTo>
                  <a:lnTo>
                    <a:pt x="597548" y="4649737"/>
                  </a:lnTo>
                  <a:lnTo>
                    <a:pt x="569958" y="4613194"/>
                  </a:lnTo>
                  <a:lnTo>
                    <a:pt x="542909" y="4576151"/>
                  </a:lnTo>
                  <a:lnTo>
                    <a:pt x="516409" y="4538613"/>
                  </a:lnTo>
                  <a:lnTo>
                    <a:pt x="490466" y="4500584"/>
                  </a:lnTo>
                  <a:lnTo>
                    <a:pt x="465088" y="4462067"/>
                  </a:lnTo>
                  <a:lnTo>
                    <a:pt x="440283" y="4423066"/>
                  </a:lnTo>
                  <a:lnTo>
                    <a:pt x="416058" y="4383586"/>
                  </a:lnTo>
                  <a:lnTo>
                    <a:pt x="392421" y="4343629"/>
                  </a:lnTo>
                  <a:lnTo>
                    <a:pt x="369379" y="4303201"/>
                  </a:lnTo>
                  <a:lnTo>
                    <a:pt x="346941" y="4262305"/>
                  </a:lnTo>
                  <a:lnTo>
                    <a:pt x="325114" y="4220946"/>
                  </a:lnTo>
                  <a:lnTo>
                    <a:pt x="303906" y="4179126"/>
                  </a:lnTo>
                  <a:lnTo>
                    <a:pt x="283325" y="4136850"/>
                  </a:lnTo>
                  <a:lnTo>
                    <a:pt x="263378" y="4094121"/>
                  </a:lnTo>
                  <a:lnTo>
                    <a:pt x="244073" y="4050945"/>
                  </a:lnTo>
                  <a:lnTo>
                    <a:pt x="225417" y="4007324"/>
                  </a:lnTo>
                  <a:lnTo>
                    <a:pt x="207420" y="3963263"/>
                  </a:lnTo>
                  <a:lnTo>
                    <a:pt x="190087" y="3918766"/>
                  </a:lnTo>
                  <a:lnTo>
                    <a:pt x="173427" y="3873836"/>
                  </a:lnTo>
                  <a:lnTo>
                    <a:pt x="157449" y="3828478"/>
                  </a:lnTo>
                  <a:lnTo>
                    <a:pt x="142158" y="3782695"/>
                  </a:lnTo>
                  <a:lnTo>
                    <a:pt x="127619" y="3736664"/>
                  </a:lnTo>
                  <a:lnTo>
                    <a:pt x="113886" y="3690573"/>
                  </a:lnTo>
                  <a:lnTo>
                    <a:pt x="100956" y="3644429"/>
                  </a:lnTo>
                  <a:lnTo>
                    <a:pt x="88824" y="3598239"/>
                  </a:lnTo>
                  <a:lnTo>
                    <a:pt x="77487" y="3552011"/>
                  </a:lnTo>
                  <a:lnTo>
                    <a:pt x="66941" y="3505753"/>
                  </a:lnTo>
                  <a:lnTo>
                    <a:pt x="57181" y="3459473"/>
                  </a:lnTo>
                  <a:lnTo>
                    <a:pt x="48204" y="3413178"/>
                  </a:lnTo>
                  <a:lnTo>
                    <a:pt x="40006" y="3366876"/>
                  </a:lnTo>
                  <a:lnTo>
                    <a:pt x="32583" y="3320575"/>
                  </a:lnTo>
                  <a:lnTo>
                    <a:pt x="25931" y="3274282"/>
                  </a:lnTo>
                  <a:lnTo>
                    <a:pt x="20047" y="3228006"/>
                  </a:lnTo>
                  <a:lnTo>
                    <a:pt x="14925" y="3181753"/>
                  </a:lnTo>
                  <a:lnTo>
                    <a:pt x="10562" y="3135532"/>
                  </a:lnTo>
                  <a:lnTo>
                    <a:pt x="6955" y="3089351"/>
                  </a:lnTo>
                  <a:lnTo>
                    <a:pt x="4099" y="3043217"/>
                  </a:lnTo>
                  <a:lnTo>
                    <a:pt x="1990" y="2997138"/>
                  </a:lnTo>
                  <a:lnTo>
                    <a:pt x="625" y="2951121"/>
                  </a:lnTo>
                  <a:lnTo>
                    <a:pt x="0" y="2905175"/>
                  </a:lnTo>
                  <a:lnTo>
                    <a:pt x="109" y="2859306"/>
                  </a:lnTo>
                  <a:lnTo>
                    <a:pt x="951" y="2813524"/>
                  </a:lnTo>
                  <a:lnTo>
                    <a:pt x="2520" y="2767835"/>
                  </a:lnTo>
                  <a:lnTo>
                    <a:pt x="4814" y="2722247"/>
                  </a:lnTo>
                  <a:lnTo>
                    <a:pt x="7827" y="2676768"/>
                  </a:lnTo>
                  <a:lnTo>
                    <a:pt x="11555" y="2631405"/>
                  </a:lnTo>
                  <a:lnTo>
                    <a:pt x="15996" y="2586167"/>
                  </a:lnTo>
                  <a:lnTo>
                    <a:pt x="21145" y="2541062"/>
                  </a:lnTo>
                  <a:lnTo>
                    <a:pt x="26998" y="2496096"/>
                  </a:lnTo>
                  <a:lnTo>
                    <a:pt x="33551" y="2451277"/>
                  </a:lnTo>
                  <a:lnTo>
                    <a:pt x="40801" y="2406614"/>
                  </a:lnTo>
                  <a:lnTo>
                    <a:pt x="48743" y="2362114"/>
                  </a:lnTo>
                  <a:lnTo>
                    <a:pt x="57373" y="2317784"/>
                  </a:lnTo>
                  <a:lnTo>
                    <a:pt x="66687" y="2273633"/>
                  </a:lnTo>
                  <a:lnTo>
                    <a:pt x="76682" y="2229669"/>
                  </a:lnTo>
                  <a:lnTo>
                    <a:pt x="87354" y="2185898"/>
                  </a:lnTo>
                  <a:lnTo>
                    <a:pt x="98698" y="2142329"/>
                  </a:lnTo>
                  <a:lnTo>
                    <a:pt x="110711" y="2098969"/>
                  </a:lnTo>
                  <a:lnTo>
                    <a:pt x="123388" y="2055826"/>
                  </a:lnTo>
                  <a:lnTo>
                    <a:pt x="136727" y="2012908"/>
                  </a:lnTo>
                  <a:lnTo>
                    <a:pt x="150722" y="1970222"/>
                  </a:lnTo>
                  <a:lnTo>
                    <a:pt x="165371" y="1927777"/>
                  </a:lnTo>
                  <a:lnTo>
                    <a:pt x="180668" y="1885580"/>
                  </a:lnTo>
                  <a:lnTo>
                    <a:pt x="196610" y="1843638"/>
                  </a:lnTo>
                  <a:lnTo>
                    <a:pt x="213194" y="1801960"/>
                  </a:lnTo>
                  <a:lnTo>
                    <a:pt x="230414" y="1760553"/>
                  </a:lnTo>
                  <a:lnTo>
                    <a:pt x="248268" y="1719425"/>
                  </a:lnTo>
                  <a:lnTo>
                    <a:pt x="266752" y="1678583"/>
                  </a:lnTo>
                  <a:lnTo>
                    <a:pt x="285861" y="1638036"/>
                  </a:lnTo>
                  <a:lnTo>
                    <a:pt x="305591" y="1597791"/>
                  </a:lnTo>
                  <a:lnTo>
                    <a:pt x="325939" y="1557856"/>
                  </a:lnTo>
                  <a:lnTo>
                    <a:pt x="346900" y="1518238"/>
                  </a:lnTo>
                  <a:lnTo>
                    <a:pt x="368471" y="1478945"/>
                  </a:lnTo>
                  <a:lnTo>
                    <a:pt x="390648" y="1439985"/>
                  </a:lnTo>
                  <a:lnTo>
                    <a:pt x="413426" y="1401366"/>
                  </a:lnTo>
                  <a:lnTo>
                    <a:pt x="436802" y="1363095"/>
                  </a:lnTo>
                  <a:lnTo>
                    <a:pt x="460773" y="1325181"/>
                  </a:lnTo>
                  <a:lnTo>
                    <a:pt x="485333" y="1287630"/>
                  </a:lnTo>
                  <a:lnTo>
                    <a:pt x="510479" y="1250451"/>
                  </a:lnTo>
                  <a:lnTo>
                    <a:pt x="536208" y="1213651"/>
                  </a:lnTo>
                  <a:lnTo>
                    <a:pt x="562514" y="1177238"/>
                  </a:lnTo>
                  <a:lnTo>
                    <a:pt x="589395" y="1141220"/>
                  </a:lnTo>
                  <a:lnTo>
                    <a:pt x="616846" y="1105604"/>
                  </a:lnTo>
                  <a:lnTo>
                    <a:pt x="644864" y="1070399"/>
                  </a:lnTo>
                  <a:lnTo>
                    <a:pt x="673444" y="1035611"/>
                  </a:lnTo>
                  <a:lnTo>
                    <a:pt x="702582" y="1001249"/>
                  </a:lnTo>
                  <a:lnTo>
                    <a:pt x="732275" y="967321"/>
                  </a:lnTo>
                  <a:lnTo>
                    <a:pt x="762519" y="933833"/>
                  </a:lnTo>
                  <a:lnTo>
                    <a:pt x="793309" y="900795"/>
                  </a:lnTo>
                  <a:lnTo>
                    <a:pt x="824642" y="868213"/>
                  </a:lnTo>
                  <a:lnTo>
                    <a:pt x="856514" y="836095"/>
                  </a:lnTo>
                  <a:lnTo>
                    <a:pt x="888921" y="804449"/>
                  </a:lnTo>
                  <a:lnTo>
                    <a:pt x="921859" y="773283"/>
                  </a:lnTo>
                  <a:lnTo>
                    <a:pt x="955324" y="742604"/>
                  </a:lnTo>
                  <a:lnTo>
                    <a:pt x="989312" y="712420"/>
                  </a:lnTo>
                  <a:lnTo>
                    <a:pt x="1023819" y="682740"/>
                  </a:lnTo>
                  <a:lnTo>
                    <a:pt x="1058841" y="653569"/>
                  </a:lnTo>
                  <a:lnTo>
                    <a:pt x="1094375" y="624918"/>
                  </a:lnTo>
                  <a:lnTo>
                    <a:pt x="1130416" y="596792"/>
                  </a:lnTo>
                  <a:lnTo>
                    <a:pt x="1166960" y="569200"/>
                  </a:lnTo>
                  <a:lnTo>
                    <a:pt x="1204004" y="542150"/>
                  </a:lnTo>
                  <a:lnTo>
                    <a:pt x="1241543" y="515648"/>
                  </a:lnTo>
                  <a:lnTo>
                    <a:pt x="1279574" y="489704"/>
                  </a:lnTo>
                  <a:lnTo>
                    <a:pt x="1318092" y="464325"/>
                  </a:lnTo>
                  <a:lnTo>
                    <a:pt x="1357095" y="439517"/>
                  </a:lnTo>
                  <a:lnTo>
                    <a:pt x="1396577" y="415290"/>
                  </a:lnTo>
                  <a:lnTo>
                    <a:pt x="1436535" y="391651"/>
                  </a:lnTo>
                  <a:lnTo>
                    <a:pt x="1476965" y="368608"/>
                  </a:lnTo>
                  <a:lnTo>
                    <a:pt x="1517862" y="346167"/>
                  </a:lnTo>
                  <a:lnTo>
                    <a:pt x="1559224" y="324338"/>
                  </a:lnTo>
                  <a:lnTo>
                    <a:pt x="1601046" y="303127"/>
                  </a:lnTo>
                  <a:lnTo>
                    <a:pt x="1643325" y="282543"/>
                  </a:lnTo>
                  <a:lnTo>
                    <a:pt x="1686055" y="262593"/>
                  </a:lnTo>
                  <a:lnTo>
                    <a:pt x="1729234" y="243285"/>
                  </a:lnTo>
                  <a:lnTo>
                    <a:pt x="1772857" y="224627"/>
                  </a:lnTo>
                  <a:lnTo>
                    <a:pt x="1816921" y="206626"/>
                  </a:lnTo>
                  <a:lnTo>
                    <a:pt x="1861421" y="189290"/>
                  </a:lnTo>
                  <a:lnTo>
                    <a:pt x="1906354" y="172627"/>
                  </a:lnTo>
                  <a:lnTo>
                    <a:pt x="1951715" y="156645"/>
                  </a:lnTo>
                  <a:lnTo>
                    <a:pt x="1997501" y="141350"/>
                  </a:lnTo>
                  <a:lnTo>
                    <a:pt x="2045687" y="126157"/>
                  </a:lnTo>
                  <a:lnTo>
                    <a:pt x="2094100" y="111818"/>
                  </a:lnTo>
                  <a:lnTo>
                    <a:pt x="2142729" y="98336"/>
                  </a:lnTo>
                  <a:lnTo>
                    <a:pt x="2191561" y="85713"/>
                  </a:lnTo>
                  <a:lnTo>
                    <a:pt x="2240586" y="73950"/>
                  </a:lnTo>
                  <a:lnTo>
                    <a:pt x="2289794" y="63048"/>
                  </a:lnTo>
                  <a:lnTo>
                    <a:pt x="2339172" y="53009"/>
                  </a:lnTo>
                  <a:lnTo>
                    <a:pt x="2388711" y="43835"/>
                  </a:lnTo>
                  <a:lnTo>
                    <a:pt x="2438397" y="35528"/>
                  </a:lnTo>
                  <a:lnTo>
                    <a:pt x="2488222" y="28088"/>
                  </a:lnTo>
                  <a:lnTo>
                    <a:pt x="2538173" y="21518"/>
                  </a:lnTo>
                  <a:lnTo>
                    <a:pt x="2588239" y="15818"/>
                  </a:lnTo>
                  <a:lnTo>
                    <a:pt x="2638410" y="10991"/>
                  </a:lnTo>
                  <a:lnTo>
                    <a:pt x="2688674" y="7038"/>
                  </a:lnTo>
                  <a:lnTo>
                    <a:pt x="2739019" y="3961"/>
                  </a:lnTo>
                  <a:lnTo>
                    <a:pt x="2789436" y="1761"/>
                  </a:lnTo>
                  <a:lnTo>
                    <a:pt x="2839913" y="440"/>
                  </a:lnTo>
                  <a:lnTo>
                    <a:pt x="2890438" y="0"/>
                  </a:lnTo>
                  <a:lnTo>
                    <a:pt x="2890438" y="2889631"/>
                  </a:lnTo>
                  <a:lnTo>
                    <a:pt x="3783375" y="5637974"/>
                  </a:lnTo>
                  <a:close/>
                </a:path>
              </a:pathLst>
            </a:custGeom>
            <a:noFill/>
            <a:ln cap="flat" cmpd="sng" w="12175">
              <a:solidFill>
                <a:srgbClr val="DADAD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9" name="Google Shape;259;p11"/>
          <p:cNvSpPr txBox="1"/>
          <p:nvPr/>
        </p:nvSpPr>
        <p:spPr>
          <a:xfrm>
            <a:off x="3585718" y="2463801"/>
            <a:ext cx="2183765" cy="2000885"/>
          </a:xfrm>
          <a:prstGeom prst="rect">
            <a:avLst/>
          </a:prstGeom>
          <a:noFill/>
          <a:ln>
            <a:noFill/>
          </a:ln>
        </p:spPr>
        <p:txBody>
          <a:bodyPr anchorCtr="0" anchor="t" bIns="0" lIns="0" spcFirstLastPara="1" rIns="0" wrap="square" tIns="12700">
            <a:spAutoFit/>
          </a:bodyPr>
          <a:lstStyle/>
          <a:p>
            <a:pPr indent="0" lvl="0" marL="12065" marR="5080" rtl="0" algn="ctr">
              <a:lnSpc>
                <a:spcPct val="120000"/>
              </a:lnSpc>
              <a:spcBef>
                <a:spcPts val="0"/>
              </a:spcBef>
              <a:spcAft>
                <a:spcPts val="0"/>
              </a:spcAft>
              <a:buNone/>
            </a:pPr>
            <a:r>
              <a:rPr b="1" lang="en-US" sz="3600">
                <a:solidFill>
                  <a:srgbClr val="FFFFFF"/>
                </a:solidFill>
                <a:latin typeface="Arial"/>
                <a:ea typeface="Arial"/>
                <a:cs typeface="Arial"/>
                <a:sym typeface="Arial"/>
              </a:rPr>
              <a:t>Body  Language  55%</a:t>
            </a:r>
            <a:endParaRPr sz="3600">
              <a:solidFill>
                <a:schemeClr val="dk1"/>
              </a:solidFill>
              <a:latin typeface="Arial"/>
              <a:ea typeface="Arial"/>
              <a:cs typeface="Arial"/>
              <a:sym typeface="Arial"/>
            </a:endParaRPr>
          </a:p>
        </p:txBody>
      </p:sp>
      <p:sp>
        <p:nvSpPr>
          <p:cNvPr id="260" name="Google Shape;260;p11"/>
          <p:cNvSpPr txBox="1"/>
          <p:nvPr/>
        </p:nvSpPr>
        <p:spPr>
          <a:xfrm>
            <a:off x="6422200" y="836172"/>
            <a:ext cx="968375" cy="976630"/>
          </a:xfrm>
          <a:prstGeom prst="rect">
            <a:avLst/>
          </a:prstGeom>
          <a:noFill/>
          <a:ln>
            <a:noFill/>
          </a:ln>
        </p:spPr>
        <p:txBody>
          <a:bodyPr anchorCtr="0" anchor="t" bIns="0" lIns="0" spcFirstLastPara="1" rIns="0" wrap="square" tIns="12700">
            <a:spAutoFit/>
          </a:bodyPr>
          <a:lstStyle/>
          <a:p>
            <a:pPr indent="-253364" lvl="0" marL="265430" marR="5080" rtl="0" algn="l">
              <a:lnSpc>
                <a:spcPct val="130000"/>
              </a:lnSpc>
              <a:spcBef>
                <a:spcPts val="0"/>
              </a:spcBef>
              <a:spcAft>
                <a:spcPts val="0"/>
              </a:spcAft>
              <a:buNone/>
            </a:pPr>
            <a:r>
              <a:rPr b="1" lang="en-US" sz="2400">
                <a:solidFill>
                  <a:srgbClr val="FFFFFF"/>
                </a:solidFill>
                <a:latin typeface="Arial"/>
                <a:ea typeface="Arial"/>
                <a:cs typeface="Arial"/>
                <a:sym typeface="Arial"/>
              </a:rPr>
              <a:t>Words  7%</a:t>
            </a:r>
            <a:endParaRPr sz="2400">
              <a:solidFill>
                <a:schemeClr val="dk1"/>
              </a:solidFill>
              <a:latin typeface="Arial"/>
              <a:ea typeface="Arial"/>
              <a:cs typeface="Arial"/>
              <a:sym typeface="Arial"/>
            </a:endParaRPr>
          </a:p>
        </p:txBody>
      </p:sp>
      <p:sp>
        <p:nvSpPr>
          <p:cNvPr id="261" name="Google Shape;261;p11"/>
          <p:cNvSpPr txBox="1"/>
          <p:nvPr/>
        </p:nvSpPr>
        <p:spPr>
          <a:xfrm>
            <a:off x="7166609" y="2638526"/>
            <a:ext cx="1463040" cy="1781810"/>
          </a:xfrm>
          <a:prstGeom prst="rect">
            <a:avLst/>
          </a:prstGeom>
          <a:noFill/>
          <a:ln>
            <a:noFill/>
          </a:ln>
        </p:spPr>
        <p:txBody>
          <a:bodyPr anchorCtr="0" anchor="t" bIns="0" lIns="0" spcFirstLastPara="1" rIns="0" wrap="square" tIns="12700">
            <a:spAutoFit/>
          </a:bodyPr>
          <a:lstStyle/>
          <a:p>
            <a:pPr indent="0" lvl="0" marL="12065" marR="5080" rtl="0" algn="ctr">
              <a:lnSpc>
                <a:spcPct val="120000"/>
              </a:lnSpc>
              <a:spcBef>
                <a:spcPts val="0"/>
              </a:spcBef>
              <a:spcAft>
                <a:spcPts val="0"/>
              </a:spcAft>
              <a:buNone/>
            </a:pPr>
            <a:r>
              <a:rPr b="1" lang="en-US" sz="3200">
                <a:solidFill>
                  <a:srgbClr val="FFFFFF"/>
                </a:solidFill>
                <a:latin typeface="Arial"/>
                <a:ea typeface="Arial"/>
                <a:cs typeface="Arial"/>
                <a:sym typeface="Arial"/>
              </a:rPr>
              <a:t>Tone of  Voice  38%</a:t>
            </a:r>
            <a:endParaRPr sz="3200">
              <a:solidFill>
                <a:schemeClr val="dk1"/>
              </a:solidFill>
              <a:latin typeface="Arial"/>
              <a:ea typeface="Arial"/>
              <a:cs typeface="Arial"/>
              <a:sym typeface="Arial"/>
            </a:endParaRPr>
          </a:p>
        </p:txBody>
      </p:sp>
      <p:pic>
        <p:nvPicPr>
          <p:cNvPr id="262" name="Google Shape;262;p11"/>
          <p:cNvPicPr preferRelativeResize="0"/>
          <p:nvPr/>
        </p:nvPicPr>
        <p:blipFill rotWithShape="1">
          <a:blip r:embed="rId6">
            <a:alphaModFix/>
          </a:blip>
          <a:srcRect b="0" l="0" r="0" t="0"/>
          <a:stretch/>
        </p:blipFill>
        <p:spPr>
          <a:xfrm>
            <a:off x="14515" y="24178"/>
            <a:ext cx="886968" cy="774192"/>
          </a:xfrm>
          <a:prstGeom prst="rect">
            <a:avLst/>
          </a:prstGeom>
          <a:noFill/>
          <a:ln>
            <a:noFill/>
          </a:ln>
        </p:spPr>
      </p:pic>
      <p:sp>
        <p:nvSpPr>
          <p:cNvPr id="263" name="Google Shape;263;p11"/>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264" name="Google Shape;264;p11"/>
          <p:cNvPicPr preferRelativeResize="0"/>
          <p:nvPr/>
        </p:nvPicPr>
        <p:blipFill rotWithShape="1">
          <a:blip r:embed="rId7">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12"/>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270" name="Google Shape;270;p12"/>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271" name="Google Shape;271;p12"/>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pic>
        <p:nvPicPr>
          <p:cNvPr id="272" name="Google Shape;272;p12"/>
          <p:cNvPicPr preferRelativeResize="0"/>
          <p:nvPr/>
        </p:nvPicPr>
        <p:blipFill rotWithShape="1">
          <a:blip r:embed="rId5">
            <a:alphaModFix/>
          </a:blip>
          <a:srcRect b="0" l="0" r="0" t="0"/>
          <a:stretch/>
        </p:blipFill>
        <p:spPr>
          <a:xfrm>
            <a:off x="1815782" y="1405569"/>
            <a:ext cx="8728393" cy="45808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nvSpPr>
        <p:spPr>
          <a:xfrm>
            <a:off x="901483" y="1512643"/>
            <a:ext cx="10227356" cy="4336793"/>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90000"/>
              </a:lnSpc>
              <a:spcBef>
                <a:spcPts val="1000"/>
              </a:spcBef>
              <a:spcAft>
                <a:spcPts val="0"/>
              </a:spcAft>
              <a:buClr>
                <a:schemeClr val="dk1"/>
              </a:buClr>
              <a:buSzPts val="2600"/>
              <a:buFont typeface="Calibri"/>
              <a:buAutoNum type="arabicPeriod"/>
            </a:pPr>
            <a:r>
              <a:rPr b="1" lang="en-US" sz="2600">
                <a:solidFill>
                  <a:schemeClr val="dk1"/>
                </a:solidFill>
                <a:latin typeface="Cambria"/>
                <a:ea typeface="Cambria"/>
                <a:cs typeface="Cambria"/>
                <a:sym typeface="Cambria"/>
              </a:rPr>
              <a:t>Verbal communication</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Verbal communication is done using speech. It is more than just delivering the message. A good communicator also needs to receive and interpret messages clearly. </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Employers highly value those people who can explain clearly and interpret messages accordingly. There are four verbal communication skill.</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p:txBody>
      </p:sp>
      <p:pic>
        <p:nvPicPr>
          <p:cNvPr id="279" name="Google Shape;279;p13"/>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280" name="Google Shape;280;p13"/>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281" name="Google Shape;281;p13"/>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nvSpPr>
        <p:spPr>
          <a:xfrm>
            <a:off x="901483" y="957260"/>
            <a:ext cx="10227356" cy="4336793"/>
          </a:xfrm>
          <a:prstGeom prst="rect">
            <a:avLst/>
          </a:prstGeom>
          <a:noFill/>
          <a:ln>
            <a:noFill/>
          </a:ln>
        </p:spPr>
        <p:txBody>
          <a:bodyPr anchorCtr="0" anchor="t" bIns="45700" lIns="91425" spcFirstLastPara="1" rIns="91425" wrap="square" tIns="45700">
            <a:noAutofit/>
          </a:bodyPr>
          <a:lstStyle/>
          <a:p>
            <a:pPr indent="-571500" lvl="0" marL="571500" marR="0" rtl="0" algn="just">
              <a:lnSpc>
                <a:spcPct val="90000"/>
              </a:lnSpc>
              <a:spcBef>
                <a:spcPts val="1000"/>
              </a:spcBef>
              <a:spcAft>
                <a:spcPts val="0"/>
              </a:spcAft>
              <a:buClr>
                <a:schemeClr val="dk1"/>
              </a:buClr>
              <a:buSzPts val="2600"/>
              <a:buFont typeface="Calibri"/>
              <a:buAutoNum type="romanUcPeriod"/>
            </a:pPr>
            <a:r>
              <a:rPr b="1" lang="en-US" sz="2600">
                <a:solidFill>
                  <a:schemeClr val="dk1"/>
                </a:solidFill>
                <a:latin typeface="Cambria"/>
                <a:ea typeface="Cambria"/>
                <a:cs typeface="Cambria"/>
                <a:sym typeface="Cambria"/>
              </a:rPr>
              <a:t>Listening</a:t>
            </a:r>
            <a:endParaRPr b="1"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Listening is a communication skill that we acquire naturally. We use our ears and brain to receive and process the information which is a passive or receptive skill. Listening is important because, if you fail to listen, you will not be able to interpret or reply properly.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An average adult person spends 70% of their time communicating with others of which, 45% is devoted to listening, 30% speaking, 16% reading, and 9% writing.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One of the most common listening barriers is that we listen to half of what the counter person is saying and think about what our reply will be in the other half. Thus, we lose a major portion of the meaning of what the person was saying. So, listen carefully till the end.</a:t>
            </a:r>
            <a:endParaRPr/>
          </a:p>
        </p:txBody>
      </p:sp>
      <p:pic>
        <p:nvPicPr>
          <p:cNvPr id="288" name="Google Shape;288;p14"/>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289" name="Google Shape;289;p14"/>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290" name="Google Shape;290;p14"/>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5"/>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II. Speaking</a:t>
            </a:r>
            <a:endParaRPr b="1"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Speaking skill is one the most difficult skill to master in communication. The words we utter and the tone we use combines the skill of speaking.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Speaking can be interactive, partly interactive and non-interactive.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Talking to a person over phone or face to face is interactive, giving a speech in front of an audience is partly interactive and recording a speech on camera or radio is non-interactive speaking. Improving communication skill require lots of practice.</a:t>
            </a:r>
            <a:endParaRPr sz="2600">
              <a:solidFill>
                <a:schemeClr val="dk1"/>
              </a:solidFill>
              <a:latin typeface="Cambria"/>
              <a:ea typeface="Cambria"/>
              <a:cs typeface="Cambria"/>
              <a:sym typeface="Cambria"/>
            </a:endParaRPr>
          </a:p>
        </p:txBody>
      </p:sp>
      <p:pic>
        <p:nvPicPr>
          <p:cNvPr id="297" name="Google Shape;297;p15"/>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298" name="Google Shape;298;p15"/>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299" name="Google Shape;299;p15"/>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III. Reading</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While reading may sound easy, some people find it really difficult to read properly.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Reading skill is not about how fast one can read but it is about reading and understanding the message.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Practice and consistency can help a person improve reading skill.</a:t>
            </a:r>
            <a:endParaRPr/>
          </a:p>
        </p:txBody>
      </p:sp>
      <p:pic>
        <p:nvPicPr>
          <p:cNvPr id="306" name="Google Shape;306;p16"/>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07" name="Google Shape;307;p16"/>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08" name="Google Shape;308;p16"/>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t/>
            </a:r>
            <a:endParaRPr sz="2600">
              <a:solidFill>
                <a:schemeClr val="dk1"/>
              </a:solidFill>
              <a:latin typeface="Cambria"/>
              <a:ea typeface="Cambria"/>
              <a:cs typeface="Cambria"/>
              <a:sym typeface="Cambria"/>
            </a:endParaRPr>
          </a:p>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IV. Writing</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Although for some people writing skills may not be as necessary as the first two were but the minimum level of proficiency in writing is required for every person regardless of their profession.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Writing skill is directly related to the speaking skill. Correct grammar, spelling, and punctuation are some of the elements that make your writing skill better.</a:t>
            </a:r>
            <a:endParaRPr/>
          </a:p>
        </p:txBody>
      </p:sp>
      <p:pic>
        <p:nvPicPr>
          <p:cNvPr id="315" name="Google Shape;315;p17"/>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16" name="Google Shape;316;p17"/>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17" name="Google Shape;317;p17"/>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2. Non-verbal communication</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Non-verbal communication is the most important part of communication. Words can have different meanings when different types of expressions are added to it. But, most people underestimate the necessity of non-verbal communication.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Non-verbal communication is a universal way of expressing one's feeling that can be mastered by practice. Every day we respond to thousands of non-verbal cues including gestures, postures and facial expressions.</a:t>
            </a:r>
            <a:endParaRPr sz="2600">
              <a:solidFill>
                <a:schemeClr val="dk1"/>
              </a:solidFill>
              <a:latin typeface="Cambria"/>
              <a:ea typeface="Cambria"/>
              <a:cs typeface="Cambria"/>
              <a:sym typeface="Cambria"/>
            </a:endParaRPr>
          </a:p>
        </p:txBody>
      </p:sp>
      <p:pic>
        <p:nvPicPr>
          <p:cNvPr id="324" name="Google Shape;324;p18"/>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25" name="Google Shape;325;p18"/>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26" name="Google Shape;326;p18"/>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There are several more non-verbal communications-</a:t>
            </a:r>
            <a:endParaRPr/>
          </a:p>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I. Facial expressions</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A smile or a frown can send a thousand words. Facial expression is responsible for the major part of non-verbal communication.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The first thing we notice about a person is the look on their face and try to judge what their mood is.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There are some expressions that may be different across countries but the most common ones like being sad, happy or angry are similar in other parts of the world.</a:t>
            </a:r>
            <a:endParaRPr sz="2600">
              <a:solidFill>
                <a:schemeClr val="dk1"/>
              </a:solidFill>
              <a:latin typeface="Cambria"/>
              <a:ea typeface="Cambria"/>
              <a:cs typeface="Cambria"/>
              <a:sym typeface="Cambria"/>
            </a:endParaRPr>
          </a:p>
        </p:txBody>
      </p:sp>
      <p:pic>
        <p:nvPicPr>
          <p:cNvPr id="333" name="Google Shape;333;p19"/>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34" name="Google Shape;334;p19"/>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35" name="Google Shape;335;p19"/>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p:nvPr/>
        </p:nvSpPr>
        <p:spPr>
          <a:xfrm>
            <a:off x="0" y="1796818"/>
            <a:ext cx="12192000" cy="39536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nvGrpSpPr>
          <p:cNvPr id="99" name="Google Shape;99;p2"/>
          <p:cNvGrpSpPr/>
          <p:nvPr/>
        </p:nvGrpSpPr>
        <p:grpSpPr>
          <a:xfrm>
            <a:off x="8599374" y="-1038458"/>
            <a:ext cx="1572375" cy="1572375"/>
            <a:chOff x="304800" y="673100"/>
            <a:chExt cx="4000500" cy="4000500"/>
          </a:xfrm>
        </p:grpSpPr>
        <p:sp>
          <p:nvSpPr>
            <p:cNvPr id="100" name="Google Shape;100;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01" name="Google Shape;101;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grpSp>
      <p:grpSp>
        <p:nvGrpSpPr>
          <p:cNvPr id="102" name="Google Shape;102;p2"/>
          <p:cNvGrpSpPr/>
          <p:nvPr/>
        </p:nvGrpSpPr>
        <p:grpSpPr>
          <a:xfrm>
            <a:off x="6563171" y="-378468"/>
            <a:ext cx="840307" cy="840307"/>
            <a:chOff x="304800" y="673100"/>
            <a:chExt cx="4000500" cy="4000500"/>
          </a:xfrm>
        </p:grpSpPr>
        <p:sp>
          <p:nvSpPr>
            <p:cNvPr id="103" name="Google Shape;103;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04" name="Google Shape;104;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grpSp>
      <p:grpSp>
        <p:nvGrpSpPr>
          <p:cNvPr id="105" name="Google Shape;105;p2"/>
          <p:cNvGrpSpPr/>
          <p:nvPr/>
        </p:nvGrpSpPr>
        <p:grpSpPr>
          <a:xfrm>
            <a:off x="7468223" y="41686"/>
            <a:ext cx="1187359" cy="1187359"/>
            <a:chOff x="304800" y="673100"/>
            <a:chExt cx="4000500" cy="4000500"/>
          </a:xfrm>
        </p:grpSpPr>
        <p:sp>
          <p:nvSpPr>
            <p:cNvPr id="106" name="Google Shape;106;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07" name="Google Shape;107;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grpSp>
      <p:grpSp>
        <p:nvGrpSpPr>
          <p:cNvPr id="108" name="Google Shape;108;p2"/>
          <p:cNvGrpSpPr/>
          <p:nvPr/>
        </p:nvGrpSpPr>
        <p:grpSpPr>
          <a:xfrm>
            <a:off x="10564893" y="-211484"/>
            <a:ext cx="914400" cy="914400"/>
            <a:chOff x="304800" y="673100"/>
            <a:chExt cx="4000500" cy="4000500"/>
          </a:xfrm>
        </p:grpSpPr>
        <p:sp>
          <p:nvSpPr>
            <p:cNvPr id="109" name="Google Shape;109;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10" name="Google Shape;110;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grpSp>
      <p:grpSp>
        <p:nvGrpSpPr>
          <p:cNvPr id="111" name="Google Shape;111;p2"/>
          <p:cNvGrpSpPr/>
          <p:nvPr/>
        </p:nvGrpSpPr>
        <p:grpSpPr>
          <a:xfrm>
            <a:off x="1022097" y="6720651"/>
            <a:ext cx="785143" cy="785143"/>
            <a:chOff x="304800" y="673100"/>
            <a:chExt cx="4000500" cy="4000500"/>
          </a:xfrm>
        </p:grpSpPr>
        <p:sp>
          <p:nvSpPr>
            <p:cNvPr id="112" name="Google Shape;112;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13" name="Google Shape;113;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grpSp>
      <p:grpSp>
        <p:nvGrpSpPr>
          <p:cNvPr id="114" name="Google Shape;114;p2"/>
          <p:cNvGrpSpPr/>
          <p:nvPr/>
        </p:nvGrpSpPr>
        <p:grpSpPr>
          <a:xfrm>
            <a:off x="5284259" y="6039803"/>
            <a:ext cx="336655" cy="336655"/>
            <a:chOff x="304800" y="673100"/>
            <a:chExt cx="4000500" cy="4000500"/>
          </a:xfrm>
        </p:grpSpPr>
        <p:sp>
          <p:nvSpPr>
            <p:cNvPr id="115" name="Google Shape;115;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16" name="Google Shape;116;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grpSp>
      <p:grpSp>
        <p:nvGrpSpPr>
          <p:cNvPr id="117" name="Google Shape;117;p2"/>
          <p:cNvGrpSpPr/>
          <p:nvPr/>
        </p:nvGrpSpPr>
        <p:grpSpPr>
          <a:xfrm>
            <a:off x="4242406" y="5769402"/>
            <a:ext cx="705433" cy="705433"/>
            <a:chOff x="304800" y="673100"/>
            <a:chExt cx="4000500" cy="4000500"/>
          </a:xfrm>
        </p:grpSpPr>
        <p:sp>
          <p:nvSpPr>
            <p:cNvPr id="118" name="Google Shape;118;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19" name="Google Shape;119;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grpSp>
      <p:grpSp>
        <p:nvGrpSpPr>
          <p:cNvPr id="120" name="Google Shape;120;p2"/>
          <p:cNvGrpSpPr/>
          <p:nvPr/>
        </p:nvGrpSpPr>
        <p:grpSpPr>
          <a:xfrm>
            <a:off x="11505318" y="-1411776"/>
            <a:ext cx="1572375" cy="1572375"/>
            <a:chOff x="304800" y="673100"/>
            <a:chExt cx="4000500" cy="4000500"/>
          </a:xfrm>
        </p:grpSpPr>
        <p:sp>
          <p:nvSpPr>
            <p:cNvPr id="121" name="Google Shape;121;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22" name="Google Shape;122;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grpSp>
      <p:grpSp>
        <p:nvGrpSpPr>
          <p:cNvPr id="123" name="Google Shape;123;p2"/>
          <p:cNvGrpSpPr/>
          <p:nvPr/>
        </p:nvGrpSpPr>
        <p:grpSpPr>
          <a:xfrm>
            <a:off x="11539635" y="554196"/>
            <a:ext cx="297440" cy="297440"/>
            <a:chOff x="304800" y="673100"/>
            <a:chExt cx="4000500" cy="4000500"/>
          </a:xfrm>
        </p:grpSpPr>
        <p:sp>
          <p:nvSpPr>
            <p:cNvPr id="124" name="Google Shape;124;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25" name="Google Shape;125;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grpSp>
      <p:grpSp>
        <p:nvGrpSpPr>
          <p:cNvPr id="126" name="Google Shape;126;p2"/>
          <p:cNvGrpSpPr/>
          <p:nvPr/>
        </p:nvGrpSpPr>
        <p:grpSpPr>
          <a:xfrm>
            <a:off x="2591301" y="6274859"/>
            <a:ext cx="1572375" cy="1572375"/>
            <a:chOff x="304800" y="673100"/>
            <a:chExt cx="4000500" cy="4000500"/>
          </a:xfrm>
        </p:grpSpPr>
        <p:sp>
          <p:nvSpPr>
            <p:cNvPr id="127" name="Google Shape;127;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28" name="Google Shape;128;p2"/>
            <p:cNvSpPr/>
            <p:nvPr/>
          </p:nvSpPr>
          <p:spPr>
            <a:xfrm>
              <a:off x="392112" y="760412"/>
              <a:ext cx="3825873" cy="3825873"/>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grpSp>
      <p:grpSp>
        <p:nvGrpSpPr>
          <p:cNvPr id="129" name="Google Shape;129;p2"/>
          <p:cNvGrpSpPr/>
          <p:nvPr/>
        </p:nvGrpSpPr>
        <p:grpSpPr>
          <a:xfrm>
            <a:off x="1700555" y="6142194"/>
            <a:ext cx="693589" cy="693589"/>
            <a:chOff x="304800" y="673100"/>
            <a:chExt cx="4000500" cy="4000500"/>
          </a:xfrm>
        </p:grpSpPr>
        <p:sp>
          <p:nvSpPr>
            <p:cNvPr id="130" name="Google Shape;130;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31" name="Google Shape;131;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grpSp>
      <p:grpSp>
        <p:nvGrpSpPr>
          <p:cNvPr id="132" name="Google Shape;132;p2"/>
          <p:cNvGrpSpPr/>
          <p:nvPr/>
        </p:nvGrpSpPr>
        <p:grpSpPr>
          <a:xfrm>
            <a:off x="388171" y="6562346"/>
            <a:ext cx="422503" cy="422503"/>
            <a:chOff x="304800" y="673100"/>
            <a:chExt cx="4000500" cy="4000500"/>
          </a:xfrm>
        </p:grpSpPr>
        <p:sp>
          <p:nvSpPr>
            <p:cNvPr id="133" name="Google Shape;133;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34" name="Google Shape;134;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grpSp>
      <p:grpSp>
        <p:nvGrpSpPr>
          <p:cNvPr id="135" name="Google Shape;135;p2"/>
          <p:cNvGrpSpPr/>
          <p:nvPr/>
        </p:nvGrpSpPr>
        <p:grpSpPr>
          <a:xfrm>
            <a:off x="156219" y="6317936"/>
            <a:ext cx="211251" cy="211251"/>
            <a:chOff x="304800" y="673100"/>
            <a:chExt cx="4000500" cy="4000500"/>
          </a:xfrm>
        </p:grpSpPr>
        <p:sp>
          <p:nvSpPr>
            <p:cNvPr id="136" name="Google Shape;136;p2"/>
            <p:cNvSpPr/>
            <p:nvPr/>
          </p:nvSpPr>
          <p:spPr>
            <a:xfrm>
              <a:off x="304800" y="673100"/>
              <a:ext cx="4000500" cy="4000500"/>
            </a:xfrm>
            <a:prstGeom prst="donut">
              <a:avLst>
                <a:gd fmla="val 4879" name="adj"/>
              </a:avLst>
            </a:prstGeom>
            <a:gradFill>
              <a:gsLst>
                <a:gs pos="0">
                  <a:srgbClr val="FFFFFF"/>
                </a:gs>
                <a:gs pos="55000">
                  <a:srgbClr val="FFFFFF"/>
                </a:gs>
                <a:gs pos="100000">
                  <a:srgbClr val="FFFFFF"/>
                </a:gs>
              </a:gsLst>
              <a:lin ang="81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137" name="Google Shape;137;p2"/>
            <p:cNvSpPr/>
            <p:nvPr/>
          </p:nvSpPr>
          <p:spPr>
            <a:xfrm>
              <a:off x="392112" y="760412"/>
              <a:ext cx="3825874" cy="3825874"/>
            </a:xfrm>
            <a:prstGeom prst="ellipse">
              <a:avLst/>
            </a:prstGeom>
            <a:gradFill>
              <a:gsLst>
                <a:gs pos="0">
                  <a:srgbClr val="FFFFFF"/>
                </a:gs>
                <a:gs pos="51000">
                  <a:srgbClr val="FFFFFF"/>
                </a:gs>
                <a:gs pos="100000">
                  <a:srgbClr val="FFFFFF"/>
                </a:gs>
              </a:gsLst>
              <a:lin ang="18900000" scaled="0"/>
            </a:gradFill>
            <a:ln>
              <a:noFill/>
            </a:ln>
            <a:effectLst>
              <a:outerShdw blurRad="444500" rotWithShape="0" algn="tr" dir="8100000" dist="254000">
                <a:srgbClr val="000000">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grpSp>
      <p:pic>
        <p:nvPicPr>
          <p:cNvPr id="138" name="Google Shape;138;p2"/>
          <p:cNvPicPr preferRelativeResize="0"/>
          <p:nvPr/>
        </p:nvPicPr>
        <p:blipFill rotWithShape="1">
          <a:blip r:embed="rId3">
            <a:alphaModFix/>
          </a:blip>
          <a:srcRect b="0" l="0" r="0" t="0"/>
          <a:stretch/>
        </p:blipFill>
        <p:spPr>
          <a:xfrm>
            <a:off x="584016" y="180945"/>
            <a:ext cx="1661304" cy="1470787"/>
          </a:xfrm>
          <a:prstGeom prst="rect">
            <a:avLst/>
          </a:prstGeom>
          <a:noFill/>
          <a:ln>
            <a:noFill/>
          </a:ln>
        </p:spPr>
      </p:pic>
      <p:sp>
        <p:nvSpPr>
          <p:cNvPr id="139" name="Google Shape;139;p2"/>
          <p:cNvSpPr/>
          <p:nvPr/>
        </p:nvSpPr>
        <p:spPr>
          <a:xfrm>
            <a:off x="584016" y="3069820"/>
            <a:ext cx="6748734"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lt1"/>
                </a:solidFill>
                <a:latin typeface="Cambria"/>
                <a:ea typeface="Cambria"/>
                <a:cs typeface="Cambria"/>
                <a:sym typeface="Cambria"/>
              </a:rPr>
              <a:t>   Mastering the Art of Communication</a:t>
            </a:r>
            <a:endParaRPr/>
          </a:p>
          <a:p>
            <a:pPr indent="0" lvl="0" marL="0" marR="0" rtl="0" algn="ctr">
              <a:spcBef>
                <a:spcPts val="0"/>
              </a:spcBef>
              <a:spcAft>
                <a:spcPts val="0"/>
              </a:spcAft>
              <a:buNone/>
            </a:pPr>
            <a:r>
              <a:rPr b="1" i="0" lang="en-US" sz="3200" u="none" cap="none" strike="noStrike">
                <a:solidFill>
                  <a:schemeClr val="lt1"/>
                </a:solidFill>
                <a:latin typeface="Cambria"/>
                <a:ea typeface="Cambria"/>
                <a:cs typeface="Cambria"/>
                <a:sym typeface="Cambria"/>
              </a:rPr>
              <a:t>(L9)</a:t>
            </a:r>
            <a:endParaRPr b="1" i="0" sz="3200" u="none" cap="none" strike="noStrike">
              <a:solidFill>
                <a:schemeClr val="lt1"/>
              </a:solidFill>
              <a:latin typeface="Cambria"/>
              <a:ea typeface="Cambria"/>
              <a:cs typeface="Cambria"/>
              <a:sym typeface="Cambria"/>
            </a:endParaRPr>
          </a:p>
          <a:p>
            <a:pPr indent="0" lvl="0" marL="0" marR="0" rtl="0" algn="ctr">
              <a:spcBef>
                <a:spcPts val="0"/>
              </a:spcBef>
              <a:spcAft>
                <a:spcPts val="0"/>
              </a:spcAft>
              <a:buNone/>
            </a:pPr>
            <a:r>
              <a:rPr b="1" i="0" lang="en-US" sz="3200" u="none" cap="none" strike="noStrike">
                <a:solidFill>
                  <a:schemeClr val="lt1"/>
                </a:solidFill>
                <a:latin typeface="Cambria"/>
                <a:ea typeface="Cambria"/>
                <a:cs typeface="Cambria"/>
                <a:sym typeface="Cambria"/>
              </a:rPr>
              <a:t> </a:t>
            </a:r>
            <a:endParaRPr/>
          </a:p>
          <a:p>
            <a:pPr indent="0" lvl="0" marL="0" marR="0" rtl="0" algn="ctr">
              <a:spcBef>
                <a:spcPts val="0"/>
              </a:spcBef>
              <a:spcAft>
                <a:spcPts val="0"/>
              </a:spcAft>
              <a:buNone/>
            </a:pPr>
            <a:r>
              <a:t/>
            </a:r>
            <a:endParaRPr b="1" i="0" sz="3200" u="none" cap="none" strike="noStrike">
              <a:solidFill>
                <a:schemeClr val="dk1"/>
              </a:solidFill>
              <a:latin typeface="Cambria"/>
              <a:ea typeface="Cambria"/>
              <a:cs typeface="Cambria"/>
              <a:sym typeface="Cambria"/>
            </a:endParaRPr>
          </a:p>
        </p:txBody>
      </p:sp>
      <p:pic>
        <p:nvPicPr>
          <p:cNvPr id="140" name="Google Shape;140;p2"/>
          <p:cNvPicPr preferRelativeResize="0"/>
          <p:nvPr/>
        </p:nvPicPr>
        <p:blipFill rotWithShape="1">
          <a:blip r:embed="rId4">
            <a:alphaModFix/>
          </a:blip>
          <a:srcRect b="0" l="0" r="0" t="0"/>
          <a:stretch/>
        </p:blipFill>
        <p:spPr>
          <a:xfrm>
            <a:off x="7749464" y="2564024"/>
            <a:ext cx="2173654" cy="21736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ppt_w</p:attrName>
                                        </p:attrNameLst>
                                      </p:cBhvr>
                                      <p:tavLst>
                                        <p:tav fmla="" tm="0">
                                          <p:val>
                                            <p:strVal val="0"/>
                                          </p:val>
                                        </p:tav>
                                        <p:tav fmla="" tm="100000">
                                          <p:val>
                                            <p:strVal val="#ppt_w"/>
                                          </p:val>
                                        </p:tav>
                                      </p:tavLst>
                                    </p:anim>
                                    <p:anim calcmode="lin" valueType="num">
                                      <p:cBhvr additive="base">
                                        <p:cTn dur="500"/>
                                        <p:tgtEl>
                                          <p:spTgt spid="9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ppt_w</p:attrName>
                                        </p:attrNameLst>
                                      </p:cBhvr>
                                      <p:tavLst>
                                        <p:tav fmla="" tm="0">
                                          <p:val>
                                            <p:strVal val="0"/>
                                          </p:val>
                                        </p:tav>
                                        <p:tav fmla="" tm="100000">
                                          <p:val>
                                            <p:strVal val="#ppt_w"/>
                                          </p:val>
                                        </p:tav>
                                      </p:tavLst>
                                    </p:anim>
                                    <p:anim calcmode="lin" valueType="num">
                                      <p:cBhvr additive="base">
                                        <p:cTn dur="500"/>
                                        <p:tgtEl>
                                          <p:spTgt spid="10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0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ppt_w</p:attrName>
                                        </p:attrNameLst>
                                      </p:cBhvr>
                                      <p:tavLst>
                                        <p:tav fmla="" tm="0">
                                          <p:val>
                                            <p:strVal val="0"/>
                                          </p:val>
                                        </p:tav>
                                        <p:tav fmla="" tm="100000">
                                          <p:val>
                                            <p:strVal val="#ppt_w"/>
                                          </p:val>
                                        </p:tav>
                                      </p:tavLst>
                                    </p:anim>
                                    <p:anim calcmode="lin" valueType="num">
                                      <p:cBhvr additive="base">
                                        <p:cTn dur="500"/>
                                        <p:tgtEl>
                                          <p:spTgt spid="10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ppt_w</p:attrName>
                                        </p:attrNameLst>
                                      </p:cBhvr>
                                      <p:tavLst>
                                        <p:tav fmla="" tm="0">
                                          <p:val>
                                            <p:strVal val="0"/>
                                          </p:val>
                                        </p:tav>
                                        <p:tav fmla="" tm="100000">
                                          <p:val>
                                            <p:strVal val="#ppt_w"/>
                                          </p:val>
                                        </p:tav>
                                      </p:tavLst>
                                    </p:anim>
                                    <p:anim calcmode="lin" valueType="num">
                                      <p:cBhvr additive="base">
                                        <p:cTn dur="500"/>
                                        <p:tgtEl>
                                          <p:spTgt spid="10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0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ppt_w</p:attrName>
                                        </p:attrNameLst>
                                      </p:cBhvr>
                                      <p:tavLst>
                                        <p:tav fmla="" tm="0">
                                          <p:val>
                                            <p:strVal val="0"/>
                                          </p:val>
                                        </p:tav>
                                        <p:tav fmla="" tm="100000">
                                          <p:val>
                                            <p:strVal val="#ppt_w"/>
                                          </p:val>
                                        </p:tav>
                                      </p:tavLst>
                                    </p:anim>
                                    <p:anim calcmode="lin" valueType="num">
                                      <p:cBhvr additive="base">
                                        <p:cTn dur="500"/>
                                        <p:tgtEl>
                                          <p:spTgt spid="1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ppt_w</p:attrName>
                                        </p:attrNameLst>
                                      </p:cBhvr>
                                      <p:tavLst>
                                        <p:tav fmla="" tm="0">
                                          <p:val>
                                            <p:strVal val="0"/>
                                          </p:val>
                                        </p:tav>
                                        <p:tav fmla="" tm="100000">
                                          <p:val>
                                            <p:strVal val="#ppt_w"/>
                                          </p:val>
                                        </p:tav>
                                      </p:tavLst>
                                    </p:anim>
                                    <p:anim calcmode="lin" valueType="num">
                                      <p:cBhvr additive="base">
                                        <p:cTn dur="500"/>
                                        <p:tgtEl>
                                          <p:spTgt spid="11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ppt_w</p:attrName>
                                        </p:attrNameLst>
                                      </p:cBhvr>
                                      <p:tavLst>
                                        <p:tav fmla="" tm="0">
                                          <p:val>
                                            <p:strVal val="0"/>
                                          </p:val>
                                        </p:tav>
                                        <p:tav fmla="" tm="100000">
                                          <p:val>
                                            <p:strVal val="#ppt_w"/>
                                          </p:val>
                                        </p:tav>
                                      </p:tavLst>
                                    </p:anim>
                                    <p:anim calcmode="lin" valueType="num">
                                      <p:cBhvr additive="base">
                                        <p:cTn dur="500"/>
                                        <p:tgtEl>
                                          <p:spTgt spid="11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ppt_w</p:attrName>
                                        </p:attrNameLst>
                                      </p:cBhvr>
                                      <p:tavLst>
                                        <p:tav fmla="" tm="0">
                                          <p:val>
                                            <p:strVal val="0"/>
                                          </p:val>
                                        </p:tav>
                                        <p:tav fmla="" tm="100000">
                                          <p:val>
                                            <p:strVal val="#ppt_w"/>
                                          </p:val>
                                        </p:tav>
                                      </p:tavLst>
                                    </p:anim>
                                    <p:anim calcmode="lin" valueType="num">
                                      <p:cBhvr additive="base">
                                        <p:cTn dur="500"/>
                                        <p:tgtEl>
                                          <p:spTgt spid="12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ppt_w</p:attrName>
                                        </p:attrNameLst>
                                      </p:cBhvr>
                                      <p:tavLst>
                                        <p:tav fmla="" tm="0">
                                          <p:val>
                                            <p:strVal val="0"/>
                                          </p:val>
                                        </p:tav>
                                        <p:tav fmla="" tm="100000">
                                          <p:val>
                                            <p:strVal val="#ppt_w"/>
                                          </p:val>
                                        </p:tav>
                                      </p:tavLst>
                                    </p:anim>
                                    <p:anim calcmode="lin" valueType="num">
                                      <p:cBhvr additive="base">
                                        <p:cTn dur="500"/>
                                        <p:tgtEl>
                                          <p:spTgt spid="12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ppt_w</p:attrName>
                                        </p:attrNameLst>
                                      </p:cBhvr>
                                      <p:tavLst>
                                        <p:tav fmla="" tm="0">
                                          <p:val>
                                            <p:strVal val="0"/>
                                          </p:val>
                                        </p:tav>
                                        <p:tav fmla="" tm="100000">
                                          <p:val>
                                            <p:strVal val="#ppt_w"/>
                                          </p:val>
                                        </p:tav>
                                      </p:tavLst>
                                    </p:anim>
                                    <p:anim calcmode="lin" valueType="num">
                                      <p:cBhvr additive="base">
                                        <p:cTn dur="500"/>
                                        <p:tgtEl>
                                          <p:spTgt spid="12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ppt_w</p:attrName>
                                        </p:attrNameLst>
                                      </p:cBhvr>
                                      <p:tavLst>
                                        <p:tav fmla="" tm="0">
                                          <p:val>
                                            <p:strVal val="0"/>
                                          </p:val>
                                        </p:tav>
                                        <p:tav fmla="" tm="100000">
                                          <p:val>
                                            <p:strVal val="#ppt_w"/>
                                          </p:val>
                                        </p:tav>
                                      </p:tavLst>
                                    </p:anim>
                                    <p:anim calcmode="lin" valueType="num">
                                      <p:cBhvr additive="base">
                                        <p:cTn dur="500"/>
                                        <p:tgtEl>
                                          <p:spTgt spid="12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ppt_w</p:attrName>
                                        </p:attrNameLst>
                                      </p:cBhvr>
                                      <p:tavLst>
                                        <p:tav fmla="" tm="0">
                                          <p:val>
                                            <p:strVal val="0"/>
                                          </p:val>
                                        </p:tav>
                                        <p:tav fmla="" tm="100000">
                                          <p:val>
                                            <p:strVal val="#ppt_w"/>
                                          </p:val>
                                        </p:tav>
                                      </p:tavLst>
                                    </p:anim>
                                    <p:anim calcmode="lin" valueType="num">
                                      <p:cBhvr additive="base">
                                        <p:cTn dur="500"/>
                                        <p:tgtEl>
                                          <p:spTgt spid="13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ppt_w</p:attrName>
                                        </p:attrNameLst>
                                      </p:cBhvr>
                                      <p:tavLst>
                                        <p:tav fmla="" tm="0">
                                          <p:val>
                                            <p:strVal val="0"/>
                                          </p:val>
                                        </p:tav>
                                        <p:tav fmla="" tm="100000">
                                          <p:val>
                                            <p:strVal val="#ppt_w"/>
                                          </p:val>
                                        </p:tav>
                                      </p:tavLst>
                                    </p:anim>
                                    <p:anim calcmode="lin" valueType="num">
                                      <p:cBhvr additive="base">
                                        <p:cTn dur="500"/>
                                        <p:tgtEl>
                                          <p:spTgt spid="13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20"/>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42" name="Google Shape;342;p20"/>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43" name="Google Shape;343;p20"/>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pic>
        <p:nvPicPr>
          <p:cNvPr id="344" name="Google Shape;344;p20"/>
          <p:cNvPicPr preferRelativeResize="0"/>
          <p:nvPr/>
        </p:nvPicPr>
        <p:blipFill rotWithShape="1">
          <a:blip r:embed="rId5">
            <a:alphaModFix/>
          </a:blip>
          <a:srcRect b="0" l="0" r="0" t="0"/>
          <a:stretch/>
        </p:blipFill>
        <p:spPr>
          <a:xfrm>
            <a:off x="2166937" y="1638299"/>
            <a:ext cx="8114209" cy="42624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1"/>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II. Body language and posture: </a:t>
            </a:r>
            <a:endParaRPr b="1"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Body language is another most common form of non-verbal communication. Different postures carry a different kind of meaning and information that helps the communication to be more effective.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Arm-crossing or leg-crossing is known as the defensive posture whereas hands on the hip is an aggressive posture.</a:t>
            </a:r>
            <a:endParaRPr sz="2600">
              <a:solidFill>
                <a:schemeClr val="dk1"/>
              </a:solidFill>
              <a:latin typeface="Cambria"/>
              <a:ea typeface="Cambria"/>
              <a:cs typeface="Cambria"/>
              <a:sym typeface="Cambria"/>
            </a:endParaRPr>
          </a:p>
        </p:txBody>
      </p:sp>
      <p:pic>
        <p:nvPicPr>
          <p:cNvPr id="351" name="Google Shape;351;p21"/>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52" name="Google Shape;352;p21"/>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53" name="Google Shape;353;p21"/>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22"/>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60" name="Google Shape;360;p22"/>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61" name="Google Shape;361;p22"/>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pic>
        <p:nvPicPr>
          <p:cNvPr id="362" name="Google Shape;362;p22"/>
          <p:cNvPicPr preferRelativeResize="0"/>
          <p:nvPr/>
        </p:nvPicPr>
        <p:blipFill rotWithShape="1">
          <a:blip r:embed="rId5">
            <a:alphaModFix/>
          </a:blip>
          <a:srcRect b="0" l="0" r="0" t="0"/>
          <a:stretch/>
        </p:blipFill>
        <p:spPr>
          <a:xfrm>
            <a:off x="901483" y="966189"/>
            <a:ext cx="10296525" cy="57917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III. Gestures: </a:t>
            </a:r>
            <a:r>
              <a:rPr lang="en-US" sz="2600">
                <a:solidFill>
                  <a:schemeClr val="dk1"/>
                </a:solidFill>
                <a:latin typeface="Cambria"/>
                <a:ea typeface="Cambria"/>
                <a:cs typeface="Cambria"/>
                <a:sym typeface="Cambria"/>
              </a:rPr>
              <a:t>Signs are the mostly used non-verbal form of communication. Although, same sign can mean a different thing in a different region it is crucial to master the sign language as it carries a great deal of information</a:t>
            </a:r>
            <a:endParaRPr/>
          </a:p>
        </p:txBody>
      </p:sp>
      <p:pic>
        <p:nvPicPr>
          <p:cNvPr id="369" name="Google Shape;369;p23"/>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70" name="Google Shape;370;p23"/>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71" name="Google Shape;371;p23"/>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pic>
        <p:nvPicPr>
          <p:cNvPr id="372" name="Google Shape;372;p23"/>
          <p:cNvPicPr preferRelativeResize="0"/>
          <p:nvPr/>
        </p:nvPicPr>
        <p:blipFill rotWithShape="1">
          <a:blip r:embed="rId5">
            <a:alphaModFix/>
          </a:blip>
          <a:srcRect b="0" l="0" r="0" t="0"/>
          <a:stretch/>
        </p:blipFill>
        <p:spPr>
          <a:xfrm>
            <a:off x="4037654" y="3323851"/>
            <a:ext cx="3177533" cy="29607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IV. Eye contact: </a:t>
            </a:r>
            <a:endParaRPr b="1"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Eye gaze is another most important element of nonverbal communication.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Looking, blinking, staring refers to different meanings and information.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Looking at others in different ways convey a different kind of behavior.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Eye contact is an important sign of confidence, respect, and social communication.</a:t>
            </a:r>
            <a:endParaRPr sz="2600">
              <a:solidFill>
                <a:schemeClr val="dk1"/>
              </a:solidFill>
              <a:latin typeface="Cambria"/>
              <a:ea typeface="Cambria"/>
              <a:cs typeface="Cambria"/>
              <a:sym typeface="Cambria"/>
            </a:endParaRPr>
          </a:p>
        </p:txBody>
      </p:sp>
      <p:pic>
        <p:nvPicPr>
          <p:cNvPr id="379" name="Google Shape;379;p24"/>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80" name="Google Shape;380;p24"/>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81" name="Google Shape;381;p24"/>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nvSpPr>
        <p:spPr>
          <a:xfrm>
            <a:off x="901483" y="1641230"/>
            <a:ext cx="10227356" cy="4336793"/>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There are few other types of non-verbal communications available. Paralinguistic, proxemics, appearances, haptic are few to mention.</a:t>
            </a:r>
            <a:endParaRPr/>
          </a:p>
          <a:p>
            <a:pPr indent="0" lvl="0" marL="0" marR="0" rtl="0" algn="just">
              <a:lnSpc>
                <a:spcPct val="90000"/>
              </a:lnSpc>
              <a:spcBef>
                <a:spcPts val="1000"/>
              </a:spcBef>
              <a:spcAft>
                <a:spcPts val="0"/>
              </a:spcAft>
              <a:buClr>
                <a:schemeClr val="dk1"/>
              </a:buClr>
              <a:buSzPts val="2600"/>
              <a:buFont typeface="Arial"/>
              <a:buNone/>
            </a:pPr>
            <a:r>
              <a:t/>
            </a:r>
            <a:endParaRPr sz="2600">
              <a:solidFill>
                <a:schemeClr val="dk1"/>
              </a:solidFill>
              <a:latin typeface="Cambria"/>
              <a:ea typeface="Cambria"/>
              <a:cs typeface="Cambria"/>
              <a:sym typeface="Cambria"/>
            </a:endParaRPr>
          </a:p>
          <a:p>
            <a:pPr indent="0" lvl="0" marL="0" marR="0" rtl="0" algn="just">
              <a:lnSpc>
                <a:spcPct val="90000"/>
              </a:lnSpc>
              <a:spcBef>
                <a:spcPts val="1000"/>
              </a:spcBef>
              <a:spcAft>
                <a:spcPts val="0"/>
              </a:spcAft>
              <a:buClr>
                <a:schemeClr val="dk1"/>
              </a:buClr>
              <a:buSzPts val="2600"/>
              <a:buFont typeface="Arial"/>
              <a:buNone/>
            </a:pPr>
            <a:r>
              <a:t/>
            </a:r>
            <a:endParaRPr sz="2600">
              <a:solidFill>
                <a:schemeClr val="dk1"/>
              </a:solidFill>
              <a:latin typeface="Cambria"/>
              <a:ea typeface="Cambria"/>
              <a:cs typeface="Cambria"/>
              <a:sym typeface="Cambria"/>
            </a:endParaRPr>
          </a:p>
        </p:txBody>
      </p:sp>
      <p:pic>
        <p:nvPicPr>
          <p:cNvPr id="388" name="Google Shape;388;p25"/>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89" name="Google Shape;389;p25"/>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90" name="Google Shape;390;p25"/>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pic>
        <p:nvPicPr>
          <p:cNvPr id="391" name="Google Shape;391;p25"/>
          <p:cNvPicPr preferRelativeResize="0"/>
          <p:nvPr/>
        </p:nvPicPr>
        <p:blipFill rotWithShape="1">
          <a:blip r:embed="rId5">
            <a:alphaModFix/>
          </a:blip>
          <a:srcRect b="0" l="0" r="0" t="0"/>
          <a:stretch/>
        </p:blipFill>
        <p:spPr>
          <a:xfrm>
            <a:off x="4017887" y="2857496"/>
            <a:ext cx="4297438" cy="37504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26"/>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398" name="Google Shape;398;p26"/>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399" name="Google Shape;399;p26"/>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pic>
        <p:nvPicPr>
          <p:cNvPr id="400" name="Google Shape;400;p26"/>
          <p:cNvPicPr preferRelativeResize="0"/>
          <p:nvPr/>
        </p:nvPicPr>
        <p:blipFill rotWithShape="1">
          <a:blip r:embed="rId5">
            <a:alphaModFix/>
          </a:blip>
          <a:srcRect b="0" l="0" r="0" t="0"/>
          <a:stretch/>
        </p:blipFill>
        <p:spPr>
          <a:xfrm>
            <a:off x="2152663" y="1057276"/>
            <a:ext cx="7897571" cy="541495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27"/>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07" name="Google Shape;407;p27"/>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408" name="Google Shape;408;p27"/>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pic>
        <p:nvPicPr>
          <p:cNvPr id="409" name="Google Shape;409;p27"/>
          <p:cNvPicPr preferRelativeResize="0"/>
          <p:nvPr/>
        </p:nvPicPr>
        <p:blipFill rotWithShape="1">
          <a:blip r:embed="rId5">
            <a:alphaModFix/>
          </a:blip>
          <a:srcRect b="0" l="0" r="0" t="0"/>
          <a:stretch/>
        </p:blipFill>
        <p:spPr>
          <a:xfrm>
            <a:off x="2366962" y="1352550"/>
            <a:ext cx="7143750" cy="4895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8"/>
          <p:cNvSpPr txBox="1"/>
          <p:nvPr/>
        </p:nvSpPr>
        <p:spPr>
          <a:xfrm>
            <a:off x="901483" y="1641230"/>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Everything you do in your workplace is a result of communication. Communication is the heart and soul of an organization. Improper communication can cause a great deal of loss in business or personal life. Try to master communication skills. Never underestimate the need for non-verbal communication.</a:t>
            </a:r>
            <a:endParaRPr/>
          </a:p>
        </p:txBody>
      </p:sp>
      <p:pic>
        <p:nvPicPr>
          <p:cNvPr id="416" name="Google Shape;416;p28"/>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17" name="Google Shape;417;p28"/>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Type of Communication</a:t>
            </a:r>
            <a:endParaRPr b="1" sz="3200">
              <a:solidFill>
                <a:srgbClr val="000000"/>
              </a:solidFill>
              <a:latin typeface="Cambria"/>
              <a:ea typeface="Cambria"/>
              <a:cs typeface="Cambria"/>
              <a:sym typeface="Cambria"/>
            </a:endParaRPr>
          </a:p>
        </p:txBody>
      </p:sp>
      <p:pic>
        <p:nvPicPr>
          <p:cNvPr id="418" name="Google Shape;418;p28"/>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9"/>
          <p:cNvSpPr/>
          <p:nvPr/>
        </p:nvSpPr>
        <p:spPr>
          <a:xfrm>
            <a:off x="6440995" y="2631434"/>
            <a:ext cx="3904254"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000000"/>
                </a:solidFill>
                <a:latin typeface="Cambria"/>
                <a:ea typeface="Cambria"/>
                <a:cs typeface="Cambria"/>
                <a:sym typeface="Cambria"/>
              </a:rPr>
              <a:t>Presentation Skills</a:t>
            </a:r>
            <a:endParaRPr b="1" sz="3200">
              <a:solidFill>
                <a:srgbClr val="000000"/>
              </a:solidFill>
              <a:latin typeface="Cambria"/>
              <a:ea typeface="Cambria"/>
              <a:cs typeface="Cambria"/>
              <a:sym typeface="Cambria"/>
            </a:endParaRPr>
          </a:p>
        </p:txBody>
      </p:sp>
      <p:pic>
        <p:nvPicPr>
          <p:cNvPr id="425" name="Google Shape;425;p29"/>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pic>
        <p:nvPicPr>
          <p:cNvPr descr="Check, confirmation, employee, mark, reward icon - Download on Iconfinder" id="426" name="Google Shape;426;p29"/>
          <p:cNvPicPr preferRelativeResize="0"/>
          <p:nvPr/>
        </p:nvPicPr>
        <p:blipFill rotWithShape="1">
          <a:blip r:embed="rId4">
            <a:alphaModFix/>
          </a:blip>
          <a:srcRect b="0" l="0" r="0" t="0"/>
          <a:stretch/>
        </p:blipFill>
        <p:spPr>
          <a:xfrm>
            <a:off x="3711359" y="1929411"/>
            <a:ext cx="2481262" cy="24812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p:nvPr/>
        </p:nvSpPr>
        <p:spPr>
          <a:xfrm>
            <a:off x="968047" y="99641"/>
            <a:ext cx="9115425"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000000"/>
                </a:solidFill>
                <a:latin typeface="Cambria"/>
                <a:ea typeface="Cambria"/>
                <a:cs typeface="Cambria"/>
                <a:sym typeface="Cambria"/>
              </a:rPr>
              <a:t>Reference Book</a:t>
            </a:r>
            <a:endParaRPr b="1" sz="3200">
              <a:solidFill>
                <a:srgbClr val="000000"/>
              </a:solidFill>
              <a:latin typeface="Cambria"/>
              <a:ea typeface="Cambria"/>
              <a:cs typeface="Cambria"/>
              <a:sym typeface="Cambria"/>
            </a:endParaRPr>
          </a:p>
        </p:txBody>
      </p:sp>
      <p:pic>
        <p:nvPicPr>
          <p:cNvPr id="147" name="Google Shape;147;p3"/>
          <p:cNvPicPr preferRelativeResize="0"/>
          <p:nvPr/>
        </p:nvPicPr>
        <p:blipFill rotWithShape="1">
          <a:blip r:embed="rId3">
            <a:alphaModFix/>
          </a:blip>
          <a:srcRect b="0" l="0" r="0" t="0"/>
          <a:stretch/>
        </p:blipFill>
        <p:spPr>
          <a:xfrm>
            <a:off x="81079" y="-24098"/>
            <a:ext cx="886968" cy="774192"/>
          </a:xfrm>
          <a:prstGeom prst="rect">
            <a:avLst/>
          </a:prstGeom>
          <a:noFill/>
          <a:ln>
            <a:noFill/>
          </a:ln>
        </p:spPr>
      </p:pic>
      <p:sp>
        <p:nvSpPr>
          <p:cNvPr id="148" name="Google Shape;148;p3"/>
          <p:cNvSpPr/>
          <p:nvPr/>
        </p:nvSpPr>
        <p:spPr>
          <a:xfrm>
            <a:off x="968046" y="1932416"/>
            <a:ext cx="11223953" cy="1384995"/>
          </a:xfrm>
          <a:prstGeom prst="rect">
            <a:avLst/>
          </a:prstGeom>
          <a:no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b="1" lang="en-US" sz="2800">
                <a:solidFill>
                  <a:schemeClr val="dk1"/>
                </a:solidFill>
                <a:latin typeface="Cambria"/>
                <a:ea typeface="Cambria"/>
                <a:cs typeface="Cambria"/>
                <a:sym typeface="Cambria"/>
              </a:rPr>
              <a:t> Employability 360 Degree</a:t>
            </a:r>
            <a:endParaRPr/>
          </a:p>
          <a:p>
            <a:pPr indent="0" lvl="0" marL="0" marR="0" rtl="0" algn="l">
              <a:spcBef>
                <a:spcPts val="0"/>
              </a:spcBef>
              <a:spcAft>
                <a:spcPts val="0"/>
              </a:spcAft>
              <a:buNone/>
            </a:pPr>
            <a:r>
              <a:rPr b="1" lang="en-US" sz="2800">
                <a:solidFill>
                  <a:schemeClr val="dk1"/>
                </a:solidFill>
                <a:latin typeface="Cambria"/>
                <a:ea typeface="Cambria"/>
                <a:cs typeface="Cambria"/>
                <a:sym typeface="Cambria"/>
              </a:rPr>
              <a:t>                                        - Daffodil International University</a:t>
            </a:r>
            <a:endParaRPr/>
          </a:p>
          <a:p>
            <a:pPr indent="0" lvl="0" marL="0" marR="0" rtl="0" algn="l">
              <a:spcBef>
                <a:spcPts val="0"/>
              </a:spcBef>
              <a:spcAft>
                <a:spcPts val="0"/>
              </a:spcAft>
              <a:buNone/>
            </a:pPr>
            <a:r>
              <a:t/>
            </a:r>
            <a:endParaRPr b="1" sz="2800">
              <a:solidFill>
                <a:schemeClr val="dk1"/>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0"/>
          <p:cNvSpPr txBox="1"/>
          <p:nvPr/>
        </p:nvSpPr>
        <p:spPr>
          <a:xfrm>
            <a:off x="901483" y="1498458"/>
            <a:ext cx="10227356" cy="4336793"/>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Presentation skill is not just speaking in front of a large audience. Talking to someone in person can also be a presentation.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For the majority of the people, the most fearful presentation is their job interview. Job interviews are a presentation as well.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Your day-to-day teamwork, showcasing your ideas to others, guiding or training someone requires good presentation skill.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p:txBody>
      </p:sp>
      <p:pic>
        <p:nvPicPr>
          <p:cNvPr id="433" name="Google Shape;433;p30"/>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34" name="Google Shape;434;p30"/>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435" name="Google Shape;435;p30"/>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1"/>
          <p:cNvSpPr txBox="1"/>
          <p:nvPr/>
        </p:nvSpPr>
        <p:spPr>
          <a:xfrm>
            <a:off x="901483" y="1498458"/>
            <a:ext cx="10227356" cy="4336793"/>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Presentation skill is a communication skill. Mastering the presentation skill can reduce the amount of miscommunication.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Miscommunication is one of the major reasons for work-related stress. A proper presentation can reduce miscommunication thus work-related stress.</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p:txBody>
      </p:sp>
      <p:pic>
        <p:nvPicPr>
          <p:cNvPr id="442" name="Google Shape;442;p31"/>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43" name="Google Shape;443;p31"/>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444" name="Google Shape;444;p31"/>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2"/>
          <p:cNvSpPr txBox="1"/>
          <p:nvPr/>
        </p:nvSpPr>
        <p:spPr>
          <a:xfrm>
            <a:off x="901475" y="1155449"/>
            <a:ext cx="10227300" cy="5302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There are 7 magical tricks that will help one to nail any presentation that anyone conducts. So, they are:</a:t>
            </a:r>
            <a:endParaRPr/>
          </a:p>
          <a:p>
            <a:pPr indent="0" lvl="0" marL="0" marR="0" rtl="0" algn="just">
              <a:lnSpc>
                <a:spcPct val="90000"/>
              </a:lnSpc>
              <a:spcBef>
                <a:spcPts val="1000"/>
              </a:spcBef>
              <a:spcAft>
                <a:spcPts val="0"/>
              </a:spcAft>
              <a:buClr>
                <a:schemeClr val="dk1"/>
              </a:buClr>
              <a:buSzPts val="2600"/>
              <a:buFont typeface="Arial"/>
              <a:buNone/>
            </a:pPr>
            <a:r>
              <a:t/>
            </a:r>
            <a:endParaRPr sz="2600">
              <a:solidFill>
                <a:schemeClr val="dk1"/>
              </a:solidFill>
              <a:latin typeface="Cambria"/>
              <a:ea typeface="Cambria"/>
              <a:cs typeface="Cambria"/>
              <a:sym typeface="Cambria"/>
            </a:endParaRPr>
          </a:p>
          <a:p>
            <a:pPr indent="-514350" lvl="0" marL="514350" marR="0" rtl="0" algn="just">
              <a:lnSpc>
                <a:spcPct val="90000"/>
              </a:lnSpc>
              <a:spcBef>
                <a:spcPts val="1000"/>
              </a:spcBef>
              <a:spcAft>
                <a:spcPts val="0"/>
              </a:spcAft>
              <a:buClr>
                <a:schemeClr val="dk1"/>
              </a:buClr>
              <a:buSzPts val="2600"/>
              <a:buFont typeface="Arial"/>
              <a:buAutoNum type="arabicPeriod"/>
            </a:pPr>
            <a:r>
              <a:rPr b="1" lang="en-US" sz="2600">
                <a:solidFill>
                  <a:schemeClr val="dk1"/>
                </a:solidFill>
                <a:latin typeface="Cambria"/>
                <a:ea typeface="Cambria"/>
                <a:cs typeface="Cambria"/>
                <a:sym typeface="Cambria"/>
              </a:rPr>
              <a:t>Practice</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One of the most important aspects of delivering a successful presentation is practice. Rehearsing your presentation multiple times allows you to become familiar with the content, timing, and flow.</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It helps build confidence, reduces anxiety, and enables you to deliver a polished and well-structured presentation.</a:t>
            </a:r>
            <a:endParaRPr/>
          </a:p>
        </p:txBody>
      </p:sp>
      <p:pic>
        <p:nvPicPr>
          <p:cNvPr id="451" name="Google Shape;451;p32"/>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52" name="Google Shape;452;p32"/>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453" name="Google Shape;453;p32"/>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3"/>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2. Be a Storyteller</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Engage your audience by incorporating storytelling elements into your presentation. Stories have the power to captivate and connect with people on an emotional level. </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Use anecdotes, examples, and narratives to illustrate your points and make your presentation more relatable and memorable.</a:t>
            </a:r>
            <a:endParaRPr sz="2600">
              <a:solidFill>
                <a:schemeClr val="dk1"/>
              </a:solidFill>
              <a:latin typeface="Cambria"/>
              <a:ea typeface="Cambria"/>
              <a:cs typeface="Cambria"/>
              <a:sym typeface="Cambria"/>
            </a:endParaRPr>
          </a:p>
        </p:txBody>
      </p:sp>
      <p:pic>
        <p:nvPicPr>
          <p:cNvPr id="460" name="Google Shape;460;p33"/>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61" name="Google Shape;461;p33"/>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462" name="Google Shape;462;p33"/>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3. Use Voice Modulation</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Varying your tone, pitch, and pace of speech adds depth and emphasis to your presentation.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Utilize pauses for emphasis and to allow the audience to absorb important information.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Adjust your voice according to the content, highlighting key points, and creating a dynamic and engaging delivery.</a:t>
            </a:r>
            <a:endParaRPr/>
          </a:p>
          <a:p>
            <a:pPr indent="0" lvl="0" marL="0" marR="0" rtl="0" algn="just">
              <a:lnSpc>
                <a:spcPct val="90000"/>
              </a:lnSpc>
              <a:spcBef>
                <a:spcPts val="1000"/>
              </a:spcBef>
              <a:spcAft>
                <a:spcPts val="0"/>
              </a:spcAft>
              <a:buClr>
                <a:schemeClr val="dk1"/>
              </a:buClr>
              <a:buSzPts val="2600"/>
              <a:buFont typeface="Arial"/>
              <a:buNone/>
            </a:pPr>
            <a:r>
              <a:t/>
            </a:r>
            <a:endParaRPr sz="2600">
              <a:solidFill>
                <a:schemeClr val="dk1"/>
              </a:solidFill>
              <a:latin typeface="Cambria"/>
              <a:ea typeface="Cambria"/>
              <a:cs typeface="Cambria"/>
              <a:sym typeface="Cambria"/>
            </a:endParaRPr>
          </a:p>
          <a:p>
            <a:pPr indent="0" lvl="0" marL="0" marR="0" rtl="0" algn="ctr">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p:txBody>
      </p:sp>
      <p:pic>
        <p:nvPicPr>
          <p:cNvPr id="469" name="Google Shape;469;p34"/>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70" name="Google Shape;470;p34"/>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471" name="Google Shape;471;p34"/>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5"/>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4. Avoid Information Overdose</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Keep your presentation focused and avoid overwhelming your audience with excessive information. Stick to the main points, use bullet points or visuals to convey key information, and provide supporting details when necessary.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A concise and well- organized presentation ensures that your message is clear and easily digestible. </a:t>
            </a:r>
            <a:endParaRPr sz="2600">
              <a:solidFill>
                <a:schemeClr val="dk1"/>
              </a:solidFill>
              <a:latin typeface="Cambria"/>
              <a:ea typeface="Cambria"/>
              <a:cs typeface="Cambria"/>
              <a:sym typeface="Cambria"/>
            </a:endParaRPr>
          </a:p>
          <a:p>
            <a:pPr indent="0" lvl="0" marL="0" marR="0" rtl="0" algn="ctr">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p:txBody>
      </p:sp>
      <p:pic>
        <p:nvPicPr>
          <p:cNvPr id="478" name="Google Shape;478;p35"/>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79" name="Google Shape;479;p35"/>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480" name="Google Shape;480;p35"/>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6"/>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5. Make it Interactive</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Foster audience engagement by incorporating interactive elements into your presentation.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Encourage questions, conduct polls or surveys, or include activities that involve the audience.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Interaction creates a more dynamic and participatory environment, enhancing the overall impact and effectiveness of your presentation.</a:t>
            </a:r>
            <a:endParaRPr/>
          </a:p>
          <a:p>
            <a:pPr indent="0" lvl="0" marL="0" marR="0" rtl="0" algn="just">
              <a:lnSpc>
                <a:spcPct val="90000"/>
              </a:lnSpc>
              <a:spcBef>
                <a:spcPts val="1000"/>
              </a:spcBef>
              <a:spcAft>
                <a:spcPts val="0"/>
              </a:spcAft>
              <a:buClr>
                <a:schemeClr val="dk1"/>
              </a:buClr>
              <a:buSzPts val="2600"/>
              <a:buFont typeface="Arial"/>
              <a:buNone/>
            </a:pPr>
            <a:r>
              <a:t/>
            </a:r>
            <a:endParaRPr sz="2600">
              <a:solidFill>
                <a:schemeClr val="dk1"/>
              </a:solidFill>
              <a:latin typeface="Cambria"/>
              <a:ea typeface="Cambria"/>
              <a:cs typeface="Cambria"/>
              <a:sym typeface="Cambria"/>
            </a:endParaRPr>
          </a:p>
        </p:txBody>
      </p:sp>
      <p:pic>
        <p:nvPicPr>
          <p:cNvPr id="487" name="Google Shape;487;p36"/>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88" name="Google Shape;488;p36"/>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489" name="Google Shape;489;p36"/>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6. Smile and Eye Contact</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Displaying a warm and friendly demeanor through a genuine smile helps establish a positive connection with your audience. </a:t>
            </a:r>
            <a:endParaRPr sz="2600">
              <a:solidFill>
                <a:schemeClr val="dk1"/>
              </a:solidFill>
              <a:latin typeface="Cambria"/>
              <a:ea typeface="Cambria"/>
              <a:cs typeface="Cambria"/>
              <a:sym typeface="Cambria"/>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Maintain eye contact with individuals throughout your presentation, making them feel acknowledged and engaged. This builds trust, conveys confidence, and enhances your connection with the audience.</a:t>
            </a:r>
            <a:endParaRPr sz="2600">
              <a:solidFill>
                <a:schemeClr val="dk1"/>
              </a:solidFill>
              <a:latin typeface="Cambria"/>
              <a:ea typeface="Cambria"/>
              <a:cs typeface="Cambria"/>
              <a:sym typeface="Cambria"/>
            </a:endParaRPr>
          </a:p>
        </p:txBody>
      </p:sp>
      <p:pic>
        <p:nvPicPr>
          <p:cNvPr id="496" name="Google Shape;496;p37"/>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497" name="Google Shape;497;p37"/>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498" name="Google Shape;498;p37"/>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8"/>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600"/>
              <a:buFont typeface="Arial"/>
              <a:buNone/>
            </a:pPr>
            <a:r>
              <a:rPr b="1" lang="en-US" sz="2600">
                <a:solidFill>
                  <a:schemeClr val="dk1"/>
                </a:solidFill>
                <a:latin typeface="Cambria"/>
                <a:ea typeface="Cambria"/>
                <a:cs typeface="Cambria"/>
                <a:sym typeface="Cambria"/>
              </a:rPr>
              <a:t>7. Remember the 10:20:30 Rule</a:t>
            </a:r>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This rule, popularized by Guy Kawasaki, suggests using no more than 10 slides, keeping the presentation within 20 minutes, and using a font size of at least 30 points. </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This rule emphasizes brevity, focusing on essential information, and preventing information overload. </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It ensures that your presentation is concise, impactful, and holds the audience's attention.</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ctr">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 </a:t>
            </a:r>
            <a:endParaRPr/>
          </a:p>
        </p:txBody>
      </p:sp>
      <p:pic>
        <p:nvPicPr>
          <p:cNvPr id="505" name="Google Shape;505;p38"/>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506" name="Google Shape;506;p38"/>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507" name="Google Shape;507;p38"/>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9"/>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Clr>
                <a:schemeClr val="dk1"/>
              </a:buClr>
              <a:buSzPts val="2600"/>
              <a:buFont typeface="Arial"/>
              <a:buNone/>
            </a:pPr>
            <a:r>
              <a:rPr b="1" lang="en-US" sz="2600" u="sng">
                <a:solidFill>
                  <a:schemeClr val="dk1"/>
                </a:solidFill>
                <a:latin typeface="Cambria"/>
                <a:ea typeface="Cambria"/>
                <a:cs typeface="Cambria"/>
                <a:sym typeface="Cambria"/>
              </a:rPr>
              <a:t>4Ts of Presentation</a:t>
            </a:r>
            <a:endParaRPr/>
          </a:p>
          <a:p>
            <a:pPr indent="0" lvl="0" marL="0" marR="0" rtl="0" algn="just">
              <a:lnSpc>
                <a:spcPct val="90000"/>
              </a:lnSpc>
              <a:spcBef>
                <a:spcPts val="1000"/>
              </a:spcBef>
              <a:spcAft>
                <a:spcPts val="0"/>
              </a:spcAft>
              <a:buClr>
                <a:schemeClr val="dk1"/>
              </a:buClr>
              <a:buSzPts val="2600"/>
              <a:buFont typeface="Arial"/>
              <a:buNone/>
            </a:pPr>
            <a:r>
              <a:rPr lang="en-US" sz="2600">
                <a:solidFill>
                  <a:schemeClr val="dk1"/>
                </a:solidFill>
                <a:latin typeface="Cambria"/>
                <a:ea typeface="Cambria"/>
                <a:cs typeface="Cambria"/>
                <a:sym typeface="Cambria"/>
              </a:rPr>
              <a:t>If you want to give your presentation to an audience. It is important that you know the formula for a proper presentation. There are 4 Ts of presentation that will help you render a quality presentation next time.</a:t>
            </a:r>
            <a:endParaRPr/>
          </a:p>
          <a:p>
            <a:pPr indent="-457200" lvl="0" marL="457200" marR="0" rtl="0" algn="just">
              <a:lnSpc>
                <a:spcPct val="90000"/>
              </a:lnSpc>
              <a:spcBef>
                <a:spcPts val="1000"/>
              </a:spcBef>
              <a:spcAft>
                <a:spcPts val="0"/>
              </a:spcAft>
              <a:buClr>
                <a:schemeClr val="dk1"/>
              </a:buClr>
              <a:buSzPts val="2600"/>
              <a:buFont typeface="Noto Sans Symbols"/>
              <a:buChar char="✔"/>
            </a:pPr>
            <a:r>
              <a:rPr b="1" lang="en-US" sz="2600">
                <a:solidFill>
                  <a:schemeClr val="dk1"/>
                </a:solidFill>
                <a:latin typeface="Cambria"/>
                <a:ea typeface="Cambria"/>
                <a:cs typeface="Cambria"/>
                <a:sym typeface="Cambria"/>
              </a:rPr>
              <a:t>Tell them what you are going to tell them: </a:t>
            </a:r>
            <a:r>
              <a:rPr lang="en-US" sz="2600">
                <a:solidFill>
                  <a:schemeClr val="dk1"/>
                </a:solidFill>
                <a:latin typeface="Cambria"/>
                <a:ea typeface="Cambria"/>
                <a:cs typeface="Cambria"/>
                <a:sym typeface="Cambria"/>
              </a:rPr>
              <a:t>At the beginning of your presentation, you need to brief the audience about what they will get from you. You can utter the topic of your presentation and describe what it is. Tell them why this topic is important. At this point, the audience will have a clear understanding of what to expect from the rest of the presentation.</a:t>
            </a:r>
            <a:endParaRPr sz="2600">
              <a:solidFill>
                <a:schemeClr val="dk1"/>
              </a:solidFill>
              <a:latin typeface="Cambria"/>
              <a:ea typeface="Cambria"/>
              <a:cs typeface="Cambria"/>
              <a:sym typeface="Cambria"/>
            </a:endParaRPr>
          </a:p>
        </p:txBody>
      </p:sp>
      <p:pic>
        <p:nvPicPr>
          <p:cNvPr id="514" name="Google Shape;514;p39"/>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515" name="Google Shape;515;p39"/>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516" name="Google Shape;516;p39"/>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Communication</a:t>
            </a:r>
            <a:endParaRPr b="1" sz="3200">
              <a:solidFill>
                <a:srgbClr val="000000"/>
              </a:solidFill>
              <a:latin typeface="Cambria"/>
              <a:ea typeface="Cambria"/>
              <a:cs typeface="Cambria"/>
              <a:sym typeface="Cambria"/>
            </a:endParaRPr>
          </a:p>
        </p:txBody>
      </p:sp>
      <p:sp>
        <p:nvSpPr>
          <p:cNvPr id="155" name="Google Shape;155;p4"/>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Communication is the process of sending a meaningful message to a person. Proper communication is done when the receiver decodes the message exactly what the sender meant. Proper communication requires two parties and their effort.</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lang="en-US" sz="2600">
                <a:solidFill>
                  <a:schemeClr val="dk1"/>
                </a:solidFill>
                <a:latin typeface="Cambria"/>
                <a:ea typeface="Cambria"/>
                <a:cs typeface="Cambria"/>
                <a:sym typeface="Cambria"/>
              </a:rPr>
              <a:t>Communication is </a:t>
            </a:r>
            <a:r>
              <a:rPr b="1" lang="en-US" sz="2600">
                <a:solidFill>
                  <a:srgbClr val="9900FF"/>
                </a:solidFill>
                <a:latin typeface="Cambria"/>
                <a:ea typeface="Cambria"/>
                <a:cs typeface="Cambria"/>
                <a:sym typeface="Cambria"/>
              </a:rPr>
              <a:t>sending or receiving ideas,  thoughts or feelings </a:t>
            </a:r>
            <a:r>
              <a:rPr lang="en-US" sz="2600">
                <a:solidFill>
                  <a:schemeClr val="dk1"/>
                </a:solidFill>
                <a:latin typeface="Cambria"/>
                <a:ea typeface="Cambria"/>
                <a:cs typeface="Cambria"/>
                <a:sym typeface="Cambria"/>
              </a:rPr>
              <a:t>from one person to one or more  persons in such a way that, the person receiving it </a:t>
            </a:r>
            <a:r>
              <a:rPr lang="en-US" sz="2600">
                <a:solidFill>
                  <a:srgbClr val="9900FF"/>
                </a:solidFill>
                <a:latin typeface="Cambria"/>
                <a:ea typeface="Cambria"/>
                <a:cs typeface="Cambria"/>
                <a:sym typeface="Cambria"/>
              </a:rPr>
              <a:t> </a:t>
            </a:r>
            <a:r>
              <a:rPr b="1" lang="en-US" sz="2600" u="sng">
                <a:solidFill>
                  <a:srgbClr val="9900FF"/>
                </a:solidFill>
                <a:latin typeface="Cambria"/>
                <a:ea typeface="Cambria"/>
                <a:cs typeface="Cambria"/>
                <a:sym typeface="Cambria"/>
              </a:rPr>
              <a:t>understands</a:t>
            </a:r>
            <a:r>
              <a:rPr b="1" lang="en-US" sz="2600">
                <a:solidFill>
                  <a:srgbClr val="9900FF"/>
                </a:solidFill>
                <a:latin typeface="Cambria"/>
                <a:ea typeface="Cambria"/>
                <a:cs typeface="Cambria"/>
                <a:sym typeface="Cambria"/>
              </a:rPr>
              <a:t> it in the </a:t>
            </a:r>
            <a:r>
              <a:rPr b="1" lang="en-US" sz="2600" u="sng">
                <a:solidFill>
                  <a:srgbClr val="9900FF"/>
                </a:solidFill>
                <a:latin typeface="Cambria"/>
                <a:ea typeface="Cambria"/>
                <a:cs typeface="Cambria"/>
                <a:sym typeface="Cambria"/>
              </a:rPr>
              <a:t>same</a:t>
            </a:r>
            <a:r>
              <a:rPr b="1" lang="en-US" sz="2600">
                <a:solidFill>
                  <a:srgbClr val="9900FF"/>
                </a:solidFill>
                <a:latin typeface="Cambria"/>
                <a:ea typeface="Cambria"/>
                <a:cs typeface="Cambria"/>
                <a:sym typeface="Cambria"/>
              </a:rPr>
              <a:t> way </a:t>
            </a:r>
            <a:r>
              <a:rPr lang="en-US" sz="2600">
                <a:solidFill>
                  <a:schemeClr val="dk1"/>
                </a:solidFill>
                <a:latin typeface="Cambria"/>
                <a:ea typeface="Cambria"/>
                <a:cs typeface="Cambria"/>
                <a:sym typeface="Cambria"/>
              </a:rPr>
              <a:t>the sender wants  him/her to understand.</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p:txBody>
      </p:sp>
      <p:pic>
        <p:nvPicPr>
          <p:cNvPr id="156" name="Google Shape;156;p4"/>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pic>
        <p:nvPicPr>
          <p:cNvPr id="157" name="Google Shape;157;p4"/>
          <p:cNvPicPr preferRelativeResize="0"/>
          <p:nvPr/>
        </p:nvPicPr>
        <p:blipFill rotWithShape="1">
          <a:blip r:embed="rId4">
            <a:alphaModFix/>
          </a:blip>
          <a:srcRect b="0" l="0" r="0" t="0"/>
          <a:stretch/>
        </p:blipFill>
        <p:spPr>
          <a:xfrm>
            <a:off x="10953405" y="-147378"/>
            <a:ext cx="1095715" cy="109571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nvSpPr>
        <p:spPr>
          <a:xfrm>
            <a:off x="901483" y="1155455"/>
            <a:ext cx="10227356" cy="4336793"/>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1000"/>
              </a:spcBef>
              <a:spcAft>
                <a:spcPts val="0"/>
              </a:spcAft>
              <a:buClr>
                <a:schemeClr val="dk1"/>
              </a:buClr>
              <a:buSzPts val="2600"/>
              <a:buFont typeface="Noto Sans Symbols"/>
              <a:buChar char="✔"/>
            </a:pPr>
            <a:r>
              <a:rPr b="1" lang="en-US" sz="2600">
                <a:solidFill>
                  <a:schemeClr val="dk1"/>
                </a:solidFill>
                <a:latin typeface="Cambria"/>
                <a:ea typeface="Cambria"/>
                <a:cs typeface="Cambria"/>
                <a:sym typeface="Cambria"/>
              </a:rPr>
              <a:t>Tell them Content: </a:t>
            </a:r>
            <a:r>
              <a:rPr lang="en-US" sz="2600">
                <a:solidFill>
                  <a:schemeClr val="dk1"/>
                </a:solidFill>
                <a:latin typeface="Cambria"/>
                <a:ea typeface="Cambria"/>
                <a:cs typeface="Cambria"/>
                <a:sym typeface="Cambria"/>
              </a:rPr>
              <a:t>This is the main body of the presentation where you will talk about the detail of the topic.</a:t>
            </a:r>
            <a:endParaRPr/>
          </a:p>
          <a:p>
            <a:pPr indent="0" lvl="0" marL="0" marR="0" rtl="0" algn="just">
              <a:lnSpc>
                <a:spcPct val="90000"/>
              </a:lnSpc>
              <a:spcBef>
                <a:spcPts val="1000"/>
              </a:spcBef>
              <a:spcAft>
                <a:spcPts val="0"/>
              </a:spcAft>
              <a:buClr>
                <a:schemeClr val="dk1"/>
              </a:buClr>
              <a:buSzPts val="2600"/>
              <a:buFont typeface="Arial"/>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b="1" lang="en-US" sz="2600">
                <a:solidFill>
                  <a:schemeClr val="dk1"/>
                </a:solidFill>
                <a:latin typeface="Cambria"/>
                <a:ea typeface="Cambria"/>
                <a:cs typeface="Cambria"/>
                <a:sym typeface="Cambria"/>
              </a:rPr>
              <a:t>Tell them what you have told them: </a:t>
            </a:r>
            <a:r>
              <a:rPr lang="en-US" sz="2600">
                <a:solidFill>
                  <a:schemeClr val="dk1"/>
                </a:solidFill>
                <a:latin typeface="Cambria"/>
                <a:ea typeface="Cambria"/>
                <a:cs typeface="Cambria"/>
                <a:sym typeface="Cambria"/>
              </a:rPr>
              <a:t>This is the part where you conclude your presentation. Provide an overview of the presentation. Remind them what you have already told them.</a:t>
            </a:r>
            <a:endParaRPr/>
          </a:p>
          <a:p>
            <a:pPr indent="-292100" lvl="0" marL="457200" marR="0" rtl="0" algn="just">
              <a:lnSpc>
                <a:spcPct val="90000"/>
              </a:lnSpc>
              <a:spcBef>
                <a:spcPts val="1000"/>
              </a:spcBef>
              <a:spcAft>
                <a:spcPts val="0"/>
              </a:spcAft>
              <a:buClr>
                <a:schemeClr val="dk1"/>
              </a:buClr>
              <a:buSzPts val="2600"/>
              <a:buFont typeface="Noto Sans Symbols"/>
              <a:buNone/>
            </a:pPr>
            <a:r>
              <a:t/>
            </a:r>
            <a:endParaRPr sz="2600">
              <a:solidFill>
                <a:schemeClr val="dk1"/>
              </a:solidFill>
              <a:latin typeface="Cambria"/>
              <a:ea typeface="Cambria"/>
              <a:cs typeface="Cambria"/>
              <a:sym typeface="Cambria"/>
            </a:endParaRPr>
          </a:p>
          <a:p>
            <a:pPr indent="-457200" lvl="0" marL="457200" marR="0" rtl="0" algn="just">
              <a:lnSpc>
                <a:spcPct val="90000"/>
              </a:lnSpc>
              <a:spcBef>
                <a:spcPts val="1000"/>
              </a:spcBef>
              <a:spcAft>
                <a:spcPts val="0"/>
              </a:spcAft>
              <a:buClr>
                <a:schemeClr val="dk1"/>
              </a:buClr>
              <a:buSzPts val="2600"/>
              <a:buFont typeface="Noto Sans Symbols"/>
              <a:buChar char="✔"/>
            </a:pPr>
            <a:r>
              <a:rPr b="1" lang="en-US" sz="2600">
                <a:solidFill>
                  <a:schemeClr val="dk1"/>
                </a:solidFill>
                <a:latin typeface="Cambria"/>
                <a:ea typeface="Cambria"/>
                <a:cs typeface="Cambria"/>
                <a:sym typeface="Cambria"/>
              </a:rPr>
              <a:t>Test them: </a:t>
            </a:r>
            <a:r>
              <a:rPr lang="en-US" sz="2600">
                <a:solidFill>
                  <a:schemeClr val="dk1"/>
                </a:solidFill>
                <a:latin typeface="Cambria"/>
                <a:ea typeface="Cambria"/>
                <a:cs typeface="Cambria"/>
                <a:sym typeface="Cambria"/>
              </a:rPr>
              <a:t>At the end of your presentation, you should allow them to ask questions or you can ask them queries related to your presentation.</a:t>
            </a:r>
            <a:endParaRPr sz="2600">
              <a:solidFill>
                <a:schemeClr val="dk1"/>
              </a:solidFill>
              <a:latin typeface="Cambria"/>
              <a:ea typeface="Cambria"/>
              <a:cs typeface="Cambria"/>
              <a:sym typeface="Cambria"/>
            </a:endParaRPr>
          </a:p>
        </p:txBody>
      </p:sp>
      <p:pic>
        <p:nvPicPr>
          <p:cNvPr id="523" name="Google Shape;523;p40"/>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524" name="Google Shape;524;p40"/>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Cambria"/>
                <a:ea typeface="Cambria"/>
                <a:cs typeface="Cambria"/>
                <a:sym typeface="Cambria"/>
              </a:rPr>
              <a:t>Presentation skills development</a:t>
            </a:r>
            <a:endParaRPr/>
          </a:p>
        </p:txBody>
      </p:sp>
      <p:pic>
        <p:nvPicPr>
          <p:cNvPr id="525" name="Google Shape;525;p40"/>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p41"/>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sp>
        <p:nvSpPr>
          <p:cNvPr id="532" name="Google Shape;532;p41"/>
          <p:cNvSpPr/>
          <p:nvPr/>
        </p:nvSpPr>
        <p:spPr>
          <a:xfrm>
            <a:off x="1031195" y="275150"/>
            <a:ext cx="9115425"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mbria"/>
                <a:ea typeface="Cambria"/>
                <a:cs typeface="Cambria"/>
                <a:sym typeface="Cambria"/>
              </a:rPr>
              <a:t>Summary</a:t>
            </a:r>
            <a:endParaRPr b="1" sz="2800">
              <a:solidFill>
                <a:schemeClr val="dk1"/>
              </a:solidFill>
              <a:latin typeface="Cambria"/>
              <a:ea typeface="Cambria"/>
              <a:cs typeface="Cambria"/>
              <a:sym typeface="Cambria"/>
            </a:endParaRPr>
          </a:p>
        </p:txBody>
      </p:sp>
      <p:sp>
        <p:nvSpPr>
          <p:cNvPr id="533" name="Google Shape;533;p41"/>
          <p:cNvSpPr/>
          <p:nvPr/>
        </p:nvSpPr>
        <p:spPr>
          <a:xfrm>
            <a:off x="1484374" y="1612757"/>
            <a:ext cx="9564626" cy="2246769"/>
          </a:xfrm>
          <a:prstGeom prst="rect">
            <a:avLst/>
          </a:prstGeom>
          <a:no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Cambria"/>
                <a:ea typeface="Cambria"/>
                <a:cs typeface="Cambria"/>
                <a:sym typeface="Cambria"/>
              </a:rPr>
              <a:t>You are now better equipped with : </a:t>
            </a:r>
            <a:endParaRPr/>
          </a:p>
          <a:p>
            <a:pPr indent="0" lvl="0" marL="0" marR="0" rtl="0" algn="just">
              <a:spcBef>
                <a:spcPts val="0"/>
              </a:spcBef>
              <a:spcAft>
                <a:spcPts val="0"/>
              </a:spcAft>
              <a:buNone/>
            </a:pPr>
            <a:r>
              <a:t/>
            </a:r>
            <a:endParaRPr sz="2800">
              <a:solidFill>
                <a:schemeClr val="dk1"/>
              </a:solidFill>
              <a:latin typeface="Cambria"/>
              <a:ea typeface="Cambria"/>
              <a:cs typeface="Cambria"/>
              <a:sym typeface="Cambria"/>
            </a:endParaRPr>
          </a:p>
          <a:p>
            <a:pPr indent="0" lvl="0" marL="0" marR="0" rtl="0" algn="just">
              <a:spcBef>
                <a:spcPts val="0"/>
              </a:spcBef>
              <a:spcAft>
                <a:spcPts val="0"/>
              </a:spcAft>
              <a:buNone/>
            </a:pPr>
            <a:r>
              <a:rPr lang="en-US" sz="2800">
                <a:solidFill>
                  <a:schemeClr val="dk1"/>
                </a:solidFill>
                <a:latin typeface="Cambria"/>
                <a:ea typeface="Cambria"/>
                <a:cs typeface="Cambria"/>
                <a:sym typeface="Cambria"/>
              </a:rPr>
              <a:t>-    Different type of Communication</a:t>
            </a:r>
            <a:endParaRPr/>
          </a:p>
          <a:p>
            <a:pPr indent="-457200" lvl="0" marL="457200" marR="0" rtl="0" algn="just">
              <a:spcBef>
                <a:spcPts val="0"/>
              </a:spcBef>
              <a:spcAft>
                <a:spcPts val="0"/>
              </a:spcAft>
              <a:buClr>
                <a:schemeClr val="dk1"/>
              </a:buClr>
              <a:buSzPts val="2800"/>
              <a:buFont typeface="Cambria"/>
              <a:buChar char="-"/>
            </a:pPr>
            <a:r>
              <a:rPr lang="en-US" sz="2800">
                <a:solidFill>
                  <a:schemeClr val="dk1"/>
                </a:solidFill>
                <a:latin typeface="Cambria"/>
                <a:ea typeface="Cambria"/>
                <a:cs typeface="Cambria"/>
                <a:sym typeface="Cambria"/>
              </a:rPr>
              <a:t>Presentation Skill Development</a:t>
            </a:r>
            <a:endParaRPr sz="2800">
              <a:solidFill>
                <a:srgbClr val="000000"/>
              </a:solidFill>
              <a:latin typeface="Cambria"/>
              <a:ea typeface="Cambria"/>
              <a:cs typeface="Cambria"/>
              <a:sym typeface="Cambria"/>
            </a:endParaRPr>
          </a:p>
          <a:p>
            <a:pPr indent="0" lvl="0" marL="0" marR="0" rtl="0" algn="l">
              <a:spcBef>
                <a:spcPts val="0"/>
              </a:spcBef>
              <a:spcAft>
                <a:spcPts val="0"/>
              </a:spcAft>
              <a:buNone/>
            </a:pPr>
            <a:r>
              <a:t/>
            </a:r>
            <a:endParaRPr sz="2800">
              <a:solidFill>
                <a:srgbClr val="000000"/>
              </a:solidFill>
              <a:latin typeface="Times New Roman"/>
              <a:ea typeface="Times New Roman"/>
              <a:cs typeface="Times New Roman"/>
              <a:sym typeface="Times New Roman"/>
            </a:endParaRPr>
          </a:p>
        </p:txBody>
      </p:sp>
      <p:pic>
        <p:nvPicPr>
          <p:cNvPr id="534" name="Google Shape;534;p41"/>
          <p:cNvPicPr preferRelativeResize="0"/>
          <p:nvPr/>
        </p:nvPicPr>
        <p:blipFill rotWithShape="1">
          <a:blip r:embed="rId4">
            <a:alphaModFix/>
          </a:blip>
          <a:srcRect b="0" l="0" r="0" t="0"/>
          <a:stretch/>
        </p:blipFill>
        <p:spPr>
          <a:xfrm>
            <a:off x="11301413" y="11709"/>
            <a:ext cx="861055" cy="9455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2"/>
          <p:cNvSpPr/>
          <p:nvPr/>
        </p:nvSpPr>
        <p:spPr>
          <a:xfrm>
            <a:off x="3405777" y="1082041"/>
            <a:ext cx="4519023" cy="10156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000000"/>
                </a:solidFill>
                <a:latin typeface="Cambria"/>
                <a:ea typeface="Cambria"/>
                <a:cs typeface="Cambria"/>
                <a:sym typeface="Cambria"/>
              </a:rPr>
              <a:t>Thank You</a:t>
            </a:r>
            <a:endParaRPr b="1" sz="6000">
              <a:solidFill>
                <a:srgbClr val="000000"/>
              </a:solidFill>
              <a:latin typeface="Cambria"/>
              <a:ea typeface="Cambria"/>
              <a:cs typeface="Cambria"/>
              <a:sym typeface="Cambria"/>
            </a:endParaRPr>
          </a:p>
        </p:txBody>
      </p:sp>
      <p:pic>
        <p:nvPicPr>
          <p:cNvPr id="541" name="Google Shape;541;p42"/>
          <p:cNvPicPr preferRelativeResize="0"/>
          <p:nvPr/>
        </p:nvPicPr>
        <p:blipFill rotWithShape="1">
          <a:blip r:embed="rId3">
            <a:alphaModFix/>
          </a:blip>
          <a:srcRect b="0" l="0" r="0" t="0"/>
          <a:stretch/>
        </p:blipFill>
        <p:spPr>
          <a:xfrm>
            <a:off x="14514" y="3152775"/>
            <a:ext cx="12177485" cy="370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Communication</a:t>
            </a:r>
            <a:endParaRPr b="1" sz="3200">
              <a:solidFill>
                <a:srgbClr val="000000"/>
              </a:solidFill>
              <a:latin typeface="Cambria"/>
              <a:ea typeface="Cambria"/>
              <a:cs typeface="Cambria"/>
              <a:sym typeface="Cambria"/>
            </a:endParaRPr>
          </a:p>
        </p:txBody>
      </p:sp>
      <p:pic>
        <p:nvPicPr>
          <p:cNvPr id="164" name="Google Shape;164;p5"/>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grpSp>
        <p:nvGrpSpPr>
          <p:cNvPr id="165" name="Google Shape;165;p5"/>
          <p:cNvGrpSpPr/>
          <p:nvPr/>
        </p:nvGrpSpPr>
        <p:grpSpPr>
          <a:xfrm>
            <a:off x="1771840" y="777503"/>
            <a:ext cx="8964295" cy="5975985"/>
            <a:chOff x="71627" y="765048"/>
            <a:chExt cx="8964295" cy="5975985"/>
          </a:xfrm>
        </p:grpSpPr>
        <p:sp>
          <p:nvSpPr>
            <p:cNvPr id="166" name="Google Shape;166;p5"/>
            <p:cNvSpPr/>
            <p:nvPr/>
          </p:nvSpPr>
          <p:spPr>
            <a:xfrm>
              <a:off x="71627" y="765048"/>
              <a:ext cx="8964295" cy="5975985"/>
            </a:xfrm>
            <a:custGeom>
              <a:rect b="b" l="l" r="r" t="t"/>
              <a:pathLst>
                <a:path extrusionOk="0" h="5975984" w="8964295">
                  <a:moveTo>
                    <a:pt x="8452612" y="0"/>
                  </a:moveTo>
                  <a:lnTo>
                    <a:pt x="511505" y="0"/>
                  </a:lnTo>
                  <a:lnTo>
                    <a:pt x="462243" y="2341"/>
                  </a:lnTo>
                  <a:lnTo>
                    <a:pt x="414306" y="9222"/>
                  </a:lnTo>
                  <a:lnTo>
                    <a:pt x="367909" y="20428"/>
                  </a:lnTo>
                  <a:lnTo>
                    <a:pt x="323265" y="35746"/>
                  </a:lnTo>
                  <a:lnTo>
                    <a:pt x="280589" y="54961"/>
                  </a:lnTo>
                  <a:lnTo>
                    <a:pt x="240095" y="77859"/>
                  </a:lnTo>
                  <a:lnTo>
                    <a:pt x="201998" y="104226"/>
                  </a:lnTo>
                  <a:lnTo>
                    <a:pt x="166512" y="133848"/>
                  </a:lnTo>
                  <a:lnTo>
                    <a:pt x="133851" y="166509"/>
                  </a:lnTo>
                  <a:lnTo>
                    <a:pt x="104230" y="201997"/>
                  </a:lnTo>
                  <a:lnTo>
                    <a:pt x="77863" y="240098"/>
                  </a:lnTo>
                  <a:lnTo>
                    <a:pt x="54965" y="280595"/>
                  </a:lnTo>
                  <a:lnTo>
                    <a:pt x="35749" y="323277"/>
                  </a:lnTo>
                  <a:lnTo>
                    <a:pt x="20430" y="367928"/>
                  </a:lnTo>
                  <a:lnTo>
                    <a:pt x="9223" y="414334"/>
                  </a:lnTo>
                  <a:lnTo>
                    <a:pt x="2341" y="462281"/>
                  </a:lnTo>
                  <a:lnTo>
                    <a:pt x="0" y="511555"/>
                  </a:lnTo>
                  <a:lnTo>
                    <a:pt x="0" y="5464098"/>
                  </a:lnTo>
                  <a:lnTo>
                    <a:pt x="2341" y="5513360"/>
                  </a:lnTo>
                  <a:lnTo>
                    <a:pt x="9223" y="5561297"/>
                  </a:lnTo>
                  <a:lnTo>
                    <a:pt x="20430" y="5607694"/>
                  </a:lnTo>
                  <a:lnTo>
                    <a:pt x="35749" y="5652338"/>
                  </a:lnTo>
                  <a:lnTo>
                    <a:pt x="54965" y="5695014"/>
                  </a:lnTo>
                  <a:lnTo>
                    <a:pt x="77863" y="5735508"/>
                  </a:lnTo>
                  <a:lnTo>
                    <a:pt x="104230" y="5773605"/>
                  </a:lnTo>
                  <a:lnTo>
                    <a:pt x="133851" y="5809090"/>
                  </a:lnTo>
                  <a:lnTo>
                    <a:pt x="166512" y="5841751"/>
                  </a:lnTo>
                  <a:lnTo>
                    <a:pt x="201998" y="5871372"/>
                  </a:lnTo>
                  <a:lnTo>
                    <a:pt x="240095" y="5897739"/>
                  </a:lnTo>
                  <a:lnTo>
                    <a:pt x="280589" y="5920637"/>
                  </a:lnTo>
                  <a:lnTo>
                    <a:pt x="323265" y="5939853"/>
                  </a:lnTo>
                  <a:lnTo>
                    <a:pt x="367909" y="5955172"/>
                  </a:lnTo>
                  <a:lnTo>
                    <a:pt x="414306" y="5966379"/>
                  </a:lnTo>
                  <a:lnTo>
                    <a:pt x="462243" y="5973261"/>
                  </a:lnTo>
                  <a:lnTo>
                    <a:pt x="511505" y="5975602"/>
                  </a:lnTo>
                  <a:lnTo>
                    <a:pt x="8452612" y="5975602"/>
                  </a:lnTo>
                  <a:lnTo>
                    <a:pt x="8501886" y="5973261"/>
                  </a:lnTo>
                  <a:lnTo>
                    <a:pt x="8549833" y="5966379"/>
                  </a:lnTo>
                  <a:lnTo>
                    <a:pt x="8596239" y="5955172"/>
                  </a:lnTo>
                  <a:lnTo>
                    <a:pt x="8640890" y="5939853"/>
                  </a:lnTo>
                  <a:lnTo>
                    <a:pt x="8683572" y="5920637"/>
                  </a:lnTo>
                  <a:lnTo>
                    <a:pt x="8724069" y="5897739"/>
                  </a:lnTo>
                  <a:lnTo>
                    <a:pt x="8762170" y="5871372"/>
                  </a:lnTo>
                  <a:lnTo>
                    <a:pt x="8797658" y="5841751"/>
                  </a:lnTo>
                  <a:lnTo>
                    <a:pt x="8830319" y="5809090"/>
                  </a:lnTo>
                  <a:lnTo>
                    <a:pt x="8859941" y="5773605"/>
                  </a:lnTo>
                  <a:lnTo>
                    <a:pt x="8886308" y="5735508"/>
                  </a:lnTo>
                  <a:lnTo>
                    <a:pt x="8909206" y="5695014"/>
                  </a:lnTo>
                  <a:lnTo>
                    <a:pt x="8928421" y="5652338"/>
                  </a:lnTo>
                  <a:lnTo>
                    <a:pt x="8943739" y="5607694"/>
                  </a:lnTo>
                  <a:lnTo>
                    <a:pt x="8954945" y="5561297"/>
                  </a:lnTo>
                  <a:lnTo>
                    <a:pt x="8961826" y="5513360"/>
                  </a:lnTo>
                  <a:lnTo>
                    <a:pt x="8964168" y="5464098"/>
                  </a:lnTo>
                  <a:lnTo>
                    <a:pt x="8964168" y="511555"/>
                  </a:lnTo>
                  <a:lnTo>
                    <a:pt x="8961826" y="462281"/>
                  </a:lnTo>
                  <a:lnTo>
                    <a:pt x="8954945" y="414334"/>
                  </a:lnTo>
                  <a:lnTo>
                    <a:pt x="8943739" y="367928"/>
                  </a:lnTo>
                  <a:lnTo>
                    <a:pt x="8928421" y="323277"/>
                  </a:lnTo>
                  <a:lnTo>
                    <a:pt x="8909206" y="280595"/>
                  </a:lnTo>
                  <a:lnTo>
                    <a:pt x="8886308" y="240098"/>
                  </a:lnTo>
                  <a:lnTo>
                    <a:pt x="8859941" y="201997"/>
                  </a:lnTo>
                  <a:lnTo>
                    <a:pt x="8830319" y="166509"/>
                  </a:lnTo>
                  <a:lnTo>
                    <a:pt x="8797658" y="133848"/>
                  </a:lnTo>
                  <a:lnTo>
                    <a:pt x="8762170" y="104226"/>
                  </a:lnTo>
                  <a:lnTo>
                    <a:pt x="8724069" y="77859"/>
                  </a:lnTo>
                  <a:lnTo>
                    <a:pt x="8683572" y="54961"/>
                  </a:lnTo>
                  <a:lnTo>
                    <a:pt x="8640890" y="35746"/>
                  </a:lnTo>
                  <a:lnTo>
                    <a:pt x="8596239" y="20428"/>
                  </a:lnTo>
                  <a:lnTo>
                    <a:pt x="8549833" y="9222"/>
                  </a:lnTo>
                  <a:lnTo>
                    <a:pt x="8501886" y="2341"/>
                  </a:lnTo>
                  <a:lnTo>
                    <a:pt x="8452612" y="0"/>
                  </a:lnTo>
                  <a:close/>
                </a:path>
              </a:pathLst>
            </a:custGeom>
            <a:solidFill>
              <a:srgbClr val="FFCFAE">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5"/>
            <p:cNvSpPr/>
            <p:nvPr/>
          </p:nvSpPr>
          <p:spPr>
            <a:xfrm>
              <a:off x="71627" y="765048"/>
              <a:ext cx="8964295" cy="5975985"/>
            </a:xfrm>
            <a:custGeom>
              <a:rect b="b" l="l" r="r" t="t"/>
              <a:pathLst>
                <a:path extrusionOk="0" h="5975984" w="8964295">
                  <a:moveTo>
                    <a:pt x="0" y="511555"/>
                  </a:moveTo>
                  <a:lnTo>
                    <a:pt x="2341" y="462281"/>
                  </a:lnTo>
                  <a:lnTo>
                    <a:pt x="9223" y="414334"/>
                  </a:lnTo>
                  <a:lnTo>
                    <a:pt x="20430" y="367928"/>
                  </a:lnTo>
                  <a:lnTo>
                    <a:pt x="35749" y="323277"/>
                  </a:lnTo>
                  <a:lnTo>
                    <a:pt x="54965" y="280595"/>
                  </a:lnTo>
                  <a:lnTo>
                    <a:pt x="77863" y="240098"/>
                  </a:lnTo>
                  <a:lnTo>
                    <a:pt x="104230" y="201997"/>
                  </a:lnTo>
                  <a:lnTo>
                    <a:pt x="133851" y="166509"/>
                  </a:lnTo>
                  <a:lnTo>
                    <a:pt x="166512" y="133848"/>
                  </a:lnTo>
                  <a:lnTo>
                    <a:pt x="201998" y="104226"/>
                  </a:lnTo>
                  <a:lnTo>
                    <a:pt x="240095" y="77859"/>
                  </a:lnTo>
                  <a:lnTo>
                    <a:pt x="280589" y="54961"/>
                  </a:lnTo>
                  <a:lnTo>
                    <a:pt x="323265" y="35746"/>
                  </a:lnTo>
                  <a:lnTo>
                    <a:pt x="367909" y="20428"/>
                  </a:lnTo>
                  <a:lnTo>
                    <a:pt x="414306" y="9222"/>
                  </a:lnTo>
                  <a:lnTo>
                    <a:pt x="462243" y="2341"/>
                  </a:lnTo>
                  <a:lnTo>
                    <a:pt x="511505" y="0"/>
                  </a:lnTo>
                  <a:lnTo>
                    <a:pt x="8452612" y="0"/>
                  </a:lnTo>
                  <a:lnTo>
                    <a:pt x="8501886" y="2341"/>
                  </a:lnTo>
                  <a:lnTo>
                    <a:pt x="8549833" y="9222"/>
                  </a:lnTo>
                  <a:lnTo>
                    <a:pt x="8596239" y="20428"/>
                  </a:lnTo>
                  <a:lnTo>
                    <a:pt x="8640890" y="35746"/>
                  </a:lnTo>
                  <a:lnTo>
                    <a:pt x="8683572" y="54961"/>
                  </a:lnTo>
                  <a:lnTo>
                    <a:pt x="8724069" y="77859"/>
                  </a:lnTo>
                  <a:lnTo>
                    <a:pt x="8762170" y="104226"/>
                  </a:lnTo>
                  <a:lnTo>
                    <a:pt x="8797658" y="133848"/>
                  </a:lnTo>
                  <a:lnTo>
                    <a:pt x="8830319" y="166509"/>
                  </a:lnTo>
                  <a:lnTo>
                    <a:pt x="8859941" y="201997"/>
                  </a:lnTo>
                  <a:lnTo>
                    <a:pt x="8886308" y="240098"/>
                  </a:lnTo>
                  <a:lnTo>
                    <a:pt x="8909206" y="280595"/>
                  </a:lnTo>
                  <a:lnTo>
                    <a:pt x="8928421" y="323277"/>
                  </a:lnTo>
                  <a:lnTo>
                    <a:pt x="8943739" y="367928"/>
                  </a:lnTo>
                  <a:lnTo>
                    <a:pt x="8954945" y="414334"/>
                  </a:lnTo>
                  <a:lnTo>
                    <a:pt x="8961826" y="462281"/>
                  </a:lnTo>
                  <a:lnTo>
                    <a:pt x="8964168" y="511555"/>
                  </a:lnTo>
                  <a:lnTo>
                    <a:pt x="8964168" y="5464098"/>
                  </a:lnTo>
                  <a:lnTo>
                    <a:pt x="8961826" y="5513360"/>
                  </a:lnTo>
                  <a:lnTo>
                    <a:pt x="8954945" y="5561297"/>
                  </a:lnTo>
                  <a:lnTo>
                    <a:pt x="8943739" y="5607694"/>
                  </a:lnTo>
                  <a:lnTo>
                    <a:pt x="8928421" y="5652338"/>
                  </a:lnTo>
                  <a:lnTo>
                    <a:pt x="8909206" y="5695014"/>
                  </a:lnTo>
                  <a:lnTo>
                    <a:pt x="8886308" y="5735508"/>
                  </a:lnTo>
                  <a:lnTo>
                    <a:pt x="8859941" y="5773605"/>
                  </a:lnTo>
                  <a:lnTo>
                    <a:pt x="8830319" y="5809090"/>
                  </a:lnTo>
                  <a:lnTo>
                    <a:pt x="8797658" y="5841751"/>
                  </a:lnTo>
                  <a:lnTo>
                    <a:pt x="8762170" y="5871372"/>
                  </a:lnTo>
                  <a:lnTo>
                    <a:pt x="8724069" y="5897739"/>
                  </a:lnTo>
                  <a:lnTo>
                    <a:pt x="8683572" y="5920637"/>
                  </a:lnTo>
                  <a:lnTo>
                    <a:pt x="8640890" y="5939853"/>
                  </a:lnTo>
                  <a:lnTo>
                    <a:pt x="8596239" y="5955172"/>
                  </a:lnTo>
                  <a:lnTo>
                    <a:pt x="8549833" y="5966379"/>
                  </a:lnTo>
                  <a:lnTo>
                    <a:pt x="8501886" y="5973261"/>
                  </a:lnTo>
                  <a:lnTo>
                    <a:pt x="8452612" y="5975602"/>
                  </a:lnTo>
                  <a:lnTo>
                    <a:pt x="511505" y="5975602"/>
                  </a:lnTo>
                  <a:lnTo>
                    <a:pt x="462243" y="5973261"/>
                  </a:lnTo>
                  <a:lnTo>
                    <a:pt x="414306" y="5966379"/>
                  </a:lnTo>
                  <a:lnTo>
                    <a:pt x="367909" y="5955172"/>
                  </a:lnTo>
                  <a:lnTo>
                    <a:pt x="323265" y="5939853"/>
                  </a:lnTo>
                  <a:lnTo>
                    <a:pt x="280589" y="5920637"/>
                  </a:lnTo>
                  <a:lnTo>
                    <a:pt x="240095" y="5897739"/>
                  </a:lnTo>
                  <a:lnTo>
                    <a:pt x="201998" y="5871372"/>
                  </a:lnTo>
                  <a:lnTo>
                    <a:pt x="166512" y="5841751"/>
                  </a:lnTo>
                  <a:lnTo>
                    <a:pt x="133851" y="5809090"/>
                  </a:lnTo>
                  <a:lnTo>
                    <a:pt x="104230" y="5773605"/>
                  </a:lnTo>
                  <a:lnTo>
                    <a:pt x="77863" y="5735508"/>
                  </a:lnTo>
                  <a:lnTo>
                    <a:pt x="54965" y="5695014"/>
                  </a:lnTo>
                  <a:lnTo>
                    <a:pt x="35749" y="5652338"/>
                  </a:lnTo>
                  <a:lnTo>
                    <a:pt x="20430" y="5607694"/>
                  </a:lnTo>
                  <a:lnTo>
                    <a:pt x="9223" y="5561297"/>
                  </a:lnTo>
                  <a:lnTo>
                    <a:pt x="2341" y="5513360"/>
                  </a:lnTo>
                  <a:lnTo>
                    <a:pt x="0" y="5464098"/>
                  </a:lnTo>
                  <a:lnTo>
                    <a:pt x="0" y="511555"/>
                  </a:lnTo>
                  <a:close/>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8" name="Google Shape;168;p5"/>
            <p:cNvPicPr preferRelativeResize="0"/>
            <p:nvPr/>
          </p:nvPicPr>
          <p:blipFill rotWithShape="1">
            <a:blip r:embed="rId4">
              <a:alphaModFix/>
            </a:blip>
            <a:srcRect b="0" l="0" r="0" t="0"/>
            <a:stretch/>
          </p:blipFill>
          <p:spPr>
            <a:xfrm>
              <a:off x="307847" y="2764535"/>
              <a:ext cx="2002536" cy="1697736"/>
            </a:xfrm>
            <a:prstGeom prst="rect">
              <a:avLst/>
            </a:prstGeom>
            <a:noFill/>
            <a:ln>
              <a:noFill/>
            </a:ln>
          </p:spPr>
        </p:pic>
        <p:pic>
          <p:nvPicPr>
            <p:cNvPr id="169" name="Google Shape;169;p5"/>
            <p:cNvPicPr preferRelativeResize="0"/>
            <p:nvPr/>
          </p:nvPicPr>
          <p:blipFill rotWithShape="1">
            <a:blip r:embed="rId5">
              <a:alphaModFix/>
            </a:blip>
            <a:srcRect b="0" l="0" r="0" t="0"/>
            <a:stretch/>
          </p:blipFill>
          <p:spPr>
            <a:xfrm>
              <a:off x="492251" y="3336035"/>
              <a:ext cx="1635252" cy="643127"/>
            </a:xfrm>
            <a:prstGeom prst="rect">
              <a:avLst/>
            </a:prstGeom>
            <a:noFill/>
            <a:ln>
              <a:noFill/>
            </a:ln>
          </p:spPr>
        </p:pic>
        <p:sp>
          <p:nvSpPr>
            <p:cNvPr id="170" name="Google Shape;170;p5"/>
            <p:cNvSpPr/>
            <p:nvPr/>
          </p:nvSpPr>
          <p:spPr>
            <a:xfrm>
              <a:off x="252222" y="2708910"/>
              <a:ext cx="1961514" cy="1656714"/>
            </a:xfrm>
            <a:custGeom>
              <a:rect b="b" l="l" r="r" t="t"/>
              <a:pathLst>
                <a:path extrusionOk="0" h="1656714" w="1961514">
                  <a:moveTo>
                    <a:pt x="980694" y="0"/>
                  </a:moveTo>
                  <a:lnTo>
                    <a:pt x="928610" y="1148"/>
                  </a:lnTo>
                  <a:lnTo>
                    <a:pt x="877235" y="4554"/>
                  </a:lnTo>
                  <a:lnTo>
                    <a:pt x="826636" y="10161"/>
                  </a:lnTo>
                  <a:lnTo>
                    <a:pt x="776880" y="17912"/>
                  </a:lnTo>
                  <a:lnTo>
                    <a:pt x="728035" y="27749"/>
                  </a:lnTo>
                  <a:lnTo>
                    <a:pt x="680170" y="39615"/>
                  </a:lnTo>
                  <a:lnTo>
                    <a:pt x="633352" y="53453"/>
                  </a:lnTo>
                  <a:lnTo>
                    <a:pt x="587648" y="69206"/>
                  </a:lnTo>
                  <a:lnTo>
                    <a:pt x="543126" y="86816"/>
                  </a:lnTo>
                  <a:lnTo>
                    <a:pt x="499855" y="106226"/>
                  </a:lnTo>
                  <a:lnTo>
                    <a:pt x="457902" y="127379"/>
                  </a:lnTo>
                  <a:lnTo>
                    <a:pt x="417334" y="150218"/>
                  </a:lnTo>
                  <a:lnTo>
                    <a:pt x="378221" y="174685"/>
                  </a:lnTo>
                  <a:lnTo>
                    <a:pt x="340628" y="200723"/>
                  </a:lnTo>
                  <a:lnTo>
                    <a:pt x="304625" y="228275"/>
                  </a:lnTo>
                  <a:lnTo>
                    <a:pt x="270278" y="257284"/>
                  </a:lnTo>
                  <a:lnTo>
                    <a:pt x="237656" y="287693"/>
                  </a:lnTo>
                  <a:lnTo>
                    <a:pt x="206827" y="319443"/>
                  </a:lnTo>
                  <a:lnTo>
                    <a:pt x="177858" y="352479"/>
                  </a:lnTo>
                  <a:lnTo>
                    <a:pt x="150817" y="386742"/>
                  </a:lnTo>
                  <a:lnTo>
                    <a:pt x="125772" y="422175"/>
                  </a:lnTo>
                  <a:lnTo>
                    <a:pt x="102790" y="458722"/>
                  </a:lnTo>
                  <a:lnTo>
                    <a:pt x="81940" y="496325"/>
                  </a:lnTo>
                  <a:lnTo>
                    <a:pt x="63288" y="534927"/>
                  </a:lnTo>
                  <a:lnTo>
                    <a:pt x="46904" y="574470"/>
                  </a:lnTo>
                  <a:lnTo>
                    <a:pt x="32855" y="614897"/>
                  </a:lnTo>
                  <a:lnTo>
                    <a:pt x="21208" y="656151"/>
                  </a:lnTo>
                  <a:lnTo>
                    <a:pt x="12031" y="698175"/>
                  </a:lnTo>
                  <a:lnTo>
                    <a:pt x="5392" y="740912"/>
                  </a:lnTo>
                  <a:lnTo>
                    <a:pt x="1359" y="784304"/>
                  </a:lnTo>
                  <a:lnTo>
                    <a:pt x="0" y="828293"/>
                  </a:lnTo>
                  <a:lnTo>
                    <a:pt x="1359" y="872283"/>
                  </a:lnTo>
                  <a:lnTo>
                    <a:pt x="5392" y="915675"/>
                  </a:lnTo>
                  <a:lnTo>
                    <a:pt x="12031" y="958412"/>
                  </a:lnTo>
                  <a:lnTo>
                    <a:pt x="21208" y="1000436"/>
                  </a:lnTo>
                  <a:lnTo>
                    <a:pt x="32855" y="1041690"/>
                  </a:lnTo>
                  <a:lnTo>
                    <a:pt x="46904" y="1082117"/>
                  </a:lnTo>
                  <a:lnTo>
                    <a:pt x="63288" y="1121660"/>
                  </a:lnTo>
                  <a:lnTo>
                    <a:pt x="81940" y="1160262"/>
                  </a:lnTo>
                  <a:lnTo>
                    <a:pt x="102790" y="1197865"/>
                  </a:lnTo>
                  <a:lnTo>
                    <a:pt x="125772" y="1234412"/>
                  </a:lnTo>
                  <a:lnTo>
                    <a:pt x="150817" y="1269845"/>
                  </a:lnTo>
                  <a:lnTo>
                    <a:pt x="177858" y="1304108"/>
                  </a:lnTo>
                  <a:lnTo>
                    <a:pt x="206827" y="1337144"/>
                  </a:lnTo>
                  <a:lnTo>
                    <a:pt x="237656" y="1368894"/>
                  </a:lnTo>
                  <a:lnTo>
                    <a:pt x="270278" y="1399303"/>
                  </a:lnTo>
                  <a:lnTo>
                    <a:pt x="304625" y="1428312"/>
                  </a:lnTo>
                  <a:lnTo>
                    <a:pt x="340628" y="1455864"/>
                  </a:lnTo>
                  <a:lnTo>
                    <a:pt x="378221" y="1481902"/>
                  </a:lnTo>
                  <a:lnTo>
                    <a:pt x="417334" y="1506369"/>
                  </a:lnTo>
                  <a:lnTo>
                    <a:pt x="457902" y="1529208"/>
                  </a:lnTo>
                  <a:lnTo>
                    <a:pt x="499855" y="1550361"/>
                  </a:lnTo>
                  <a:lnTo>
                    <a:pt x="543126" y="1569771"/>
                  </a:lnTo>
                  <a:lnTo>
                    <a:pt x="587648" y="1587381"/>
                  </a:lnTo>
                  <a:lnTo>
                    <a:pt x="633352" y="1603134"/>
                  </a:lnTo>
                  <a:lnTo>
                    <a:pt x="680170" y="1616972"/>
                  </a:lnTo>
                  <a:lnTo>
                    <a:pt x="728035" y="1628838"/>
                  </a:lnTo>
                  <a:lnTo>
                    <a:pt x="776880" y="1638675"/>
                  </a:lnTo>
                  <a:lnTo>
                    <a:pt x="826636" y="1646426"/>
                  </a:lnTo>
                  <a:lnTo>
                    <a:pt x="877235" y="1652033"/>
                  </a:lnTo>
                  <a:lnTo>
                    <a:pt x="928610" y="1655439"/>
                  </a:lnTo>
                  <a:lnTo>
                    <a:pt x="980694" y="1656588"/>
                  </a:lnTo>
                  <a:lnTo>
                    <a:pt x="1032780" y="1655439"/>
                  </a:lnTo>
                  <a:lnTo>
                    <a:pt x="1084158" y="1652033"/>
                  </a:lnTo>
                  <a:lnTo>
                    <a:pt x="1134760" y="1646426"/>
                  </a:lnTo>
                  <a:lnTo>
                    <a:pt x="1184518" y="1638675"/>
                  </a:lnTo>
                  <a:lnTo>
                    <a:pt x="1233364" y="1628838"/>
                  </a:lnTo>
                  <a:lnTo>
                    <a:pt x="1281231" y="1616972"/>
                  </a:lnTo>
                  <a:lnTo>
                    <a:pt x="1328051" y="1603134"/>
                  </a:lnTo>
                  <a:lnTo>
                    <a:pt x="1373756" y="1587381"/>
                  </a:lnTo>
                  <a:lnTo>
                    <a:pt x="1418277" y="1569771"/>
                  </a:lnTo>
                  <a:lnTo>
                    <a:pt x="1461549" y="1550361"/>
                  </a:lnTo>
                  <a:lnTo>
                    <a:pt x="1503502" y="1529208"/>
                  </a:lnTo>
                  <a:lnTo>
                    <a:pt x="1544069" y="1506369"/>
                  </a:lnTo>
                  <a:lnTo>
                    <a:pt x="1583183" y="1481902"/>
                  </a:lnTo>
                  <a:lnTo>
                    <a:pt x="1620774" y="1455864"/>
                  </a:lnTo>
                  <a:lnTo>
                    <a:pt x="1656777" y="1428312"/>
                  </a:lnTo>
                  <a:lnTo>
                    <a:pt x="1691123" y="1399303"/>
                  </a:lnTo>
                  <a:lnTo>
                    <a:pt x="1723743" y="1368894"/>
                  </a:lnTo>
                  <a:lnTo>
                    <a:pt x="1754572" y="1337144"/>
                  </a:lnTo>
                  <a:lnTo>
                    <a:pt x="1783539" y="1304108"/>
                  </a:lnTo>
                  <a:lnTo>
                    <a:pt x="1810579" y="1269845"/>
                  </a:lnTo>
                  <a:lnTo>
                    <a:pt x="1835623" y="1234412"/>
                  </a:lnTo>
                  <a:lnTo>
                    <a:pt x="1858604" y="1197865"/>
                  </a:lnTo>
                  <a:lnTo>
                    <a:pt x="1879453" y="1160262"/>
                  </a:lnTo>
                  <a:lnTo>
                    <a:pt x="1898103" y="1121660"/>
                  </a:lnTo>
                  <a:lnTo>
                    <a:pt x="1914486" y="1082117"/>
                  </a:lnTo>
                  <a:lnTo>
                    <a:pt x="1928535" y="1041690"/>
                  </a:lnTo>
                  <a:lnTo>
                    <a:pt x="1940181" y="1000436"/>
                  </a:lnTo>
                  <a:lnTo>
                    <a:pt x="1949357" y="958412"/>
                  </a:lnTo>
                  <a:lnTo>
                    <a:pt x="1955996" y="915675"/>
                  </a:lnTo>
                  <a:lnTo>
                    <a:pt x="1960028" y="872283"/>
                  </a:lnTo>
                  <a:lnTo>
                    <a:pt x="1961388" y="828293"/>
                  </a:lnTo>
                  <a:lnTo>
                    <a:pt x="1960028" y="784304"/>
                  </a:lnTo>
                  <a:lnTo>
                    <a:pt x="1955996" y="740912"/>
                  </a:lnTo>
                  <a:lnTo>
                    <a:pt x="1949357" y="698175"/>
                  </a:lnTo>
                  <a:lnTo>
                    <a:pt x="1940181" y="656151"/>
                  </a:lnTo>
                  <a:lnTo>
                    <a:pt x="1928535" y="614897"/>
                  </a:lnTo>
                  <a:lnTo>
                    <a:pt x="1914486" y="574470"/>
                  </a:lnTo>
                  <a:lnTo>
                    <a:pt x="1898103" y="534927"/>
                  </a:lnTo>
                  <a:lnTo>
                    <a:pt x="1879453" y="496325"/>
                  </a:lnTo>
                  <a:lnTo>
                    <a:pt x="1858604" y="458722"/>
                  </a:lnTo>
                  <a:lnTo>
                    <a:pt x="1835623" y="422175"/>
                  </a:lnTo>
                  <a:lnTo>
                    <a:pt x="1810579" y="386742"/>
                  </a:lnTo>
                  <a:lnTo>
                    <a:pt x="1783539" y="352479"/>
                  </a:lnTo>
                  <a:lnTo>
                    <a:pt x="1754572" y="319443"/>
                  </a:lnTo>
                  <a:lnTo>
                    <a:pt x="1723743" y="287693"/>
                  </a:lnTo>
                  <a:lnTo>
                    <a:pt x="1691123" y="257284"/>
                  </a:lnTo>
                  <a:lnTo>
                    <a:pt x="1656777" y="228275"/>
                  </a:lnTo>
                  <a:lnTo>
                    <a:pt x="1620774" y="200723"/>
                  </a:lnTo>
                  <a:lnTo>
                    <a:pt x="1583183" y="174685"/>
                  </a:lnTo>
                  <a:lnTo>
                    <a:pt x="1544069" y="150218"/>
                  </a:lnTo>
                  <a:lnTo>
                    <a:pt x="1503502" y="127379"/>
                  </a:lnTo>
                  <a:lnTo>
                    <a:pt x="1461549" y="106226"/>
                  </a:lnTo>
                  <a:lnTo>
                    <a:pt x="1418277" y="86816"/>
                  </a:lnTo>
                  <a:lnTo>
                    <a:pt x="1373756" y="69206"/>
                  </a:lnTo>
                  <a:lnTo>
                    <a:pt x="1328051" y="53453"/>
                  </a:lnTo>
                  <a:lnTo>
                    <a:pt x="1281231" y="39615"/>
                  </a:lnTo>
                  <a:lnTo>
                    <a:pt x="1233364" y="27749"/>
                  </a:lnTo>
                  <a:lnTo>
                    <a:pt x="1184518" y="17912"/>
                  </a:lnTo>
                  <a:lnTo>
                    <a:pt x="1134760" y="10161"/>
                  </a:lnTo>
                  <a:lnTo>
                    <a:pt x="1084158" y="4554"/>
                  </a:lnTo>
                  <a:lnTo>
                    <a:pt x="1032780" y="1148"/>
                  </a:lnTo>
                  <a:lnTo>
                    <a:pt x="980694" y="0"/>
                  </a:lnTo>
                  <a:close/>
                </a:path>
              </a:pathLst>
            </a:custGeom>
            <a:solidFill>
              <a:srgbClr val="7597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5"/>
            <p:cNvSpPr/>
            <p:nvPr/>
          </p:nvSpPr>
          <p:spPr>
            <a:xfrm>
              <a:off x="252222" y="2708910"/>
              <a:ext cx="1961514" cy="1656714"/>
            </a:xfrm>
            <a:custGeom>
              <a:rect b="b" l="l" r="r" t="t"/>
              <a:pathLst>
                <a:path extrusionOk="0" h="1656714" w="1961514">
                  <a:moveTo>
                    <a:pt x="0" y="828293"/>
                  </a:moveTo>
                  <a:lnTo>
                    <a:pt x="1359" y="784304"/>
                  </a:lnTo>
                  <a:lnTo>
                    <a:pt x="5392" y="740912"/>
                  </a:lnTo>
                  <a:lnTo>
                    <a:pt x="12031" y="698175"/>
                  </a:lnTo>
                  <a:lnTo>
                    <a:pt x="21208" y="656151"/>
                  </a:lnTo>
                  <a:lnTo>
                    <a:pt x="32855" y="614897"/>
                  </a:lnTo>
                  <a:lnTo>
                    <a:pt x="46904" y="574470"/>
                  </a:lnTo>
                  <a:lnTo>
                    <a:pt x="63288" y="534927"/>
                  </a:lnTo>
                  <a:lnTo>
                    <a:pt x="81940" y="496325"/>
                  </a:lnTo>
                  <a:lnTo>
                    <a:pt x="102790" y="458722"/>
                  </a:lnTo>
                  <a:lnTo>
                    <a:pt x="125772" y="422175"/>
                  </a:lnTo>
                  <a:lnTo>
                    <a:pt x="150817" y="386742"/>
                  </a:lnTo>
                  <a:lnTo>
                    <a:pt x="177858" y="352479"/>
                  </a:lnTo>
                  <a:lnTo>
                    <a:pt x="206827" y="319443"/>
                  </a:lnTo>
                  <a:lnTo>
                    <a:pt x="237656" y="287693"/>
                  </a:lnTo>
                  <a:lnTo>
                    <a:pt x="270278" y="257284"/>
                  </a:lnTo>
                  <a:lnTo>
                    <a:pt x="304625" y="228275"/>
                  </a:lnTo>
                  <a:lnTo>
                    <a:pt x="340628" y="200723"/>
                  </a:lnTo>
                  <a:lnTo>
                    <a:pt x="378221" y="174685"/>
                  </a:lnTo>
                  <a:lnTo>
                    <a:pt x="417334" y="150218"/>
                  </a:lnTo>
                  <a:lnTo>
                    <a:pt x="457902" y="127379"/>
                  </a:lnTo>
                  <a:lnTo>
                    <a:pt x="499855" y="106226"/>
                  </a:lnTo>
                  <a:lnTo>
                    <a:pt x="543126" y="86816"/>
                  </a:lnTo>
                  <a:lnTo>
                    <a:pt x="587648" y="69206"/>
                  </a:lnTo>
                  <a:lnTo>
                    <a:pt x="633352" y="53453"/>
                  </a:lnTo>
                  <a:lnTo>
                    <a:pt x="680170" y="39615"/>
                  </a:lnTo>
                  <a:lnTo>
                    <a:pt x="728035" y="27749"/>
                  </a:lnTo>
                  <a:lnTo>
                    <a:pt x="776880" y="17912"/>
                  </a:lnTo>
                  <a:lnTo>
                    <a:pt x="826636" y="10161"/>
                  </a:lnTo>
                  <a:lnTo>
                    <a:pt x="877235" y="4554"/>
                  </a:lnTo>
                  <a:lnTo>
                    <a:pt x="928610" y="1148"/>
                  </a:lnTo>
                  <a:lnTo>
                    <a:pt x="980694" y="0"/>
                  </a:lnTo>
                  <a:lnTo>
                    <a:pt x="1032780" y="1148"/>
                  </a:lnTo>
                  <a:lnTo>
                    <a:pt x="1084158" y="4554"/>
                  </a:lnTo>
                  <a:lnTo>
                    <a:pt x="1134760" y="10161"/>
                  </a:lnTo>
                  <a:lnTo>
                    <a:pt x="1184518" y="17912"/>
                  </a:lnTo>
                  <a:lnTo>
                    <a:pt x="1233364" y="27749"/>
                  </a:lnTo>
                  <a:lnTo>
                    <a:pt x="1281231" y="39615"/>
                  </a:lnTo>
                  <a:lnTo>
                    <a:pt x="1328051" y="53453"/>
                  </a:lnTo>
                  <a:lnTo>
                    <a:pt x="1373756" y="69206"/>
                  </a:lnTo>
                  <a:lnTo>
                    <a:pt x="1418277" y="86816"/>
                  </a:lnTo>
                  <a:lnTo>
                    <a:pt x="1461549" y="106226"/>
                  </a:lnTo>
                  <a:lnTo>
                    <a:pt x="1503502" y="127379"/>
                  </a:lnTo>
                  <a:lnTo>
                    <a:pt x="1544069" y="150218"/>
                  </a:lnTo>
                  <a:lnTo>
                    <a:pt x="1583183" y="174685"/>
                  </a:lnTo>
                  <a:lnTo>
                    <a:pt x="1620774" y="200723"/>
                  </a:lnTo>
                  <a:lnTo>
                    <a:pt x="1656777" y="228275"/>
                  </a:lnTo>
                  <a:lnTo>
                    <a:pt x="1691123" y="257284"/>
                  </a:lnTo>
                  <a:lnTo>
                    <a:pt x="1723743" y="287693"/>
                  </a:lnTo>
                  <a:lnTo>
                    <a:pt x="1754572" y="319443"/>
                  </a:lnTo>
                  <a:lnTo>
                    <a:pt x="1783539" y="352479"/>
                  </a:lnTo>
                  <a:lnTo>
                    <a:pt x="1810579" y="386742"/>
                  </a:lnTo>
                  <a:lnTo>
                    <a:pt x="1835623" y="422175"/>
                  </a:lnTo>
                  <a:lnTo>
                    <a:pt x="1858604" y="458722"/>
                  </a:lnTo>
                  <a:lnTo>
                    <a:pt x="1879453" y="496325"/>
                  </a:lnTo>
                  <a:lnTo>
                    <a:pt x="1898103" y="534927"/>
                  </a:lnTo>
                  <a:lnTo>
                    <a:pt x="1914486" y="574470"/>
                  </a:lnTo>
                  <a:lnTo>
                    <a:pt x="1928535" y="614897"/>
                  </a:lnTo>
                  <a:lnTo>
                    <a:pt x="1940181" y="656151"/>
                  </a:lnTo>
                  <a:lnTo>
                    <a:pt x="1949357" y="698175"/>
                  </a:lnTo>
                  <a:lnTo>
                    <a:pt x="1955996" y="740912"/>
                  </a:lnTo>
                  <a:lnTo>
                    <a:pt x="1960028" y="784304"/>
                  </a:lnTo>
                  <a:lnTo>
                    <a:pt x="1961388" y="828293"/>
                  </a:lnTo>
                  <a:lnTo>
                    <a:pt x="1960028" y="872283"/>
                  </a:lnTo>
                  <a:lnTo>
                    <a:pt x="1955996" y="915675"/>
                  </a:lnTo>
                  <a:lnTo>
                    <a:pt x="1949357" y="958412"/>
                  </a:lnTo>
                  <a:lnTo>
                    <a:pt x="1940181" y="1000436"/>
                  </a:lnTo>
                  <a:lnTo>
                    <a:pt x="1928535" y="1041690"/>
                  </a:lnTo>
                  <a:lnTo>
                    <a:pt x="1914486" y="1082117"/>
                  </a:lnTo>
                  <a:lnTo>
                    <a:pt x="1898103" y="1121660"/>
                  </a:lnTo>
                  <a:lnTo>
                    <a:pt x="1879453" y="1160262"/>
                  </a:lnTo>
                  <a:lnTo>
                    <a:pt x="1858604" y="1197865"/>
                  </a:lnTo>
                  <a:lnTo>
                    <a:pt x="1835623" y="1234412"/>
                  </a:lnTo>
                  <a:lnTo>
                    <a:pt x="1810579" y="1269845"/>
                  </a:lnTo>
                  <a:lnTo>
                    <a:pt x="1783539" y="1304108"/>
                  </a:lnTo>
                  <a:lnTo>
                    <a:pt x="1754572" y="1337144"/>
                  </a:lnTo>
                  <a:lnTo>
                    <a:pt x="1723743" y="1368894"/>
                  </a:lnTo>
                  <a:lnTo>
                    <a:pt x="1691123" y="1399303"/>
                  </a:lnTo>
                  <a:lnTo>
                    <a:pt x="1656777" y="1428312"/>
                  </a:lnTo>
                  <a:lnTo>
                    <a:pt x="1620774" y="1455864"/>
                  </a:lnTo>
                  <a:lnTo>
                    <a:pt x="1583183" y="1481902"/>
                  </a:lnTo>
                  <a:lnTo>
                    <a:pt x="1544069" y="1506369"/>
                  </a:lnTo>
                  <a:lnTo>
                    <a:pt x="1503502" y="1529208"/>
                  </a:lnTo>
                  <a:lnTo>
                    <a:pt x="1461549" y="1550361"/>
                  </a:lnTo>
                  <a:lnTo>
                    <a:pt x="1418277" y="1569771"/>
                  </a:lnTo>
                  <a:lnTo>
                    <a:pt x="1373756" y="1587381"/>
                  </a:lnTo>
                  <a:lnTo>
                    <a:pt x="1328051" y="1603134"/>
                  </a:lnTo>
                  <a:lnTo>
                    <a:pt x="1281231" y="1616972"/>
                  </a:lnTo>
                  <a:lnTo>
                    <a:pt x="1233364" y="1628838"/>
                  </a:lnTo>
                  <a:lnTo>
                    <a:pt x="1184518" y="1638675"/>
                  </a:lnTo>
                  <a:lnTo>
                    <a:pt x="1134760" y="1646426"/>
                  </a:lnTo>
                  <a:lnTo>
                    <a:pt x="1084158" y="1652033"/>
                  </a:lnTo>
                  <a:lnTo>
                    <a:pt x="1032780" y="1655439"/>
                  </a:lnTo>
                  <a:lnTo>
                    <a:pt x="980694" y="1656588"/>
                  </a:lnTo>
                  <a:lnTo>
                    <a:pt x="928610" y="1655439"/>
                  </a:lnTo>
                  <a:lnTo>
                    <a:pt x="877235" y="1652033"/>
                  </a:lnTo>
                  <a:lnTo>
                    <a:pt x="826636" y="1646426"/>
                  </a:lnTo>
                  <a:lnTo>
                    <a:pt x="776880" y="1638675"/>
                  </a:lnTo>
                  <a:lnTo>
                    <a:pt x="728035" y="1628838"/>
                  </a:lnTo>
                  <a:lnTo>
                    <a:pt x="680170" y="1616972"/>
                  </a:lnTo>
                  <a:lnTo>
                    <a:pt x="633352" y="1603134"/>
                  </a:lnTo>
                  <a:lnTo>
                    <a:pt x="587648" y="1587381"/>
                  </a:lnTo>
                  <a:lnTo>
                    <a:pt x="543126" y="1569771"/>
                  </a:lnTo>
                  <a:lnTo>
                    <a:pt x="499855" y="1550361"/>
                  </a:lnTo>
                  <a:lnTo>
                    <a:pt x="457902" y="1529208"/>
                  </a:lnTo>
                  <a:lnTo>
                    <a:pt x="417334" y="1506369"/>
                  </a:lnTo>
                  <a:lnTo>
                    <a:pt x="378221" y="1481902"/>
                  </a:lnTo>
                  <a:lnTo>
                    <a:pt x="340628" y="1455864"/>
                  </a:lnTo>
                  <a:lnTo>
                    <a:pt x="304625" y="1428312"/>
                  </a:lnTo>
                  <a:lnTo>
                    <a:pt x="270278" y="1399303"/>
                  </a:lnTo>
                  <a:lnTo>
                    <a:pt x="237656" y="1368894"/>
                  </a:lnTo>
                  <a:lnTo>
                    <a:pt x="206827" y="1337144"/>
                  </a:lnTo>
                  <a:lnTo>
                    <a:pt x="177858" y="1304108"/>
                  </a:lnTo>
                  <a:lnTo>
                    <a:pt x="150817" y="1269845"/>
                  </a:lnTo>
                  <a:lnTo>
                    <a:pt x="125772" y="1234412"/>
                  </a:lnTo>
                  <a:lnTo>
                    <a:pt x="102790" y="1197865"/>
                  </a:lnTo>
                  <a:lnTo>
                    <a:pt x="81940" y="1160262"/>
                  </a:lnTo>
                  <a:lnTo>
                    <a:pt x="63288" y="1121660"/>
                  </a:lnTo>
                  <a:lnTo>
                    <a:pt x="46904" y="1082117"/>
                  </a:lnTo>
                  <a:lnTo>
                    <a:pt x="32855" y="1041690"/>
                  </a:lnTo>
                  <a:lnTo>
                    <a:pt x="21208" y="1000436"/>
                  </a:lnTo>
                  <a:lnTo>
                    <a:pt x="12031" y="958412"/>
                  </a:lnTo>
                  <a:lnTo>
                    <a:pt x="5392" y="915675"/>
                  </a:lnTo>
                  <a:lnTo>
                    <a:pt x="1359" y="872283"/>
                  </a:lnTo>
                  <a:lnTo>
                    <a:pt x="0" y="828293"/>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2" name="Google Shape;172;p5"/>
          <p:cNvSpPr txBox="1"/>
          <p:nvPr/>
        </p:nvSpPr>
        <p:spPr>
          <a:xfrm>
            <a:off x="2301955" y="3334004"/>
            <a:ext cx="12922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Arial"/>
                <a:ea typeface="Arial"/>
                <a:cs typeface="Arial"/>
                <a:sym typeface="Arial"/>
              </a:rPr>
              <a:t>SENDER</a:t>
            </a:r>
            <a:endParaRPr sz="2400">
              <a:solidFill>
                <a:schemeClr val="dk1"/>
              </a:solidFill>
              <a:latin typeface="Arial"/>
              <a:ea typeface="Arial"/>
              <a:cs typeface="Arial"/>
              <a:sym typeface="Arial"/>
            </a:endParaRPr>
          </a:p>
        </p:txBody>
      </p:sp>
      <p:sp>
        <p:nvSpPr>
          <p:cNvPr id="173" name="Google Shape;173;p5"/>
          <p:cNvSpPr txBox="1"/>
          <p:nvPr/>
        </p:nvSpPr>
        <p:spPr>
          <a:xfrm>
            <a:off x="4135377" y="2977133"/>
            <a:ext cx="1937385" cy="1316990"/>
          </a:xfrm>
          <a:prstGeom prst="rect">
            <a:avLst/>
          </a:prstGeom>
          <a:solidFill>
            <a:srgbClr val="7597D9"/>
          </a:solidFill>
          <a:ln cap="flat" cmpd="sng" w="38100">
            <a:solidFill>
              <a:srgbClr val="000000"/>
            </a:solidFill>
            <a:prstDash val="solid"/>
            <a:round/>
            <a:headEnd len="sm" w="sm" type="none"/>
            <a:tailEnd len="sm" w="sm" type="none"/>
          </a:ln>
        </p:spPr>
        <p:txBody>
          <a:bodyPr anchorCtr="0" anchor="t" bIns="0" lIns="0" spcFirstLastPara="1" rIns="0" wrap="square" tIns="625">
            <a:spAutoFit/>
          </a:bodyPr>
          <a:lstStyle/>
          <a:p>
            <a:pPr indent="0" lvl="0" marL="0" marR="0" rtl="0" algn="l">
              <a:lnSpc>
                <a:spcPct val="100000"/>
              </a:lnSpc>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207645" marR="0" rtl="0" algn="l">
              <a:lnSpc>
                <a:spcPct val="100000"/>
              </a:lnSpc>
              <a:spcBef>
                <a:spcPts val="0"/>
              </a:spcBef>
              <a:spcAft>
                <a:spcPts val="0"/>
              </a:spcAft>
              <a:buNone/>
            </a:pPr>
            <a:r>
              <a:rPr b="1" lang="en-US" sz="2400">
                <a:solidFill>
                  <a:schemeClr val="dk1"/>
                </a:solidFill>
                <a:latin typeface="Arial"/>
                <a:ea typeface="Arial"/>
                <a:cs typeface="Arial"/>
                <a:sym typeface="Arial"/>
              </a:rPr>
              <a:t>MESSAGE</a:t>
            </a:r>
            <a:endParaRPr sz="2400">
              <a:solidFill>
                <a:schemeClr val="dk1"/>
              </a:solidFill>
              <a:latin typeface="Arial"/>
              <a:ea typeface="Arial"/>
              <a:cs typeface="Arial"/>
              <a:sym typeface="Arial"/>
            </a:endParaRPr>
          </a:p>
        </p:txBody>
      </p:sp>
      <p:grpSp>
        <p:nvGrpSpPr>
          <p:cNvPr id="174" name="Google Shape;174;p5"/>
          <p:cNvGrpSpPr/>
          <p:nvPr/>
        </p:nvGrpSpPr>
        <p:grpSpPr>
          <a:xfrm>
            <a:off x="6215638" y="2925317"/>
            <a:ext cx="2315717" cy="1483614"/>
            <a:chOff x="4501134" y="2925317"/>
            <a:chExt cx="2315717" cy="1483614"/>
          </a:xfrm>
        </p:grpSpPr>
        <p:pic>
          <p:nvPicPr>
            <p:cNvPr id="175" name="Google Shape;175;p5"/>
            <p:cNvPicPr preferRelativeResize="0"/>
            <p:nvPr/>
          </p:nvPicPr>
          <p:blipFill rotWithShape="1">
            <a:blip r:embed="rId6">
              <a:alphaModFix/>
            </a:blip>
            <a:srcRect b="0" l="0" r="0" t="0"/>
            <a:stretch/>
          </p:blipFill>
          <p:spPr>
            <a:xfrm>
              <a:off x="4556760" y="2962655"/>
              <a:ext cx="2260091" cy="1446276"/>
            </a:xfrm>
            <a:prstGeom prst="rect">
              <a:avLst/>
            </a:prstGeom>
            <a:noFill/>
            <a:ln>
              <a:noFill/>
            </a:ln>
          </p:spPr>
        </p:pic>
        <p:pic>
          <p:nvPicPr>
            <p:cNvPr id="176" name="Google Shape;176;p5"/>
            <p:cNvPicPr preferRelativeResize="0"/>
            <p:nvPr/>
          </p:nvPicPr>
          <p:blipFill rotWithShape="1">
            <a:blip r:embed="rId7">
              <a:alphaModFix/>
            </a:blip>
            <a:srcRect b="0" l="0" r="0" t="0"/>
            <a:stretch/>
          </p:blipFill>
          <p:spPr>
            <a:xfrm>
              <a:off x="4504944" y="3409187"/>
              <a:ext cx="1854707" cy="643128"/>
            </a:xfrm>
            <a:prstGeom prst="rect">
              <a:avLst/>
            </a:prstGeom>
            <a:noFill/>
            <a:ln>
              <a:noFill/>
            </a:ln>
          </p:spPr>
        </p:pic>
        <p:sp>
          <p:nvSpPr>
            <p:cNvPr id="177" name="Google Shape;177;p5"/>
            <p:cNvSpPr/>
            <p:nvPr/>
          </p:nvSpPr>
          <p:spPr>
            <a:xfrm>
              <a:off x="4501134" y="2925317"/>
              <a:ext cx="2205355" cy="1369060"/>
            </a:xfrm>
            <a:custGeom>
              <a:rect b="b" l="l" r="r" t="t"/>
              <a:pathLst>
                <a:path extrusionOk="0" h="1369060" w="2205354">
                  <a:moveTo>
                    <a:pt x="1273302" y="0"/>
                  </a:moveTo>
                  <a:lnTo>
                    <a:pt x="1273302" y="320040"/>
                  </a:lnTo>
                  <a:lnTo>
                    <a:pt x="0" y="320040"/>
                  </a:lnTo>
                  <a:lnTo>
                    <a:pt x="0" y="1048512"/>
                  </a:lnTo>
                  <a:lnTo>
                    <a:pt x="1273302" y="1048512"/>
                  </a:lnTo>
                  <a:lnTo>
                    <a:pt x="1273302" y="1368552"/>
                  </a:lnTo>
                  <a:lnTo>
                    <a:pt x="2205227" y="684276"/>
                  </a:lnTo>
                  <a:lnTo>
                    <a:pt x="1273302" y="0"/>
                  </a:lnTo>
                  <a:close/>
                </a:path>
              </a:pathLst>
            </a:custGeom>
            <a:solidFill>
              <a:srgbClr val="7597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5"/>
            <p:cNvSpPr/>
            <p:nvPr/>
          </p:nvSpPr>
          <p:spPr>
            <a:xfrm>
              <a:off x="4501134" y="2925317"/>
              <a:ext cx="2205355" cy="1369060"/>
            </a:xfrm>
            <a:custGeom>
              <a:rect b="b" l="l" r="r" t="t"/>
              <a:pathLst>
                <a:path extrusionOk="0" h="1369060" w="2205354">
                  <a:moveTo>
                    <a:pt x="0" y="320040"/>
                  </a:moveTo>
                  <a:lnTo>
                    <a:pt x="1273302" y="320040"/>
                  </a:lnTo>
                  <a:lnTo>
                    <a:pt x="1273302" y="0"/>
                  </a:lnTo>
                  <a:lnTo>
                    <a:pt x="2205227" y="684276"/>
                  </a:lnTo>
                  <a:lnTo>
                    <a:pt x="1273302" y="1368552"/>
                  </a:lnTo>
                  <a:lnTo>
                    <a:pt x="1273302" y="1048512"/>
                  </a:lnTo>
                  <a:lnTo>
                    <a:pt x="0" y="1048512"/>
                  </a:lnTo>
                  <a:lnTo>
                    <a:pt x="0" y="320040"/>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9" name="Google Shape;179;p5"/>
          <p:cNvGrpSpPr/>
          <p:nvPr/>
        </p:nvGrpSpPr>
        <p:grpSpPr>
          <a:xfrm>
            <a:off x="8585829" y="2708910"/>
            <a:ext cx="1962149" cy="1753362"/>
            <a:chOff x="6899909" y="2708910"/>
            <a:chExt cx="1962149" cy="1753362"/>
          </a:xfrm>
        </p:grpSpPr>
        <p:pic>
          <p:nvPicPr>
            <p:cNvPr id="180" name="Google Shape;180;p5"/>
            <p:cNvPicPr preferRelativeResize="0"/>
            <p:nvPr/>
          </p:nvPicPr>
          <p:blipFill rotWithShape="1">
            <a:blip r:embed="rId8">
              <a:alphaModFix/>
            </a:blip>
            <a:srcRect b="0" l="0" r="0" t="0"/>
            <a:stretch/>
          </p:blipFill>
          <p:spPr>
            <a:xfrm>
              <a:off x="6955535" y="2764536"/>
              <a:ext cx="1889760" cy="1697736"/>
            </a:xfrm>
            <a:prstGeom prst="rect">
              <a:avLst/>
            </a:prstGeom>
            <a:noFill/>
            <a:ln>
              <a:noFill/>
            </a:ln>
          </p:spPr>
        </p:pic>
        <p:pic>
          <p:nvPicPr>
            <p:cNvPr id="181" name="Google Shape;181;p5"/>
            <p:cNvPicPr preferRelativeResize="0"/>
            <p:nvPr/>
          </p:nvPicPr>
          <p:blipFill rotWithShape="1">
            <a:blip r:embed="rId9">
              <a:alphaModFix/>
            </a:blip>
            <a:srcRect b="0" l="0" r="0" t="0"/>
            <a:stretch/>
          </p:blipFill>
          <p:spPr>
            <a:xfrm>
              <a:off x="6938771" y="3336036"/>
              <a:ext cx="1923287" cy="643127"/>
            </a:xfrm>
            <a:prstGeom prst="rect">
              <a:avLst/>
            </a:prstGeom>
            <a:noFill/>
            <a:ln>
              <a:noFill/>
            </a:ln>
          </p:spPr>
        </p:pic>
        <p:sp>
          <p:nvSpPr>
            <p:cNvPr id="182" name="Google Shape;182;p5"/>
            <p:cNvSpPr/>
            <p:nvPr/>
          </p:nvSpPr>
          <p:spPr>
            <a:xfrm>
              <a:off x="6899909" y="2708910"/>
              <a:ext cx="1849120" cy="1656714"/>
            </a:xfrm>
            <a:custGeom>
              <a:rect b="b" l="l" r="r" t="t"/>
              <a:pathLst>
                <a:path extrusionOk="0" h="1656714" w="1849120">
                  <a:moveTo>
                    <a:pt x="924306" y="0"/>
                  </a:moveTo>
                  <a:lnTo>
                    <a:pt x="873586" y="1225"/>
                  </a:lnTo>
                  <a:lnTo>
                    <a:pt x="823582" y="4860"/>
                  </a:lnTo>
                  <a:lnTo>
                    <a:pt x="774364" y="10840"/>
                  </a:lnTo>
                  <a:lnTo>
                    <a:pt x="726002" y="19104"/>
                  </a:lnTo>
                  <a:lnTo>
                    <a:pt x="678568" y="29587"/>
                  </a:lnTo>
                  <a:lnTo>
                    <a:pt x="632130" y="42226"/>
                  </a:lnTo>
                  <a:lnTo>
                    <a:pt x="586761" y="56959"/>
                  </a:lnTo>
                  <a:lnTo>
                    <a:pt x="542530" y="73722"/>
                  </a:lnTo>
                  <a:lnTo>
                    <a:pt x="499507" y="92452"/>
                  </a:lnTo>
                  <a:lnTo>
                    <a:pt x="457764" y="113086"/>
                  </a:lnTo>
                  <a:lnTo>
                    <a:pt x="417370" y="135560"/>
                  </a:lnTo>
                  <a:lnTo>
                    <a:pt x="378397" y="159812"/>
                  </a:lnTo>
                  <a:lnTo>
                    <a:pt x="340913" y="185778"/>
                  </a:lnTo>
                  <a:lnTo>
                    <a:pt x="304991" y="213396"/>
                  </a:lnTo>
                  <a:lnTo>
                    <a:pt x="270700" y="242601"/>
                  </a:lnTo>
                  <a:lnTo>
                    <a:pt x="238111" y="273331"/>
                  </a:lnTo>
                  <a:lnTo>
                    <a:pt x="207294" y="305523"/>
                  </a:lnTo>
                  <a:lnTo>
                    <a:pt x="178320" y="339114"/>
                  </a:lnTo>
                  <a:lnTo>
                    <a:pt x="151259" y="374040"/>
                  </a:lnTo>
                  <a:lnTo>
                    <a:pt x="126181" y="410238"/>
                  </a:lnTo>
                  <a:lnTo>
                    <a:pt x="103158" y="447645"/>
                  </a:lnTo>
                  <a:lnTo>
                    <a:pt x="82258" y="486198"/>
                  </a:lnTo>
                  <a:lnTo>
                    <a:pt x="63554" y="525833"/>
                  </a:lnTo>
                  <a:lnTo>
                    <a:pt x="47115" y="566489"/>
                  </a:lnTo>
                  <a:lnTo>
                    <a:pt x="33012" y="608100"/>
                  </a:lnTo>
                  <a:lnTo>
                    <a:pt x="21316" y="650605"/>
                  </a:lnTo>
                  <a:lnTo>
                    <a:pt x="12095" y="693940"/>
                  </a:lnTo>
                  <a:lnTo>
                    <a:pt x="5422" y="738042"/>
                  </a:lnTo>
                  <a:lnTo>
                    <a:pt x="1367" y="782847"/>
                  </a:lnTo>
                  <a:lnTo>
                    <a:pt x="0" y="828293"/>
                  </a:lnTo>
                  <a:lnTo>
                    <a:pt x="1367" y="873740"/>
                  </a:lnTo>
                  <a:lnTo>
                    <a:pt x="5422" y="918545"/>
                  </a:lnTo>
                  <a:lnTo>
                    <a:pt x="12095" y="962647"/>
                  </a:lnTo>
                  <a:lnTo>
                    <a:pt x="21316" y="1005982"/>
                  </a:lnTo>
                  <a:lnTo>
                    <a:pt x="33012" y="1048487"/>
                  </a:lnTo>
                  <a:lnTo>
                    <a:pt x="47115" y="1090098"/>
                  </a:lnTo>
                  <a:lnTo>
                    <a:pt x="63554" y="1130754"/>
                  </a:lnTo>
                  <a:lnTo>
                    <a:pt x="82258" y="1170389"/>
                  </a:lnTo>
                  <a:lnTo>
                    <a:pt x="103158" y="1208942"/>
                  </a:lnTo>
                  <a:lnTo>
                    <a:pt x="126181" y="1246349"/>
                  </a:lnTo>
                  <a:lnTo>
                    <a:pt x="151259" y="1282547"/>
                  </a:lnTo>
                  <a:lnTo>
                    <a:pt x="178320" y="1317473"/>
                  </a:lnTo>
                  <a:lnTo>
                    <a:pt x="207294" y="1351064"/>
                  </a:lnTo>
                  <a:lnTo>
                    <a:pt x="238111" y="1383256"/>
                  </a:lnTo>
                  <a:lnTo>
                    <a:pt x="270700" y="1413986"/>
                  </a:lnTo>
                  <a:lnTo>
                    <a:pt x="304991" y="1443191"/>
                  </a:lnTo>
                  <a:lnTo>
                    <a:pt x="340913" y="1470809"/>
                  </a:lnTo>
                  <a:lnTo>
                    <a:pt x="378397" y="1496775"/>
                  </a:lnTo>
                  <a:lnTo>
                    <a:pt x="417370" y="1521027"/>
                  </a:lnTo>
                  <a:lnTo>
                    <a:pt x="457764" y="1543501"/>
                  </a:lnTo>
                  <a:lnTo>
                    <a:pt x="499507" y="1564135"/>
                  </a:lnTo>
                  <a:lnTo>
                    <a:pt x="542530" y="1582865"/>
                  </a:lnTo>
                  <a:lnTo>
                    <a:pt x="586761" y="1599628"/>
                  </a:lnTo>
                  <a:lnTo>
                    <a:pt x="632130" y="1614361"/>
                  </a:lnTo>
                  <a:lnTo>
                    <a:pt x="678568" y="1627000"/>
                  </a:lnTo>
                  <a:lnTo>
                    <a:pt x="726002" y="1637483"/>
                  </a:lnTo>
                  <a:lnTo>
                    <a:pt x="774364" y="1645747"/>
                  </a:lnTo>
                  <a:lnTo>
                    <a:pt x="823582" y="1651727"/>
                  </a:lnTo>
                  <a:lnTo>
                    <a:pt x="873586" y="1655362"/>
                  </a:lnTo>
                  <a:lnTo>
                    <a:pt x="924306" y="1656588"/>
                  </a:lnTo>
                  <a:lnTo>
                    <a:pt x="975025" y="1655362"/>
                  </a:lnTo>
                  <a:lnTo>
                    <a:pt x="1025029" y="1651727"/>
                  </a:lnTo>
                  <a:lnTo>
                    <a:pt x="1074247" y="1645747"/>
                  </a:lnTo>
                  <a:lnTo>
                    <a:pt x="1122609" y="1637483"/>
                  </a:lnTo>
                  <a:lnTo>
                    <a:pt x="1170043" y="1627000"/>
                  </a:lnTo>
                  <a:lnTo>
                    <a:pt x="1216481" y="1614361"/>
                  </a:lnTo>
                  <a:lnTo>
                    <a:pt x="1261850" y="1599628"/>
                  </a:lnTo>
                  <a:lnTo>
                    <a:pt x="1306081" y="1582865"/>
                  </a:lnTo>
                  <a:lnTo>
                    <a:pt x="1349104" y="1564135"/>
                  </a:lnTo>
                  <a:lnTo>
                    <a:pt x="1390847" y="1543501"/>
                  </a:lnTo>
                  <a:lnTo>
                    <a:pt x="1431241" y="1521027"/>
                  </a:lnTo>
                  <a:lnTo>
                    <a:pt x="1470214" y="1496775"/>
                  </a:lnTo>
                  <a:lnTo>
                    <a:pt x="1507698" y="1470809"/>
                  </a:lnTo>
                  <a:lnTo>
                    <a:pt x="1543620" y="1443191"/>
                  </a:lnTo>
                  <a:lnTo>
                    <a:pt x="1577911" y="1413986"/>
                  </a:lnTo>
                  <a:lnTo>
                    <a:pt x="1610500" y="1383256"/>
                  </a:lnTo>
                  <a:lnTo>
                    <a:pt x="1641317" y="1351064"/>
                  </a:lnTo>
                  <a:lnTo>
                    <a:pt x="1670291" y="1317473"/>
                  </a:lnTo>
                  <a:lnTo>
                    <a:pt x="1697352" y="1282547"/>
                  </a:lnTo>
                  <a:lnTo>
                    <a:pt x="1722430" y="1246349"/>
                  </a:lnTo>
                  <a:lnTo>
                    <a:pt x="1745453" y="1208942"/>
                  </a:lnTo>
                  <a:lnTo>
                    <a:pt x="1766353" y="1170389"/>
                  </a:lnTo>
                  <a:lnTo>
                    <a:pt x="1785057" y="1130754"/>
                  </a:lnTo>
                  <a:lnTo>
                    <a:pt x="1801496" y="1090098"/>
                  </a:lnTo>
                  <a:lnTo>
                    <a:pt x="1815599" y="1048487"/>
                  </a:lnTo>
                  <a:lnTo>
                    <a:pt x="1827295" y="1005982"/>
                  </a:lnTo>
                  <a:lnTo>
                    <a:pt x="1836516" y="962647"/>
                  </a:lnTo>
                  <a:lnTo>
                    <a:pt x="1843189" y="918545"/>
                  </a:lnTo>
                  <a:lnTo>
                    <a:pt x="1847244" y="873740"/>
                  </a:lnTo>
                  <a:lnTo>
                    <a:pt x="1848612" y="828293"/>
                  </a:lnTo>
                  <a:lnTo>
                    <a:pt x="1847244" y="782847"/>
                  </a:lnTo>
                  <a:lnTo>
                    <a:pt x="1843189" y="738042"/>
                  </a:lnTo>
                  <a:lnTo>
                    <a:pt x="1836516" y="693940"/>
                  </a:lnTo>
                  <a:lnTo>
                    <a:pt x="1827295" y="650605"/>
                  </a:lnTo>
                  <a:lnTo>
                    <a:pt x="1815599" y="608100"/>
                  </a:lnTo>
                  <a:lnTo>
                    <a:pt x="1801496" y="566489"/>
                  </a:lnTo>
                  <a:lnTo>
                    <a:pt x="1785057" y="525833"/>
                  </a:lnTo>
                  <a:lnTo>
                    <a:pt x="1766353" y="486198"/>
                  </a:lnTo>
                  <a:lnTo>
                    <a:pt x="1745453" y="447645"/>
                  </a:lnTo>
                  <a:lnTo>
                    <a:pt x="1722430" y="410238"/>
                  </a:lnTo>
                  <a:lnTo>
                    <a:pt x="1697352" y="374040"/>
                  </a:lnTo>
                  <a:lnTo>
                    <a:pt x="1670291" y="339114"/>
                  </a:lnTo>
                  <a:lnTo>
                    <a:pt x="1641317" y="305523"/>
                  </a:lnTo>
                  <a:lnTo>
                    <a:pt x="1610500" y="273331"/>
                  </a:lnTo>
                  <a:lnTo>
                    <a:pt x="1577911" y="242601"/>
                  </a:lnTo>
                  <a:lnTo>
                    <a:pt x="1543620" y="213396"/>
                  </a:lnTo>
                  <a:lnTo>
                    <a:pt x="1507698" y="185778"/>
                  </a:lnTo>
                  <a:lnTo>
                    <a:pt x="1470214" y="159812"/>
                  </a:lnTo>
                  <a:lnTo>
                    <a:pt x="1431241" y="135560"/>
                  </a:lnTo>
                  <a:lnTo>
                    <a:pt x="1390847" y="113086"/>
                  </a:lnTo>
                  <a:lnTo>
                    <a:pt x="1349104" y="92452"/>
                  </a:lnTo>
                  <a:lnTo>
                    <a:pt x="1306081" y="73722"/>
                  </a:lnTo>
                  <a:lnTo>
                    <a:pt x="1261850" y="56959"/>
                  </a:lnTo>
                  <a:lnTo>
                    <a:pt x="1216481" y="42226"/>
                  </a:lnTo>
                  <a:lnTo>
                    <a:pt x="1170043" y="29587"/>
                  </a:lnTo>
                  <a:lnTo>
                    <a:pt x="1122609" y="19104"/>
                  </a:lnTo>
                  <a:lnTo>
                    <a:pt x="1074247" y="10840"/>
                  </a:lnTo>
                  <a:lnTo>
                    <a:pt x="1025029" y="4860"/>
                  </a:lnTo>
                  <a:lnTo>
                    <a:pt x="975025" y="1225"/>
                  </a:lnTo>
                  <a:lnTo>
                    <a:pt x="924306" y="0"/>
                  </a:lnTo>
                  <a:close/>
                </a:path>
              </a:pathLst>
            </a:custGeom>
            <a:solidFill>
              <a:srgbClr val="7597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5"/>
            <p:cNvSpPr/>
            <p:nvPr/>
          </p:nvSpPr>
          <p:spPr>
            <a:xfrm>
              <a:off x="6899909" y="2708910"/>
              <a:ext cx="1849120" cy="1656714"/>
            </a:xfrm>
            <a:custGeom>
              <a:rect b="b" l="l" r="r" t="t"/>
              <a:pathLst>
                <a:path extrusionOk="0" h="1656714" w="1849120">
                  <a:moveTo>
                    <a:pt x="0" y="828293"/>
                  </a:moveTo>
                  <a:lnTo>
                    <a:pt x="1367" y="782847"/>
                  </a:lnTo>
                  <a:lnTo>
                    <a:pt x="5422" y="738042"/>
                  </a:lnTo>
                  <a:lnTo>
                    <a:pt x="12095" y="693940"/>
                  </a:lnTo>
                  <a:lnTo>
                    <a:pt x="21316" y="650605"/>
                  </a:lnTo>
                  <a:lnTo>
                    <a:pt x="33012" y="608100"/>
                  </a:lnTo>
                  <a:lnTo>
                    <a:pt x="47115" y="566489"/>
                  </a:lnTo>
                  <a:lnTo>
                    <a:pt x="63554" y="525833"/>
                  </a:lnTo>
                  <a:lnTo>
                    <a:pt x="82258" y="486198"/>
                  </a:lnTo>
                  <a:lnTo>
                    <a:pt x="103158" y="447645"/>
                  </a:lnTo>
                  <a:lnTo>
                    <a:pt x="126181" y="410238"/>
                  </a:lnTo>
                  <a:lnTo>
                    <a:pt x="151259" y="374040"/>
                  </a:lnTo>
                  <a:lnTo>
                    <a:pt x="178320" y="339114"/>
                  </a:lnTo>
                  <a:lnTo>
                    <a:pt x="207294" y="305523"/>
                  </a:lnTo>
                  <a:lnTo>
                    <a:pt x="238111" y="273331"/>
                  </a:lnTo>
                  <a:lnTo>
                    <a:pt x="270700" y="242601"/>
                  </a:lnTo>
                  <a:lnTo>
                    <a:pt x="304991" y="213396"/>
                  </a:lnTo>
                  <a:lnTo>
                    <a:pt x="340913" y="185778"/>
                  </a:lnTo>
                  <a:lnTo>
                    <a:pt x="378397" y="159812"/>
                  </a:lnTo>
                  <a:lnTo>
                    <a:pt x="417370" y="135560"/>
                  </a:lnTo>
                  <a:lnTo>
                    <a:pt x="457764" y="113086"/>
                  </a:lnTo>
                  <a:lnTo>
                    <a:pt x="499507" y="92452"/>
                  </a:lnTo>
                  <a:lnTo>
                    <a:pt x="542530" y="73722"/>
                  </a:lnTo>
                  <a:lnTo>
                    <a:pt x="586761" y="56959"/>
                  </a:lnTo>
                  <a:lnTo>
                    <a:pt x="632130" y="42226"/>
                  </a:lnTo>
                  <a:lnTo>
                    <a:pt x="678568" y="29587"/>
                  </a:lnTo>
                  <a:lnTo>
                    <a:pt x="726002" y="19104"/>
                  </a:lnTo>
                  <a:lnTo>
                    <a:pt x="774364" y="10840"/>
                  </a:lnTo>
                  <a:lnTo>
                    <a:pt x="823582" y="4860"/>
                  </a:lnTo>
                  <a:lnTo>
                    <a:pt x="873586" y="1225"/>
                  </a:lnTo>
                  <a:lnTo>
                    <a:pt x="924306" y="0"/>
                  </a:lnTo>
                  <a:lnTo>
                    <a:pt x="975025" y="1225"/>
                  </a:lnTo>
                  <a:lnTo>
                    <a:pt x="1025029" y="4860"/>
                  </a:lnTo>
                  <a:lnTo>
                    <a:pt x="1074247" y="10840"/>
                  </a:lnTo>
                  <a:lnTo>
                    <a:pt x="1122609" y="19104"/>
                  </a:lnTo>
                  <a:lnTo>
                    <a:pt x="1170043" y="29587"/>
                  </a:lnTo>
                  <a:lnTo>
                    <a:pt x="1216481" y="42226"/>
                  </a:lnTo>
                  <a:lnTo>
                    <a:pt x="1261850" y="56959"/>
                  </a:lnTo>
                  <a:lnTo>
                    <a:pt x="1306081" y="73722"/>
                  </a:lnTo>
                  <a:lnTo>
                    <a:pt x="1349104" y="92452"/>
                  </a:lnTo>
                  <a:lnTo>
                    <a:pt x="1390847" y="113086"/>
                  </a:lnTo>
                  <a:lnTo>
                    <a:pt x="1431241" y="135560"/>
                  </a:lnTo>
                  <a:lnTo>
                    <a:pt x="1470214" y="159812"/>
                  </a:lnTo>
                  <a:lnTo>
                    <a:pt x="1507698" y="185778"/>
                  </a:lnTo>
                  <a:lnTo>
                    <a:pt x="1543620" y="213396"/>
                  </a:lnTo>
                  <a:lnTo>
                    <a:pt x="1577911" y="242601"/>
                  </a:lnTo>
                  <a:lnTo>
                    <a:pt x="1610500" y="273331"/>
                  </a:lnTo>
                  <a:lnTo>
                    <a:pt x="1641317" y="305523"/>
                  </a:lnTo>
                  <a:lnTo>
                    <a:pt x="1670291" y="339114"/>
                  </a:lnTo>
                  <a:lnTo>
                    <a:pt x="1697352" y="374040"/>
                  </a:lnTo>
                  <a:lnTo>
                    <a:pt x="1722430" y="410238"/>
                  </a:lnTo>
                  <a:lnTo>
                    <a:pt x="1745453" y="447645"/>
                  </a:lnTo>
                  <a:lnTo>
                    <a:pt x="1766353" y="486198"/>
                  </a:lnTo>
                  <a:lnTo>
                    <a:pt x="1785057" y="525833"/>
                  </a:lnTo>
                  <a:lnTo>
                    <a:pt x="1801496" y="566489"/>
                  </a:lnTo>
                  <a:lnTo>
                    <a:pt x="1815599" y="608100"/>
                  </a:lnTo>
                  <a:lnTo>
                    <a:pt x="1827295" y="650605"/>
                  </a:lnTo>
                  <a:lnTo>
                    <a:pt x="1836516" y="693940"/>
                  </a:lnTo>
                  <a:lnTo>
                    <a:pt x="1843189" y="738042"/>
                  </a:lnTo>
                  <a:lnTo>
                    <a:pt x="1847244" y="782847"/>
                  </a:lnTo>
                  <a:lnTo>
                    <a:pt x="1848612" y="828293"/>
                  </a:lnTo>
                  <a:lnTo>
                    <a:pt x="1847244" y="873740"/>
                  </a:lnTo>
                  <a:lnTo>
                    <a:pt x="1843189" y="918545"/>
                  </a:lnTo>
                  <a:lnTo>
                    <a:pt x="1836516" y="962647"/>
                  </a:lnTo>
                  <a:lnTo>
                    <a:pt x="1827295" y="1005982"/>
                  </a:lnTo>
                  <a:lnTo>
                    <a:pt x="1815599" y="1048487"/>
                  </a:lnTo>
                  <a:lnTo>
                    <a:pt x="1801496" y="1090098"/>
                  </a:lnTo>
                  <a:lnTo>
                    <a:pt x="1785057" y="1130754"/>
                  </a:lnTo>
                  <a:lnTo>
                    <a:pt x="1766353" y="1170389"/>
                  </a:lnTo>
                  <a:lnTo>
                    <a:pt x="1745453" y="1208942"/>
                  </a:lnTo>
                  <a:lnTo>
                    <a:pt x="1722430" y="1246349"/>
                  </a:lnTo>
                  <a:lnTo>
                    <a:pt x="1697352" y="1282547"/>
                  </a:lnTo>
                  <a:lnTo>
                    <a:pt x="1670291" y="1317473"/>
                  </a:lnTo>
                  <a:lnTo>
                    <a:pt x="1641317" y="1351064"/>
                  </a:lnTo>
                  <a:lnTo>
                    <a:pt x="1610500" y="1383256"/>
                  </a:lnTo>
                  <a:lnTo>
                    <a:pt x="1577911" y="1413986"/>
                  </a:lnTo>
                  <a:lnTo>
                    <a:pt x="1543620" y="1443191"/>
                  </a:lnTo>
                  <a:lnTo>
                    <a:pt x="1507698" y="1470809"/>
                  </a:lnTo>
                  <a:lnTo>
                    <a:pt x="1470214" y="1496775"/>
                  </a:lnTo>
                  <a:lnTo>
                    <a:pt x="1431241" y="1521027"/>
                  </a:lnTo>
                  <a:lnTo>
                    <a:pt x="1390847" y="1543501"/>
                  </a:lnTo>
                  <a:lnTo>
                    <a:pt x="1349104" y="1564135"/>
                  </a:lnTo>
                  <a:lnTo>
                    <a:pt x="1306081" y="1582865"/>
                  </a:lnTo>
                  <a:lnTo>
                    <a:pt x="1261850" y="1599628"/>
                  </a:lnTo>
                  <a:lnTo>
                    <a:pt x="1216481" y="1614361"/>
                  </a:lnTo>
                  <a:lnTo>
                    <a:pt x="1170043" y="1627000"/>
                  </a:lnTo>
                  <a:lnTo>
                    <a:pt x="1122609" y="1637483"/>
                  </a:lnTo>
                  <a:lnTo>
                    <a:pt x="1074247" y="1645747"/>
                  </a:lnTo>
                  <a:lnTo>
                    <a:pt x="1025029" y="1651727"/>
                  </a:lnTo>
                  <a:lnTo>
                    <a:pt x="975025" y="1655362"/>
                  </a:lnTo>
                  <a:lnTo>
                    <a:pt x="924306" y="1656588"/>
                  </a:lnTo>
                  <a:lnTo>
                    <a:pt x="873586" y="1655362"/>
                  </a:lnTo>
                  <a:lnTo>
                    <a:pt x="823582" y="1651727"/>
                  </a:lnTo>
                  <a:lnTo>
                    <a:pt x="774364" y="1645747"/>
                  </a:lnTo>
                  <a:lnTo>
                    <a:pt x="726002" y="1637483"/>
                  </a:lnTo>
                  <a:lnTo>
                    <a:pt x="678568" y="1627000"/>
                  </a:lnTo>
                  <a:lnTo>
                    <a:pt x="632130" y="1614361"/>
                  </a:lnTo>
                  <a:lnTo>
                    <a:pt x="586761" y="1599628"/>
                  </a:lnTo>
                  <a:lnTo>
                    <a:pt x="542530" y="1582865"/>
                  </a:lnTo>
                  <a:lnTo>
                    <a:pt x="499507" y="1564135"/>
                  </a:lnTo>
                  <a:lnTo>
                    <a:pt x="457764" y="1543501"/>
                  </a:lnTo>
                  <a:lnTo>
                    <a:pt x="417370" y="1521027"/>
                  </a:lnTo>
                  <a:lnTo>
                    <a:pt x="378397" y="1496775"/>
                  </a:lnTo>
                  <a:lnTo>
                    <a:pt x="340913" y="1470809"/>
                  </a:lnTo>
                  <a:lnTo>
                    <a:pt x="304991" y="1443191"/>
                  </a:lnTo>
                  <a:lnTo>
                    <a:pt x="270700" y="1413986"/>
                  </a:lnTo>
                  <a:lnTo>
                    <a:pt x="238111" y="1383256"/>
                  </a:lnTo>
                  <a:lnTo>
                    <a:pt x="207294" y="1351064"/>
                  </a:lnTo>
                  <a:lnTo>
                    <a:pt x="178320" y="1317473"/>
                  </a:lnTo>
                  <a:lnTo>
                    <a:pt x="151259" y="1282547"/>
                  </a:lnTo>
                  <a:lnTo>
                    <a:pt x="126181" y="1246349"/>
                  </a:lnTo>
                  <a:lnTo>
                    <a:pt x="103158" y="1208942"/>
                  </a:lnTo>
                  <a:lnTo>
                    <a:pt x="82258" y="1170389"/>
                  </a:lnTo>
                  <a:lnTo>
                    <a:pt x="63554" y="1130754"/>
                  </a:lnTo>
                  <a:lnTo>
                    <a:pt x="47115" y="1090098"/>
                  </a:lnTo>
                  <a:lnTo>
                    <a:pt x="33012" y="1048487"/>
                  </a:lnTo>
                  <a:lnTo>
                    <a:pt x="21316" y="1005982"/>
                  </a:lnTo>
                  <a:lnTo>
                    <a:pt x="12095" y="962647"/>
                  </a:lnTo>
                  <a:lnTo>
                    <a:pt x="5422" y="918545"/>
                  </a:lnTo>
                  <a:lnTo>
                    <a:pt x="1367" y="873740"/>
                  </a:lnTo>
                  <a:lnTo>
                    <a:pt x="0" y="828293"/>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4" name="Google Shape;184;p5"/>
          <p:cNvGrpSpPr/>
          <p:nvPr/>
        </p:nvGrpSpPr>
        <p:grpSpPr>
          <a:xfrm>
            <a:off x="3467865" y="1058417"/>
            <a:ext cx="5924550" cy="4149980"/>
            <a:chOff x="1753361" y="1058417"/>
            <a:chExt cx="5924550" cy="4149980"/>
          </a:xfrm>
        </p:grpSpPr>
        <p:sp>
          <p:nvSpPr>
            <p:cNvPr id="185" name="Google Shape;185;p5"/>
            <p:cNvSpPr/>
            <p:nvPr/>
          </p:nvSpPr>
          <p:spPr>
            <a:xfrm>
              <a:off x="1753361" y="4435602"/>
              <a:ext cx="5924550" cy="772795"/>
            </a:xfrm>
            <a:custGeom>
              <a:rect b="b" l="l" r="r" t="t"/>
              <a:pathLst>
                <a:path extrusionOk="0" h="772795" w="5924550">
                  <a:moveTo>
                    <a:pt x="111830" y="155785"/>
                  </a:moveTo>
                  <a:lnTo>
                    <a:pt x="78215" y="174517"/>
                  </a:lnTo>
                  <a:lnTo>
                    <a:pt x="87249" y="186562"/>
                  </a:lnTo>
                  <a:lnTo>
                    <a:pt x="88137" y="187833"/>
                  </a:lnTo>
                  <a:lnTo>
                    <a:pt x="135127" y="225044"/>
                  </a:lnTo>
                  <a:lnTo>
                    <a:pt x="186689" y="259715"/>
                  </a:lnTo>
                  <a:lnTo>
                    <a:pt x="244856" y="293497"/>
                  </a:lnTo>
                  <a:lnTo>
                    <a:pt x="309371" y="326771"/>
                  </a:lnTo>
                  <a:lnTo>
                    <a:pt x="343915" y="343154"/>
                  </a:lnTo>
                  <a:lnTo>
                    <a:pt x="380111" y="359410"/>
                  </a:lnTo>
                  <a:lnTo>
                    <a:pt x="456692" y="391160"/>
                  </a:lnTo>
                  <a:lnTo>
                    <a:pt x="538861" y="422021"/>
                  </a:lnTo>
                  <a:lnTo>
                    <a:pt x="626237" y="452120"/>
                  </a:lnTo>
                  <a:lnTo>
                    <a:pt x="718819" y="481330"/>
                  </a:lnTo>
                  <a:lnTo>
                    <a:pt x="816229" y="509524"/>
                  </a:lnTo>
                  <a:lnTo>
                    <a:pt x="918210" y="536702"/>
                  </a:lnTo>
                  <a:lnTo>
                    <a:pt x="1024508" y="562610"/>
                  </a:lnTo>
                  <a:lnTo>
                    <a:pt x="1134745" y="587502"/>
                  </a:lnTo>
                  <a:lnTo>
                    <a:pt x="1248918" y="611124"/>
                  </a:lnTo>
                  <a:lnTo>
                    <a:pt x="1366520" y="633349"/>
                  </a:lnTo>
                  <a:lnTo>
                    <a:pt x="1487170" y="654177"/>
                  </a:lnTo>
                  <a:lnTo>
                    <a:pt x="1611122" y="673608"/>
                  </a:lnTo>
                  <a:lnTo>
                    <a:pt x="1737487" y="691515"/>
                  </a:lnTo>
                  <a:lnTo>
                    <a:pt x="1866391" y="707771"/>
                  </a:lnTo>
                  <a:lnTo>
                    <a:pt x="1997455" y="722503"/>
                  </a:lnTo>
                  <a:lnTo>
                    <a:pt x="2130425" y="735330"/>
                  </a:lnTo>
                  <a:lnTo>
                    <a:pt x="2265045" y="746379"/>
                  </a:lnTo>
                  <a:lnTo>
                    <a:pt x="2400935" y="755650"/>
                  </a:lnTo>
                  <a:lnTo>
                    <a:pt x="2537967" y="763016"/>
                  </a:lnTo>
                  <a:lnTo>
                    <a:pt x="2675890" y="768350"/>
                  </a:lnTo>
                  <a:lnTo>
                    <a:pt x="2814192" y="771652"/>
                  </a:lnTo>
                  <a:lnTo>
                    <a:pt x="2952877" y="772668"/>
                  </a:lnTo>
                  <a:lnTo>
                    <a:pt x="3091561" y="771652"/>
                  </a:lnTo>
                  <a:lnTo>
                    <a:pt x="3229864" y="768350"/>
                  </a:lnTo>
                  <a:lnTo>
                    <a:pt x="3367786" y="763016"/>
                  </a:lnTo>
                  <a:lnTo>
                    <a:pt x="3504818" y="755777"/>
                  </a:lnTo>
                  <a:lnTo>
                    <a:pt x="3640709" y="746506"/>
                  </a:lnTo>
                  <a:lnTo>
                    <a:pt x="3775329" y="735457"/>
                  </a:lnTo>
                  <a:lnTo>
                    <a:pt x="3784454" y="734568"/>
                  </a:lnTo>
                  <a:lnTo>
                    <a:pt x="2952623" y="734568"/>
                  </a:lnTo>
                  <a:lnTo>
                    <a:pt x="2814447" y="733552"/>
                  </a:lnTo>
                  <a:lnTo>
                    <a:pt x="2676779" y="730250"/>
                  </a:lnTo>
                  <a:lnTo>
                    <a:pt x="2539491" y="724916"/>
                  </a:lnTo>
                  <a:lnTo>
                    <a:pt x="2403093" y="717677"/>
                  </a:lnTo>
                  <a:lnTo>
                    <a:pt x="2267712" y="708406"/>
                  </a:lnTo>
                  <a:lnTo>
                    <a:pt x="2133600" y="697357"/>
                  </a:lnTo>
                  <a:lnTo>
                    <a:pt x="2001139" y="684530"/>
                  </a:lnTo>
                  <a:lnTo>
                    <a:pt x="1870583" y="669925"/>
                  </a:lnTo>
                  <a:lnTo>
                    <a:pt x="1742313" y="653669"/>
                  </a:lnTo>
                  <a:lnTo>
                    <a:pt x="1616328" y="635889"/>
                  </a:lnTo>
                  <a:lnTo>
                    <a:pt x="1493139" y="616458"/>
                  </a:lnTo>
                  <a:lnTo>
                    <a:pt x="1372870" y="595757"/>
                  </a:lnTo>
                  <a:lnTo>
                    <a:pt x="1256030" y="573659"/>
                  </a:lnTo>
                  <a:lnTo>
                    <a:pt x="1142492" y="550164"/>
                  </a:lnTo>
                  <a:lnTo>
                    <a:pt x="1032890" y="525526"/>
                  </a:lnTo>
                  <a:lnTo>
                    <a:pt x="927354" y="499618"/>
                  </a:lnTo>
                  <a:lnTo>
                    <a:pt x="826007" y="472694"/>
                  </a:lnTo>
                  <a:lnTo>
                    <a:pt x="729361" y="444754"/>
                  </a:lnTo>
                  <a:lnTo>
                    <a:pt x="637667" y="415798"/>
                  </a:lnTo>
                  <a:lnTo>
                    <a:pt x="551180" y="386080"/>
                  </a:lnTo>
                  <a:lnTo>
                    <a:pt x="470154" y="355473"/>
                  </a:lnTo>
                  <a:lnTo>
                    <a:pt x="394843" y="324104"/>
                  </a:lnTo>
                  <a:lnTo>
                    <a:pt x="359537" y="308356"/>
                  </a:lnTo>
                  <a:lnTo>
                    <a:pt x="293369" y="276098"/>
                  </a:lnTo>
                  <a:lnTo>
                    <a:pt x="233680" y="243586"/>
                  </a:lnTo>
                  <a:lnTo>
                    <a:pt x="180720" y="210566"/>
                  </a:lnTo>
                  <a:lnTo>
                    <a:pt x="134746" y="177165"/>
                  </a:lnTo>
                  <a:lnTo>
                    <a:pt x="118510" y="163703"/>
                  </a:lnTo>
                  <a:lnTo>
                    <a:pt x="117729" y="163703"/>
                  </a:lnTo>
                  <a:lnTo>
                    <a:pt x="114681" y="160528"/>
                  </a:lnTo>
                  <a:lnTo>
                    <a:pt x="115363" y="160528"/>
                  </a:lnTo>
                  <a:lnTo>
                    <a:pt x="111830" y="155785"/>
                  </a:lnTo>
                  <a:close/>
                </a:path>
                <a:path extrusionOk="0" h="772795" w="5924550">
                  <a:moveTo>
                    <a:pt x="5886449" y="508"/>
                  </a:moveTo>
                  <a:lnTo>
                    <a:pt x="5877687" y="49022"/>
                  </a:lnTo>
                  <a:lnTo>
                    <a:pt x="5851779" y="96647"/>
                  </a:lnTo>
                  <a:lnTo>
                    <a:pt x="5824855" y="129412"/>
                  </a:lnTo>
                  <a:lnTo>
                    <a:pt x="5790311" y="162306"/>
                  </a:lnTo>
                  <a:lnTo>
                    <a:pt x="5748020" y="195453"/>
                  </a:lnTo>
                  <a:lnTo>
                    <a:pt x="5698744" y="228346"/>
                  </a:lnTo>
                  <a:lnTo>
                    <a:pt x="5642356" y="261112"/>
                  </a:lnTo>
                  <a:lnTo>
                    <a:pt x="5579491" y="293497"/>
                  </a:lnTo>
                  <a:lnTo>
                    <a:pt x="5510276" y="325374"/>
                  </a:lnTo>
                  <a:lnTo>
                    <a:pt x="5434838" y="356489"/>
                  </a:lnTo>
                  <a:lnTo>
                    <a:pt x="5353812" y="386969"/>
                  </a:lnTo>
                  <a:lnTo>
                    <a:pt x="5267324" y="416687"/>
                  </a:lnTo>
                  <a:lnTo>
                    <a:pt x="5175758" y="445516"/>
                  </a:lnTo>
                  <a:lnTo>
                    <a:pt x="5079111" y="473329"/>
                  </a:lnTo>
                  <a:lnTo>
                    <a:pt x="4977892" y="500253"/>
                  </a:lnTo>
                  <a:lnTo>
                    <a:pt x="4872228" y="526034"/>
                  </a:lnTo>
                  <a:lnTo>
                    <a:pt x="4762754" y="550672"/>
                  </a:lnTo>
                  <a:lnTo>
                    <a:pt x="4649216" y="574040"/>
                  </a:lnTo>
                  <a:lnTo>
                    <a:pt x="4532249" y="596138"/>
                  </a:lnTo>
                  <a:lnTo>
                    <a:pt x="4412107" y="616839"/>
                  </a:lnTo>
                  <a:lnTo>
                    <a:pt x="4288790" y="636143"/>
                  </a:lnTo>
                  <a:lnTo>
                    <a:pt x="4162933" y="653923"/>
                  </a:lnTo>
                  <a:lnTo>
                    <a:pt x="4034536" y="670179"/>
                  </a:lnTo>
                  <a:lnTo>
                    <a:pt x="3904107" y="684657"/>
                  </a:lnTo>
                  <a:lnTo>
                    <a:pt x="3771646" y="697484"/>
                  </a:lnTo>
                  <a:lnTo>
                    <a:pt x="3637534" y="708533"/>
                  </a:lnTo>
                  <a:lnTo>
                    <a:pt x="3502152" y="717804"/>
                  </a:lnTo>
                  <a:lnTo>
                    <a:pt x="3365754" y="724916"/>
                  </a:lnTo>
                  <a:lnTo>
                    <a:pt x="3228466" y="730250"/>
                  </a:lnTo>
                  <a:lnTo>
                    <a:pt x="3090672" y="733552"/>
                  </a:lnTo>
                  <a:lnTo>
                    <a:pt x="2952623" y="734568"/>
                  </a:lnTo>
                  <a:lnTo>
                    <a:pt x="3784454" y="734568"/>
                  </a:lnTo>
                  <a:lnTo>
                    <a:pt x="3908298" y="722503"/>
                  </a:lnTo>
                  <a:lnTo>
                    <a:pt x="4039362" y="707898"/>
                  </a:lnTo>
                  <a:lnTo>
                    <a:pt x="4168266" y="691642"/>
                  </a:lnTo>
                  <a:lnTo>
                    <a:pt x="4294759" y="673735"/>
                  </a:lnTo>
                  <a:lnTo>
                    <a:pt x="4418584" y="654431"/>
                  </a:lnTo>
                  <a:lnTo>
                    <a:pt x="4539361" y="633603"/>
                  </a:lnTo>
                  <a:lnTo>
                    <a:pt x="4656836" y="611251"/>
                  </a:lnTo>
                  <a:lnTo>
                    <a:pt x="4771009" y="587756"/>
                  </a:lnTo>
                  <a:lnTo>
                    <a:pt x="4881371" y="562991"/>
                  </a:lnTo>
                  <a:lnTo>
                    <a:pt x="4987670" y="537083"/>
                  </a:lnTo>
                  <a:lnTo>
                    <a:pt x="5089652" y="510031"/>
                  </a:lnTo>
                  <a:lnTo>
                    <a:pt x="5187061" y="481838"/>
                  </a:lnTo>
                  <a:lnTo>
                    <a:pt x="5279770" y="452755"/>
                  </a:lnTo>
                  <a:lnTo>
                    <a:pt x="5367146" y="422656"/>
                  </a:lnTo>
                  <a:lnTo>
                    <a:pt x="5449443" y="391795"/>
                  </a:lnTo>
                  <a:lnTo>
                    <a:pt x="5525770" y="360045"/>
                  </a:lnTo>
                  <a:lnTo>
                    <a:pt x="5561838" y="343916"/>
                  </a:lnTo>
                  <a:lnTo>
                    <a:pt x="5596509" y="327533"/>
                  </a:lnTo>
                  <a:lnTo>
                    <a:pt x="5661152" y="294386"/>
                  </a:lnTo>
                  <a:lnTo>
                    <a:pt x="5719318" y="260477"/>
                  </a:lnTo>
                  <a:lnTo>
                    <a:pt x="5770880" y="225933"/>
                  </a:lnTo>
                  <a:lnTo>
                    <a:pt x="5815711" y="190500"/>
                  </a:lnTo>
                  <a:lnTo>
                    <a:pt x="5853557" y="154431"/>
                  </a:lnTo>
                  <a:lnTo>
                    <a:pt x="5883783" y="117475"/>
                  </a:lnTo>
                  <a:lnTo>
                    <a:pt x="5906135" y="79375"/>
                  </a:lnTo>
                  <a:lnTo>
                    <a:pt x="5919978" y="40259"/>
                  </a:lnTo>
                  <a:lnTo>
                    <a:pt x="5924549" y="2793"/>
                  </a:lnTo>
                  <a:lnTo>
                    <a:pt x="5886449" y="508"/>
                  </a:lnTo>
                  <a:close/>
                </a:path>
                <a:path extrusionOk="0" h="772795" w="5924550">
                  <a:moveTo>
                    <a:pt x="0" y="0"/>
                  </a:moveTo>
                  <a:lnTo>
                    <a:pt x="9651" y="212725"/>
                  </a:lnTo>
                  <a:lnTo>
                    <a:pt x="78215" y="174517"/>
                  </a:lnTo>
                  <a:lnTo>
                    <a:pt x="68199" y="161162"/>
                  </a:lnTo>
                  <a:lnTo>
                    <a:pt x="98806" y="138303"/>
                  </a:lnTo>
                  <a:lnTo>
                    <a:pt x="143203" y="138303"/>
                  </a:lnTo>
                  <a:lnTo>
                    <a:pt x="176021" y="120015"/>
                  </a:lnTo>
                  <a:lnTo>
                    <a:pt x="0" y="0"/>
                  </a:lnTo>
                  <a:close/>
                </a:path>
                <a:path extrusionOk="0" h="772795" w="5924550">
                  <a:moveTo>
                    <a:pt x="98806" y="138303"/>
                  </a:moveTo>
                  <a:lnTo>
                    <a:pt x="68199" y="161162"/>
                  </a:lnTo>
                  <a:lnTo>
                    <a:pt x="78215" y="174517"/>
                  </a:lnTo>
                  <a:lnTo>
                    <a:pt x="111830" y="155785"/>
                  </a:lnTo>
                  <a:lnTo>
                    <a:pt x="98806" y="138303"/>
                  </a:lnTo>
                  <a:close/>
                </a:path>
                <a:path extrusionOk="0" h="772795" w="5924550">
                  <a:moveTo>
                    <a:pt x="114681" y="160528"/>
                  </a:moveTo>
                  <a:lnTo>
                    <a:pt x="117729" y="163703"/>
                  </a:lnTo>
                  <a:lnTo>
                    <a:pt x="116466" y="162008"/>
                  </a:lnTo>
                  <a:lnTo>
                    <a:pt x="114681" y="160528"/>
                  </a:lnTo>
                  <a:close/>
                </a:path>
                <a:path extrusionOk="0" h="772795" w="5924550">
                  <a:moveTo>
                    <a:pt x="116466" y="162008"/>
                  </a:moveTo>
                  <a:lnTo>
                    <a:pt x="117729" y="163703"/>
                  </a:lnTo>
                  <a:lnTo>
                    <a:pt x="118510" y="163703"/>
                  </a:lnTo>
                  <a:lnTo>
                    <a:pt x="116466" y="162008"/>
                  </a:lnTo>
                  <a:close/>
                </a:path>
                <a:path extrusionOk="0" h="772795" w="5924550">
                  <a:moveTo>
                    <a:pt x="115363" y="160528"/>
                  </a:moveTo>
                  <a:lnTo>
                    <a:pt x="114681" y="160528"/>
                  </a:lnTo>
                  <a:lnTo>
                    <a:pt x="116466" y="162008"/>
                  </a:lnTo>
                  <a:lnTo>
                    <a:pt x="115363" y="160528"/>
                  </a:lnTo>
                  <a:close/>
                </a:path>
                <a:path extrusionOk="0" h="772795" w="5924550">
                  <a:moveTo>
                    <a:pt x="143203" y="138303"/>
                  </a:moveTo>
                  <a:lnTo>
                    <a:pt x="98806" y="138303"/>
                  </a:lnTo>
                  <a:lnTo>
                    <a:pt x="111830" y="155785"/>
                  </a:lnTo>
                  <a:lnTo>
                    <a:pt x="143203" y="13830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5"/>
            <p:cNvSpPr/>
            <p:nvPr/>
          </p:nvSpPr>
          <p:spPr>
            <a:xfrm>
              <a:off x="4946141" y="1058417"/>
              <a:ext cx="1643380" cy="1323340"/>
            </a:xfrm>
            <a:custGeom>
              <a:rect b="b" l="l" r="r" t="t"/>
              <a:pathLst>
                <a:path extrusionOk="0" h="1323339" w="1643379">
                  <a:moveTo>
                    <a:pt x="1642871" y="0"/>
                  </a:moveTo>
                  <a:lnTo>
                    <a:pt x="0" y="0"/>
                  </a:lnTo>
                  <a:lnTo>
                    <a:pt x="0" y="1322831"/>
                  </a:lnTo>
                  <a:lnTo>
                    <a:pt x="1642871" y="1322831"/>
                  </a:lnTo>
                  <a:lnTo>
                    <a:pt x="1642871" y="0"/>
                  </a:lnTo>
                  <a:close/>
                </a:path>
              </a:pathLst>
            </a:custGeom>
            <a:solidFill>
              <a:srgbClr val="FF66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5"/>
            <p:cNvSpPr/>
            <p:nvPr/>
          </p:nvSpPr>
          <p:spPr>
            <a:xfrm>
              <a:off x="4946141" y="1058417"/>
              <a:ext cx="1643380" cy="1323340"/>
            </a:xfrm>
            <a:custGeom>
              <a:rect b="b" l="l" r="r" t="t"/>
              <a:pathLst>
                <a:path extrusionOk="0" h="1323339" w="1643379">
                  <a:moveTo>
                    <a:pt x="0" y="1322831"/>
                  </a:moveTo>
                  <a:lnTo>
                    <a:pt x="1642871" y="1322831"/>
                  </a:lnTo>
                  <a:lnTo>
                    <a:pt x="1642871" y="0"/>
                  </a:lnTo>
                  <a:lnTo>
                    <a:pt x="0" y="0"/>
                  </a:lnTo>
                  <a:lnTo>
                    <a:pt x="0" y="1322831"/>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8" name="Google Shape;188;p5"/>
          <p:cNvSpPr txBox="1"/>
          <p:nvPr/>
        </p:nvSpPr>
        <p:spPr>
          <a:xfrm>
            <a:off x="5345433" y="5301234"/>
            <a:ext cx="2094230" cy="462280"/>
          </a:xfrm>
          <a:prstGeom prst="rect">
            <a:avLst/>
          </a:prstGeom>
          <a:solidFill>
            <a:srgbClr val="7597D9"/>
          </a:solidFill>
          <a:ln cap="flat" cmpd="sng" w="38100">
            <a:solidFill>
              <a:srgbClr val="000000"/>
            </a:solidFill>
            <a:prstDash val="solid"/>
            <a:round/>
            <a:headEnd len="sm" w="sm" type="none"/>
            <a:tailEnd len="sm" w="sm" type="none"/>
          </a:ln>
        </p:spPr>
        <p:txBody>
          <a:bodyPr anchorCtr="0" anchor="t" bIns="0" lIns="0" spcFirstLastPara="1" rIns="0" wrap="square" tIns="38725">
            <a:spAutoFit/>
          </a:bodyPr>
          <a:lstStyle/>
          <a:p>
            <a:pPr indent="0" lvl="0" marL="313690" marR="0" rtl="0" algn="l">
              <a:lnSpc>
                <a:spcPct val="100000"/>
              </a:lnSpc>
              <a:spcBef>
                <a:spcPts val="0"/>
              </a:spcBef>
              <a:spcAft>
                <a:spcPts val="0"/>
              </a:spcAft>
              <a:buNone/>
            </a:pPr>
            <a:r>
              <a:rPr b="1" lang="en-US" sz="2400">
                <a:solidFill>
                  <a:schemeClr val="dk1"/>
                </a:solidFill>
                <a:latin typeface="Arial"/>
                <a:ea typeface="Arial"/>
                <a:cs typeface="Arial"/>
                <a:sym typeface="Arial"/>
              </a:rPr>
              <a:t>FEEDBACK</a:t>
            </a:r>
            <a:endParaRPr sz="2400">
              <a:solidFill>
                <a:schemeClr val="dk1"/>
              </a:solidFill>
              <a:latin typeface="Arial"/>
              <a:ea typeface="Arial"/>
              <a:cs typeface="Arial"/>
              <a:sym typeface="Arial"/>
            </a:endParaRPr>
          </a:p>
        </p:txBody>
      </p:sp>
      <p:sp>
        <p:nvSpPr>
          <p:cNvPr id="189" name="Google Shape;189;p5"/>
          <p:cNvSpPr txBox="1"/>
          <p:nvPr/>
        </p:nvSpPr>
        <p:spPr>
          <a:xfrm>
            <a:off x="1966726" y="1058417"/>
            <a:ext cx="1888489" cy="1323340"/>
          </a:xfrm>
          <a:prstGeom prst="rect">
            <a:avLst/>
          </a:prstGeom>
          <a:solidFill>
            <a:srgbClr val="FF6699"/>
          </a:solidFill>
          <a:ln cap="flat" cmpd="sng" w="38100">
            <a:solidFill>
              <a:srgbClr val="000000"/>
            </a:solidFill>
            <a:prstDash val="solid"/>
            <a:round/>
            <a:headEnd len="sm" w="sm" type="none"/>
            <a:tailEnd len="sm" w="sm" type="none"/>
          </a:ln>
        </p:spPr>
        <p:txBody>
          <a:bodyPr anchorCtr="0" anchor="t" bIns="0" lIns="0" spcFirstLastPara="1" rIns="0" wrap="square" tIns="40000">
            <a:spAutoFit/>
          </a:bodyPr>
          <a:lstStyle/>
          <a:p>
            <a:pPr indent="1905" lvl="0" marL="167005" marR="161290" rtl="0" algn="ctr">
              <a:lnSpc>
                <a:spcPct val="100000"/>
              </a:lnSpc>
              <a:spcBef>
                <a:spcPts val="0"/>
              </a:spcBef>
              <a:spcAft>
                <a:spcPts val="0"/>
              </a:spcAft>
              <a:buNone/>
            </a:pPr>
            <a:r>
              <a:rPr b="1" lang="en-US" sz="1600">
                <a:solidFill>
                  <a:srgbClr val="FFF39D"/>
                </a:solidFill>
                <a:latin typeface="Arial"/>
                <a:ea typeface="Arial"/>
                <a:cs typeface="Arial"/>
                <a:sym typeface="Arial"/>
              </a:rPr>
              <a:t>The person  initiating the  communication,  or broadcasting  the message.</a:t>
            </a:r>
            <a:endParaRPr sz="1600">
              <a:solidFill>
                <a:schemeClr val="dk1"/>
              </a:solidFill>
              <a:latin typeface="Arial"/>
              <a:ea typeface="Arial"/>
              <a:cs typeface="Arial"/>
              <a:sym typeface="Arial"/>
            </a:endParaRPr>
          </a:p>
        </p:txBody>
      </p:sp>
      <p:sp>
        <p:nvSpPr>
          <p:cNvPr id="190" name="Google Shape;190;p5"/>
          <p:cNvSpPr txBox="1"/>
          <p:nvPr/>
        </p:nvSpPr>
        <p:spPr>
          <a:xfrm>
            <a:off x="4001265" y="1058417"/>
            <a:ext cx="2502535" cy="1569720"/>
          </a:xfrm>
          <a:prstGeom prst="rect">
            <a:avLst/>
          </a:prstGeom>
          <a:solidFill>
            <a:srgbClr val="FF6699"/>
          </a:solidFill>
          <a:ln cap="flat" cmpd="sng" w="38100">
            <a:solidFill>
              <a:srgbClr val="000000"/>
            </a:solidFill>
            <a:prstDash val="solid"/>
            <a:round/>
            <a:headEnd len="sm" w="sm" type="none"/>
            <a:tailEnd len="sm" w="sm" type="none"/>
          </a:ln>
        </p:spPr>
        <p:txBody>
          <a:bodyPr anchorCtr="0" anchor="t" bIns="0" lIns="0" spcFirstLastPara="1" rIns="0" wrap="square" tIns="40000">
            <a:spAutoFit/>
          </a:bodyPr>
          <a:lstStyle/>
          <a:p>
            <a:pPr indent="1904" lvl="0" marL="108585" marR="104775" rtl="0" algn="ctr">
              <a:lnSpc>
                <a:spcPct val="100000"/>
              </a:lnSpc>
              <a:spcBef>
                <a:spcPts val="0"/>
              </a:spcBef>
              <a:spcAft>
                <a:spcPts val="0"/>
              </a:spcAft>
              <a:buNone/>
            </a:pPr>
            <a:r>
              <a:rPr b="1" lang="en-US" sz="1600">
                <a:solidFill>
                  <a:srgbClr val="FFF39D"/>
                </a:solidFill>
                <a:latin typeface="Arial"/>
                <a:ea typeface="Arial"/>
                <a:cs typeface="Arial"/>
                <a:sym typeface="Arial"/>
              </a:rPr>
              <a:t>The specific set of  words, gestures and  images that the sender  uses to convey what he  or she wants to say.</a:t>
            </a:r>
            <a:endParaRPr sz="1600">
              <a:solidFill>
                <a:schemeClr val="dk1"/>
              </a:solidFill>
              <a:latin typeface="Arial"/>
              <a:ea typeface="Arial"/>
              <a:cs typeface="Arial"/>
              <a:sym typeface="Arial"/>
            </a:endParaRPr>
          </a:p>
        </p:txBody>
      </p:sp>
      <p:sp>
        <p:nvSpPr>
          <p:cNvPr id="191" name="Google Shape;191;p5"/>
          <p:cNvSpPr txBox="1"/>
          <p:nvPr/>
        </p:nvSpPr>
        <p:spPr>
          <a:xfrm>
            <a:off x="6767325" y="1086104"/>
            <a:ext cx="1430020" cy="1000760"/>
          </a:xfrm>
          <a:prstGeom prst="rect">
            <a:avLst/>
          </a:prstGeom>
          <a:noFill/>
          <a:ln>
            <a:noFill/>
          </a:ln>
        </p:spPr>
        <p:txBody>
          <a:bodyPr anchorCtr="0" anchor="t" bIns="0" lIns="0" spcFirstLastPara="1" rIns="0" wrap="square" tIns="12050">
            <a:spAutoFit/>
          </a:bodyPr>
          <a:lstStyle/>
          <a:p>
            <a:pPr indent="0" lvl="0" marL="12700" marR="5080" rtl="0" algn="ctr">
              <a:lnSpc>
                <a:spcPct val="100000"/>
              </a:lnSpc>
              <a:spcBef>
                <a:spcPts val="0"/>
              </a:spcBef>
              <a:spcAft>
                <a:spcPts val="0"/>
              </a:spcAft>
              <a:buNone/>
            </a:pPr>
            <a:r>
              <a:rPr b="1" lang="en-US" sz="1600">
                <a:solidFill>
                  <a:srgbClr val="FFF39D"/>
                </a:solidFill>
                <a:latin typeface="Arial"/>
                <a:ea typeface="Arial"/>
                <a:cs typeface="Arial"/>
                <a:sym typeface="Arial"/>
              </a:rPr>
              <a:t>The channel  through which  the message  moves.</a:t>
            </a:r>
            <a:endParaRPr sz="1600">
              <a:solidFill>
                <a:schemeClr val="dk1"/>
              </a:solidFill>
              <a:latin typeface="Arial"/>
              <a:ea typeface="Arial"/>
              <a:cs typeface="Arial"/>
              <a:sym typeface="Arial"/>
            </a:endParaRPr>
          </a:p>
        </p:txBody>
      </p:sp>
      <p:sp>
        <p:nvSpPr>
          <p:cNvPr id="192" name="Google Shape;192;p5"/>
          <p:cNvSpPr txBox="1"/>
          <p:nvPr/>
        </p:nvSpPr>
        <p:spPr>
          <a:xfrm>
            <a:off x="4918714" y="5877305"/>
            <a:ext cx="3168650" cy="708660"/>
          </a:xfrm>
          <a:prstGeom prst="rect">
            <a:avLst/>
          </a:prstGeom>
          <a:solidFill>
            <a:srgbClr val="FF6699"/>
          </a:solidFill>
          <a:ln cap="flat" cmpd="sng" w="38100">
            <a:solidFill>
              <a:srgbClr val="000000"/>
            </a:solidFill>
            <a:prstDash val="solid"/>
            <a:round/>
            <a:headEnd len="sm" w="sm" type="none"/>
            <a:tailEnd len="sm" w="sm" type="none"/>
          </a:ln>
        </p:spPr>
        <p:txBody>
          <a:bodyPr anchorCtr="0" anchor="t" bIns="0" lIns="0" spcFirstLastPara="1" rIns="0" wrap="square" tIns="40000">
            <a:spAutoFit/>
          </a:bodyPr>
          <a:lstStyle/>
          <a:p>
            <a:pPr indent="-22859" lvl="0" marL="236854" marR="208915" rtl="0" algn="l">
              <a:lnSpc>
                <a:spcPct val="100000"/>
              </a:lnSpc>
              <a:spcBef>
                <a:spcPts val="0"/>
              </a:spcBef>
              <a:spcAft>
                <a:spcPts val="0"/>
              </a:spcAft>
              <a:buNone/>
            </a:pPr>
            <a:r>
              <a:rPr b="1" lang="en-US" sz="2000">
                <a:solidFill>
                  <a:srgbClr val="FFF39D"/>
                </a:solidFill>
                <a:latin typeface="Arial"/>
                <a:ea typeface="Arial"/>
                <a:cs typeface="Arial"/>
                <a:sym typeface="Arial"/>
              </a:rPr>
              <a:t>The response from the  receiver to the sender.</a:t>
            </a:r>
            <a:endParaRPr sz="2000">
              <a:solidFill>
                <a:schemeClr val="dk1"/>
              </a:solidFill>
              <a:latin typeface="Arial"/>
              <a:ea typeface="Arial"/>
              <a:cs typeface="Arial"/>
              <a:sym typeface="Arial"/>
            </a:endParaRPr>
          </a:p>
        </p:txBody>
      </p:sp>
      <p:sp>
        <p:nvSpPr>
          <p:cNvPr id="193" name="Google Shape;193;p5"/>
          <p:cNvSpPr txBox="1"/>
          <p:nvPr/>
        </p:nvSpPr>
        <p:spPr>
          <a:xfrm>
            <a:off x="6330517" y="3406520"/>
            <a:ext cx="15113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Arial"/>
                <a:ea typeface="Arial"/>
                <a:cs typeface="Arial"/>
                <a:sym typeface="Arial"/>
              </a:rPr>
              <a:t>CHANNEL</a:t>
            </a:r>
            <a:endParaRPr sz="2400">
              <a:solidFill>
                <a:schemeClr val="dk1"/>
              </a:solidFill>
              <a:latin typeface="Arial"/>
              <a:ea typeface="Arial"/>
              <a:cs typeface="Arial"/>
              <a:sym typeface="Arial"/>
            </a:endParaRPr>
          </a:p>
        </p:txBody>
      </p:sp>
      <p:sp>
        <p:nvSpPr>
          <p:cNvPr id="194" name="Google Shape;194;p5"/>
          <p:cNvSpPr txBox="1"/>
          <p:nvPr/>
        </p:nvSpPr>
        <p:spPr>
          <a:xfrm>
            <a:off x="8764600" y="3334004"/>
            <a:ext cx="158115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Arial"/>
                <a:ea typeface="Arial"/>
                <a:cs typeface="Arial"/>
                <a:sym typeface="Arial"/>
              </a:rPr>
              <a:t>RECEIVER</a:t>
            </a:r>
            <a:endParaRPr sz="2400">
              <a:solidFill>
                <a:schemeClr val="dk1"/>
              </a:solidFill>
              <a:latin typeface="Arial"/>
              <a:ea typeface="Arial"/>
              <a:cs typeface="Arial"/>
              <a:sym typeface="Arial"/>
            </a:endParaRPr>
          </a:p>
        </p:txBody>
      </p:sp>
      <p:grpSp>
        <p:nvGrpSpPr>
          <p:cNvPr id="195" name="Google Shape;195;p5"/>
          <p:cNvGrpSpPr/>
          <p:nvPr/>
        </p:nvGrpSpPr>
        <p:grpSpPr>
          <a:xfrm>
            <a:off x="8375142" y="1053846"/>
            <a:ext cx="2247900" cy="1569720"/>
            <a:chOff x="6660642" y="1053846"/>
            <a:chExt cx="2247900" cy="1569720"/>
          </a:xfrm>
        </p:grpSpPr>
        <p:sp>
          <p:nvSpPr>
            <p:cNvPr id="196" name="Google Shape;196;p5"/>
            <p:cNvSpPr/>
            <p:nvPr/>
          </p:nvSpPr>
          <p:spPr>
            <a:xfrm>
              <a:off x="6660642" y="1053846"/>
              <a:ext cx="2247900" cy="1569720"/>
            </a:xfrm>
            <a:custGeom>
              <a:rect b="b" l="l" r="r" t="t"/>
              <a:pathLst>
                <a:path extrusionOk="0" h="1569720" w="2247900">
                  <a:moveTo>
                    <a:pt x="2247900" y="0"/>
                  </a:moveTo>
                  <a:lnTo>
                    <a:pt x="0" y="0"/>
                  </a:lnTo>
                  <a:lnTo>
                    <a:pt x="0" y="1569719"/>
                  </a:lnTo>
                  <a:lnTo>
                    <a:pt x="2247900" y="1569719"/>
                  </a:lnTo>
                  <a:lnTo>
                    <a:pt x="2247900" y="0"/>
                  </a:lnTo>
                  <a:close/>
                </a:path>
              </a:pathLst>
            </a:custGeom>
            <a:solidFill>
              <a:srgbClr val="FF66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5"/>
            <p:cNvSpPr/>
            <p:nvPr/>
          </p:nvSpPr>
          <p:spPr>
            <a:xfrm>
              <a:off x="6660642" y="1053846"/>
              <a:ext cx="2247900" cy="1569720"/>
            </a:xfrm>
            <a:custGeom>
              <a:rect b="b" l="l" r="r" t="t"/>
              <a:pathLst>
                <a:path extrusionOk="0" h="1569720" w="2247900">
                  <a:moveTo>
                    <a:pt x="0" y="1569719"/>
                  </a:moveTo>
                  <a:lnTo>
                    <a:pt x="2247900" y="1569719"/>
                  </a:lnTo>
                  <a:lnTo>
                    <a:pt x="2247900" y="0"/>
                  </a:lnTo>
                  <a:lnTo>
                    <a:pt x="0" y="0"/>
                  </a:lnTo>
                  <a:lnTo>
                    <a:pt x="0" y="1569719"/>
                  </a:lnTo>
                  <a:close/>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8" name="Google Shape;198;p5"/>
          <p:cNvSpPr txBox="1"/>
          <p:nvPr/>
        </p:nvSpPr>
        <p:spPr>
          <a:xfrm>
            <a:off x="8597010" y="1081531"/>
            <a:ext cx="1804670" cy="1488440"/>
          </a:xfrm>
          <a:prstGeom prst="rect">
            <a:avLst/>
          </a:prstGeom>
          <a:noFill/>
          <a:ln>
            <a:noFill/>
          </a:ln>
        </p:spPr>
        <p:txBody>
          <a:bodyPr anchorCtr="0" anchor="t" bIns="0" lIns="0" spcFirstLastPara="1" rIns="0" wrap="square" tIns="12050">
            <a:spAutoFit/>
          </a:bodyPr>
          <a:lstStyle/>
          <a:p>
            <a:pPr indent="-1269" lvl="0" marL="12065" marR="5080" rtl="0" algn="ctr">
              <a:lnSpc>
                <a:spcPct val="100000"/>
              </a:lnSpc>
              <a:spcBef>
                <a:spcPts val="0"/>
              </a:spcBef>
              <a:spcAft>
                <a:spcPts val="0"/>
              </a:spcAft>
              <a:buNone/>
            </a:pPr>
            <a:r>
              <a:rPr b="1" lang="en-US" sz="1600">
                <a:solidFill>
                  <a:srgbClr val="FFF39D"/>
                </a:solidFill>
                <a:latin typeface="Arial"/>
                <a:ea typeface="Arial"/>
                <a:cs typeface="Arial"/>
                <a:sym typeface="Arial"/>
              </a:rPr>
              <a:t>Receivers (or the  audience for the  message) - from  whom the receiver  often expects a  response.</a:t>
            </a:r>
            <a:endParaRPr sz="1600">
              <a:solidFill>
                <a:schemeClr val="dk1"/>
              </a:solidFill>
              <a:latin typeface="Arial"/>
              <a:ea typeface="Arial"/>
              <a:cs typeface="Arial"/>
              <a:sym typeface="Arial"/>
            </a:endParaRPr>
          </a:p>
        </p:txBody>
      </p:sp>
      <p:pic>
        <p:nvPicPr>
          <p:cNvPr id="199" name="Google Shape;199;p5"/>
          <p:cNvPicPr preferRelativeResize="0"/>
          <p:nvPr/>
        </p:nvPicPr>
        <p:blipFill rotWithShape="1">
          <a:blip r:embed="rId10">
            <a:alphaModFix/>
          </a:blip>
          <a:srcRect b="0" l="0" r="0" t="0"/>
          <a:stretch/>
        </p:blipFill>
        <p:spPr>
          <a:xfrm>
            <a:off x="10953405" y="-147378"/>
            <a:ext cx="1095715" cy="10957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Communication</a:t>
            </a:r>
            <a:endParaRPr b="1" sz="3200">
              <a:solidFill>
                <a:srgbClr val="000000"/>
              </a:solidFill>
              <a:latin typeface="Cambria"/>
              <a:ea typeface="Cambria"/>
              <a:cs typeface="Cambria"/>
              <a:sym typeface="Cambria"/>
            </a:endParaRPr>
          </a:p>
        </p:txBody>
      </p:sp>
      <p:pic>
        <p:nvPicPr>
          <p:cNvPr id="206" name="Google Shape;206;p6"/>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pic>
        <p:nvPicPr>
          <p:cNvPr id="207" name="Google Shape;207;p6"/>
          <p:cNvPicPr preferRelativeResize="0"/>
          <p:nvPr/>
        </p:nvPicPr>
        <p:blipFill rotWithShape="1">
          <a:blip r:embed="rId4">
            <a:alphaModFix/>
          </a:blip>
          <a:srcRect b="0" l="0" r="0" t="0"/>
          <a:stretch/>
        </p:blipFill>
        <p:spPr>
          <a:xfrm>
            <a:off x="2903507" y="1042987"/>
            <a:ext cx="6542912" cy="5602446"/>
          </a:xfrm>
          <a:prstGeom prst="rect">
            <a:avLst/>
          </a:prstGeom>
          <a:noFill/>
          <a:ln>
            <a:noFill/>
          </a:ln>
        </p:spPr>
      </p:pic>
      <p:pic>
        <p:nvPicPr>
          <p:cNvPr id="208" name="Google Shape;208;p6"/>
          <p:cNvPicPr preferRelativeResize="0"/>
          <p:nvPr/>
        </p:nvPicPr>
        <p:blipFill rotWithShape="1">
          <a:blip r:embed="rId3">
            <a:alphaModFix/>
          </a:blip>
          <a:srcRect b="0" l="0" r="0" t="0"/>
          <a:stretch/>
        </p:blipFill>
        <p:spPr>
          <a:xfrm>
            <a:off x="14515" y="-47259"/>
            <a:ext cx="886968" cy="774192"/>
          </a:xfrm>
          <a:prstGeom prst="rect">
            <a:avLst/>
          </a:prstGeom>
          <a:noFill/>
          <a:ln>
            <a:noFill/>
          </a:ln>
        </p:spPr>
      </p:pic>
      <p:pic>
        <p:nvPicPr>
          <p:cNvPr id="209" name="Google Shape;209;p6"/>
          <p:cNvPicPr preferRelativeResize="0"/>
          <p:nvPr/>
        </p:nvPicPr>
        <p:blipFill rotWithShape="1">
          <a:blip r:embed="rId5">
            <a:alphaModFix/>
          </a:blip>
          <a:srcRect b="0" l="0" r="0" t="0"/>
          <a:stretch/>
        </p:blipFill>
        <p:spPr>
          <a:xfrm>
            <a:off x="10953405" y="-147378"/>
            <a:ext cx="1095715" cy="10957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7"/>
          <p:cNvPicPr preferRelativeResize="0"/>
          <p:nvPr/>
        </p:nvPicPr>
        <p:blipFill rotWithShape="1">
          <a:blip r:embed="rId3">
            <a:alphaModFix/>
          </a:blip>
          <a:srcRect b="0" l="0" r="0" t="0"/>
          <a:stretch/>
        </p:blipFill>
        <p:spPr>
          <a:xfrm>
            <a:off x="1414463" y="2014537"/>
            <a:ext cx="4124165" cy="3943345"/>
          </a:xfrm>
          <a:prstGeom prst="rect">
            <a:avLst/>
          </a:prstGeom>
          <a:noFill/>
          <a:ln>
            <a:noFill/>
          </a:ln>
        </p:spPr>
      </p:pic>
      <p:sp>
        <p:nvSpPr>
          <p:cNvPr id="215" name="Google Shape;215;p7"/>
          <p:cNvSpPr txBox="1"/>
          <p:nvPr/>
        </p:nvSpPr>
        <p:spPr>
          <a:xfrm>
            <a:off x="6300788" y="2843214"/>
            <a:ext cx="5614987" cy="1513876"/>
          </a:xfrm>
          <a:prstGeom prst="rect">
            <a:avLst/>
          </a:prstGeom>
          <a:noFill/>
          <a:ln>
            <a:noFill/>
          </a:ln>
        </p:spPr>
        <p:txBody>
          <a:bodyPr anchorCtr="0" anchor="t" bIns="0" lIns="0" spcFirstLastPara="1" rIns="0" wrap="square" tIns="66675">
            <a:spAutoFit/>
          </a:bodyPr>
          <a:lstStyle/>
          <a:p>
            <a:pPr indent="0" lvl="0" marL="215265" marR="0" rtl="0" algn="l">
              <a:spcBef>
                <a:spcPts val="0"/>
              </a:spcBef>
              <a:spcAft>
                <a:spcPts val="0"/>
              </a:spcAft>
              <a:buNone/>
            </a:pPr>
            <a:r>
              <a:rPr b="1" lang="en-US" sz="2800">
                <a:solidFill>
                  <a:schemeClr val="dk1"/>
                </a:solidFill>
                <a:latin typeface="Arial"/>
                <a:ea typeface="Arial"/>
                <a:cs typeface="Arial"/>
                <a:sym typeface="Arial"/>
              </a:rPr>
              <a:t>R (receiver’s meaning)</a:t>
            </a:r>
            <a:endParaRPr sz="2800">
              <a:solidFill>
                <a:schemeClr val="dk1"/>
              </a:solidFill>
              <a:latin typeface="Arial"/>
              <a:ea typeface="Arial"/>
              <a:cs typeface="Arial"/>
              <a:sym typeface="Arial"/>
            </a:endParaRPr>
          </a:p>
          <a:p>
            <a:pPr indent="0" lvl="0" marL="12700" marR="0" rtl="0" algn="l">
              <a:spcBef>
                <a:spcPts val="565"/>
              </a:spcBef>
              <a:spcAft>
                <a:spcPts val="0"/>
              </a:spcAft>
              <a:buNone/>
            </a:pPr>
            <a:r>
              <a:rPr b="1" lang="en-US" sz="2800">
                <a:solidFill>
                  <a:schemeClr val="dk1"/>
                </a:solidFill>
                <a:latin typeface="Arial"/>
                <a:ea typeface="Arial"/>
                <a:cs typeface="Arial"/>
                <a:sym typeface="Arial"/>
              </a:rPr>
              <a:t>---------------------------------       = 1</a:t>
            </a:r>
            <a:endParaRPr sz="2800">
              <a:solidFill>
                <a:schemeClr val="dk1"/>
              </a:solidFill>
              <a:latin typeface="Arial"/>
              <a:ea typeface="Arial"/>
              <a:cs typeface="Arial"/>
              <a:sym typeface="Arial"/>
            </a:endParaRPr>
          </a:p>
          <a:p>
            <a:pPr indent="0" lvl="0" marL="353695" marR="0" rtl="0" algn="l">
              <a:spcBef>
                <a:spcPts val="615"/>
              </a:spcBef>
              <a:spcAft>
                <a:spcPts val="0"/>
              </a:spcAft>
              <a:buNone/>
            </a:pPr>
            <a:r>
              <a:rPr b="1" lang="en-US" sz="2800">
                <a:solidFill>
                  <a:schemeClr val="dk1"/>
                </a:solidFill>
                <a:latin typeface="Arial"/>
                <a:ea typeface="Arial"/>
                <a:cs typeface="Arial"/>
                <a:sym typeface="Arial"/>
              </a:rPr>
              <a:t>S (sender’s meaning)</a:t>
            </a:r>
            <a:endParaRPr sz="2800">
              <a:solidFill>
                <a:schemeClr val="dk1"/>
              </a:solidFill>
              <a:latin typeface="Arial"/>
              <a:ea typeface="Arial"/>
              <a:cs typeface="Arial"/>
              <a:sym typeface="Arial"/>
            </a:endParaRPr>
          </a:p>
        </p:txBody>
      </p:sp>
      <p:sp>
        <p:nvSpPr>
          <p:cNvPr id="216" name="Google Shape;216;p7"/>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Communication</a:t>
            </a:r>
            <a:endParaRPr b="1" sz="3200">
              <a:solidFill>
                <a:srgbClr val="000000"/>
              </a:solidFill>
              <a:latin typeface="Cambria"/>
              <a:ea typeface="Cambria"/>
              <a:cs typeface="Cambria"/>
              <a:sym typeface="Cambria"/>
            </a:endParaRPr>
          </a:p>
        </p:txBody>
      </p:sp>
      <p:pic>
        <p:nvPicPr>
          <p:cNvPr id="217" name="Google Shape;217;p7"/>
          <p:cNvPicPr preferRelativeResize="0"/>
          <p:nvPr/>
        </p:nvPicPr>
        <p:blipFill rotWithShape="1">
          <a:blip r:embed="rId4">
            <a:alphaModFix/>
          </a:blip>
          <a:srcRect b="0" l="0" r="0" t="0"/>
          <a:stretch/>
        </p:blipFill>
        <p:spPr>
          <a:xfrm>
            <a:off x="14515" y="9895"/>
            <a:ext cx="886968" cy="774192"/>
          </a:xfrm>
          <a:prstGeom prst="rect">
            <a:avLst/>
          </a:prstGeom>
          <a:noFill/>
          <a:ln>
            <a:noFill/>
          </a:ln>
        </p:spPr>
      </p:pic>
      <p:sp>
        <p:nvSpPr>
          <p:cNvPr id="218" name="Google Shape;218;p7"/>
          <p:cNvSpPr txBox="1"/>
          <p:nvPr/>
        </p:nvSpPr>
        <p:spPr>
          <a:xfrm>
            <a:off x="4629150" y="942975"/>
            <a:ext cx="418623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u="sng">
                <a:solidFill>
                  <a:schemeClr val="dk1"/>
                </a:solidFill>
                <a:latin typeface="Cambria"/>
                <a:ea typeface="Cambria"/>
                <a:cs typeface="Cambria"/>
                <a:sym typeface="Cambria"/>
              </a:rPr>
              <a:t>Effective Communication</a:t>
            </a:r>
            <a:endParaRPr/>
          </a:p>
        </p:txBody>
      </p:sp>
      <p:pic>
        <p:nvPicPr>
          <p:cNvPr id="219" name="Google Shape;219;p7"/>
          <p:cNvPicPr preferRelativeResize="0"/>
          <p:nvPr/>
        </p:nvPicPr>
        <p:blipFill rotWithShape="1">
          <a:blip r:embed="rId5">
            <a:alphaModFix/>
          </a:blip>
          <a:srcRect b="0" l="0" r="0" t="0"/>
          <a:stretch/>
        </p:blipFill>
        <p:spPr>
          <a:xfrm>
            <a:off x="10953405" y="-147378"/>
            <a:ext cx="1095715" cy="10957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8"/>
          <p:cNvPicPr preferRelativeResize="0"/>
          <p:nvPr/>
        </p:nvPicPr>
        <p:blipFill rotWithShape="1">
          <a:blip r:embed="rId3">
            <a:alphaModFix/>
          </a:blip>
          <a:srcRect b="0" l="0" r="0" t="0"/>
          <a:stretch/>
        </p:blipFill>
        <p:spPr>
          <a:xfrm>
            <a:off x="1885950" y="485780"/>
            <a:ext cx="8367712" cy="5900733"/>
          </a:xfrm>
          <a:prstGeom prst="rect">
            <a:avLst/>
          </a:prstGeom>
          <a:noFill/>
          <a:ln>
            <a:noFill/>
          </a:ln>
        </p:spPr>
      </p:pic>
      <p:sp>
        <p:nvSpPr>
          <p:cNvPr id="225" name="Google Shape;225;p8"/>
          <p:cNvSpPr/>
          <p:nvPr/>
        </p:nvSpPr>
        <p:spPr>
          <a:xfrm>
            <a:off x="1074057" y="68862"/>
            <a:ext cx="6769781"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mbria"/>
                <a:ea typeface="Cambria"/>
                <a:cs typeface="Cambria"/>
                <a:sym typeface="Cambria"/>
              </a:rPr>
              <a:t>Communication</a:t>
            </a:r>
            <a:endParaRPr b="1" sz="3200">
              <a:solidFill>
                <a:srgbClr val="000000"/>
              </a:solidFill>
              <a:latin typeface="Cambria"/>
              <a:ea typeface="Cambria"/>
              <a:cs typeface="Cambria"/>
              <a:sym typeface="Cambria"/>
            </a:endParaRPr>
          </a:p>
        </p:txBody>
      </p:sp>
      <p:pic>
        <p:nvPicPr>
          <p:cNvPr id="226" name="Google Shape;226;p8"/>
          <p:cNvPicPr preferRelativeResize="0"/>
          <p:nvPr/>
        </p:nvPicPr>
        <p:blipFill rotWithShape="1">
          <a:blip r:embed="rId4">
            <a:alphaModFix/>
          </a:blip>
          <a:srcRect b="0" l="0" r="0" t="0"/>
          <a:stretch/>
        </p:blipFill>
        <p:spPr>
          <a:xfrm>
            <a:off x="14515" y="9895"/>
            <a:ext cx="886968" cy="774192"/>
          </a:xfrm>
          <a:prstGeom prst="rect">
            <a:avLst/>
          </a:prstGeom>
          <a:noFill/>
          <a:ln>
            <a:noFill/>
          </a:ln>
        </p:spPr>
      </p:pic>
      <p:pic>
        <p:nvPicPr>
          <p:cNvPr id="227" name="Google Shape;227;p8"/>
          <p:cNvPicPr preferRelativeResize="0"/>
          <p:nvPr/>
        </p:nvPicPr>
        <p:blipFill rotWithShape="1">
          <a:blip r:embed="rId5">
            <a:alphaModFix/>
          </a:blip>
          <a:srcRect b="0" l="0" r="0" t="0"/>
          <a:stretch/>
        </p:blipFill>
        <p:spPr>
          <a:xfrm>
            <a:off x="10953405" y="-147378"/>
            <a:ext cx="1095715" cy="10957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9"/>
          <p:cNvSpPr/>
          <p:nvPr/>
        </p:nvSpPr>
        <p:spPr>
          <a:xfrm>
            <a:off x="6440995" y="2631434"/>
            <a:ext cx="3904254" cy="107721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000000"/>
                </a:solidFill>
                <a:latin typeface="Cambria"/>
                <a:ea typeface="Cambria"/>
                <a:cs typeface="Cambria"/>
                <a:sym typeface="Cambria"/>
              </a:rPr>
              <a:t>Types of Communication</a:t>
            </a:r>
            <a:endParaRPr/>
          </a:p>
        </p:txBody>
      </p:sp>
      <p:pic>
        <p:nvPicPr>
          <p:cNvPr id="234" name="Google Shape;234;p9"/>
          <p:cNvPicPr preferRelativeResize="0"/>
          <p:nvPr/>
        </p:nvPicPr>
        <p:blipFill rotWithShape="1">
          <a:blip r:embed="rId3">
            <a:alphaModFix/>
          </a:blip>
          <a:srcRect b="0" l="0" r="0" t="0"/>
          <a:stretch/>
        </p:blipFill>
        <p:spPr>
          <a:xfrm>
            <a:off x="14515" y="24178"/>
            <a:ext cx="886968" cy="774192"/>
          </a:xfrm>
          <a:prstGeom prst="rect">
            <a:avLst/>
          </a:prstGeom>
          <a:noFill/>
          <a:ln>
            <a:noFill/>
          </a:ln>
        </p:spPr>
      </p:pic>
      <p:pic>
        <p:nvPicPr>
          <p:cNvPr id="235" name="Google Shape;235;p9"/>
          <p:cNvPicPr preferRelativeResize="0"/>
          <p:nvPr/>
        </p:nvPicPr>
        <p:blipFill rotWithShape="1">
          <a:blip r:embed="rId4">
            <a:alphaModFix/>
          </a:blip>
          <a:srcRect b="0" l="0" r="0" t="0"/>
          <a:stretch/>
        </p:blipFill>
        <p:spPr>
          <a:xfrm>
            <a:off x="3100389" y="1569048"/>
            <a:ext cx="3171824" cy="34830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2021-10-08T14:36:30Z</dcterms:created>
  <dc:creator>Sakib Hossain</dc:creator>
</cp:coreProperties>
</file>