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0"/>
  </p:notes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1"/>
      <p:bold r:id="rId12"/>
      <p:italic r:id="rId13"/>
      <p:boldItalic r:id="rId14"/>
    </p:embeddedFont>
    <p:embeddedFont>
      <p:font typeface="Garamond" panose="02020404030301010803" pitchFamily="18" charset="0"/>
      <p:regular r:id="rId15"/>
      <p:bold r:id="rId16"/>
      <p:italic r:id="rId17"/>
    </p:embeddedFont>
    <p:embeddedFont>
      <p:font typeface="Oswald" panose="00000500000000000000" pitchFamily="2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0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34501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fe03be4c4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ffe03be4c4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fe03be4c4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7" name="Google Shape;147;g2ffe03be4c4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ffe03be4c4_1_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fe03be4c4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6" name="Google Shape;136;g2ffe03be4c4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ffe03be4c4_1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fe03be4c4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8" name="Google Shape;158;g2ffe03be4c4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ffe03be4c4_1_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fe03be4c4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9" name="Google Shape;169;g2ffe03be4c4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ffe03be4c4_1_1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fe03be4c4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0" name="Google Shape;180;g2ffe03be4c4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181;g2ffe03be4c4_1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fe03be4c4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1" name="Google Shape;191;g2ffe03be4c4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ffe03be4c4_1_1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57200" y="821531"/>
            <a:ext cx="8229600" cy="3773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1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1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685455" y="-1406723"/>
            <a:ext cx="3773091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63778" y="1371603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7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821531"/>
            <a:ext cx="8229600" cy="3773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698326" y="167742"/>
            <a:ext cx="6858000" cy="1155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1760983" y="2368344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VIDQUEST</a:t>
            </a:r>
          </a:p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Q&amp;A Generation from YouTube Videos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6864927" y="4086975"/>
            <a:ext cx="2079992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Dhivya G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Calling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Mentor – Mr.Sonubabu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46548" y="167742"/>
            <a:ext cx="7546931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1525B9"/>
                </a:solidFill>
                <a:latin typeface="Cambria" pitchFamily="18" charset="0"/>
              </a:rPr>
              <a:t>National Engineering College, </a:t>
            </a:r>
            <a:r>
              <a:rPr lang="en-IN" sz="2000" b="1" dirty="0">
                <a:solidFill>
                  <a:srgbClr val="1525B9"/>
                </a:solidFill>
                <a:latin typeface="Cambria" pitchFamily="18" charset="0"/>
              </a:rPr>
              <a:t>K.R. Nagar, Kovilpatti – 628 503</a:t>
            </a:r>
            <a:br>
              <a:rPr lang="en-US" b="1" dirty="0">
                <a:solidFill>
                  <a:srgbClr val="1525B9"/>
                </a:solidFill>
                <a:latin typeface="Cambria" pitchFamily="18" charset="0"/>
              </a:rPr>
            </a:br>
            <a:r>
              <a:rPr lang="en-US" b="1" i="1" dirty="0">
                <a:solidFill>
                  <a:srgbClr val="C00000"/>
                </a:solidFill>
                <a:latin typeface="Cambria" pitchFamily="18" charset="0"/>
              </a:rPr>
              <a:t>(An Autonomous Institution,  Affiliated to Anna University, Chennai)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2B0BB5"/>
                </a:solidFill>
                <a:latin typeface="Cambria" pitchFamily="18" charset="0"/>
                <a:ea typeface="Cambria" pitchFamily="18" charset="0"/>
              </a:rPr>
              <a:t>Department of Artificial Intelligence and Data Science</a:t>
            </a:r>
          </a:p>
          <a:p>
            <a:pPr algn="ctr">
              <a:lnSpc>
                <a:spcPct val="150000"/>
              </a:lnSpc>
            </a:pPr>
            <a:r>
              <a:rPr lang="en" sz="2800" b="1" dirty="0">
                <a:solidFill>
                  <a:schemeClr val="dk2"/>
                </a:solidFill>
                <a:latin typeface="Garamond" pitchFamily="18" charset="0"/>
                <a:ea typeface="Garamond"/>
                <a:cs typeface="Garamond"/>
                <a:sym typeface="Garamond"/>
              </a:rPr>
              <a:t>DigitalT3 Hackathon</a:t>
            </a:r>
            <a:endParaRPr lang="en-US" sz="2800" b="1" dirty="0">
              <a:solidFill>
                <a:srgbClr val="2B0BB5"/>
              </a:solidFill>
              <a:latin typeface="Garamond" pitchFamily="18" charset="0"/>
              <a:ea typeface="Cambria" pitchFamily="18" charset="0"/>
            </a:endParaRPr>
          </a:p>
          <a:p>
            <a:pPr algn="ctr"/>
            <a:endParaRPr lang="en-US" b="1" dirty="0">
              <a:solidFill>
                <a:srgbClr val="C00000"/>
              </a:solidFill>
              <a:latin typeface="Cambria" pitchFamily="18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Times New Roman"/>
                <a:cs typeface="Times New Roman"/>
                <a:sym typeface="Times New Roman"/>
              </a:rPr>
              <a:t>Problem Statement(Why?)</a:t>
            </a:r>
            <a:endParaRPr dirty="0"/>
          </a:p>
        </p:txBody>
      </p:sp>
      <p:sp>
        <p:nvSpPr>
          <p:cNvPr id="152" name="Google Shape;152;p27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chemeClr val="lt1"/>
                </a:solidFill>
              </a:rPr>
              <a:t>2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53" name="Google Shape;153;p27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-1" y="1548691"/>
            <a:ext cx="9144000" cy="130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7429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YouTube is a major learning resource, but extracting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keyinformation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videos is often time-consuming and inefficient. </a:t>
            </a:r>
          </a:p>
          <a:p>
            <a:pPr marL="7429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Educators and learners struggle with retaining important points and engaging interactively. </a:t>
            </a:r>
          </a:p>
          <a:p>
            <a:pPr marL="7429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millions of videos uploaded daily, there’s a need for an automated solution to turn passive viewing into an active, structured learning experience by generating questions and answers</a:t>
            </a:r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137249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Times New Roman"/>
                <a:ea typeface="Times New Roman"/>
                <a:cs typeface="Times New Roman"/>
                <a:sym typeface="Times New Roman"/>
              </a:rPr>
              <a:t>        Solution(What?) </a:t>
            </a:r>
            <a:endParaRPr dirty="0"/>
          </a:p>
        </p:txBody>
      </p:sp>
      <p:sp>
        <p:nvSpPr>
          <p:cNvPr id="141" name="Google Shape;141;p26"/>
          <p:cNvSpPr txBox="1"/>
          <p:nvPr/>
        </p:nvSpPr>
        <p:spPr>
          <a:xfrm>
            <a:off x="207817" y="1562545"/>
            <a:ext cx="9144000" cy="930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marR="0" lvl="0" rtl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Vidquest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interactive learning tool and automatic question and answering system </a:t>
            </a:r>
          </a:p>
          <a:p>
            <a:pPr marL="628650" marR="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marR="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Transforms YouTube videos into interactive learning resources.</a:t>
            </a:r>
          </a:p>
          <a:p>
            <a:pPr marL="628650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Extracts text from videos and generates relevant questions and answers.</a:t>
            </a:r>
          </a:p>
        </p:txBody>
      </p:sp>
      <p:sp>
        <p:nvSpPr>
          <p:cNvPr id="142" name="Google Shape;142;p26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chemeClr val="lt1"/>
                </a:solidFill>
              </a:rPr>
              <a:t>3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665018" y="31061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Times New Roman"/>
                <a:cs typeface="Times New Roman"/>
                <a:sym typeface="Times New Roman"/>
              </a:rPr>
              <a:t>      Why Transcription Analysis makes Difference</a:t>
            </a:r>
            <a:br>
              <a:rPr lang="en" sz="2700" b="1" dirty="0">
                <a:latin typeface="Times New Roman"/>
                <a:cs typeface="Times New Roman"/>
                <a:sym typeface="Times New Roman"/>
              </a:rPr>
            </a:br>
            <a:r>
              <a:rPr lang="en" sz="2700" b="1" dirty="0">
                <a:latin typeface="Times New Roman"/>
                <a:cs typeface="Times New Roman"/>
                <a:sym typeface="Times New Roman"/>
              </a:rPr>
              <a:t>(So What?)</a:t>
            </a:r>
            <a:endParaRPr dirty="0"/>
          </a:p>
        </p:txBody>
      </p:sp>
      <p:sp>
        <p:nvSpPr>
          <p:cNvPr id="163" name="Google Shape;163;p28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4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4" name="Google Shape;164;p28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-1" y="1548691"/>
            <a:ext cx="9144000" cy="80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receive accurate information without searching manually, boosting efficiency and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understanding and use of video resources, ideal for educational and informational contexts.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a new standard for interactive, context-aware chatbots, improving functionality and usability.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Times New Roman"/>
                <a:ea typeface="Times New Roman"/>
                <a:cs typeface="Times New Roman"/>
                <a:sym typeface="Times New Roman"/>
              </a:rPr>
              <a:t>Model Developed(How?)</a:t>
            </a:r>
            <a:endParaRPr dirty="0"/>
          </a:p>
        </p:txBody>
      </p:sp>
      <p:sp>
        <p:nvSpPr>
          <p:cNvPr id="174" name="Google Shape;174;p29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5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5" name="Google Shape;175;p29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F14D70-0CE6-C1D8-63D9-A1175B20E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145" y="2104467"/>
            <a:ext cx="588479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Vidquest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works as: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Video Content Analysis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 Responses Based on Transcript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Chatbot Capabilities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dirty="0"/>
          </a:p>
        </p:txBody>
      </p:sp>
      <p:sp>
        <p:nvSpPr>
          <p:cNvPr id="185" name="Google Shape;185;p30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6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-1" y="1548691"/>
            <a:ext cx="9144000" cy="930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7429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designed and trained for a specific task, such as image recognition or language translation.</a:t>
            </a:r>
          </a:p>
          <a:p>
            <a:pPr marL="7429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advanced natural language processing techniques to refine the quality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anrelevance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generated questions and answers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1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7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6" name="Google Shape;196;p31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572850" y="2180331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302</Words>
  <Application>Microsoft Office PowerPoint</Application>
  <PresentationFormat>On-screen Show (16:9)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Times New Roman</vt:lpstr>
      <vt:lpstr>Cambria</vt:lpstr>
      <vt:lpstr>Garamond</vt:lpstr>
      <vt:lpstr>Arial</vt:lpstr>
      <vt:lpstr>Calibri</vt:lpstr>
      <vt:lpstr>Oswald</vt:lpstr>
      <vt:lpstr>Simple Light</vt:lpstr>
      <vt:lpstr>Office Theme</vt:lpstr>
      <vt:lpstr>PowerPoint Presentation</vt:lpstr>
      <vt:lpstr>Problem Statement(Why?)</vt:lpstr>
      <vt:lpstr>        Solution(What?) </vt:lpstr>
      <vt:lpstr>      Why Transcription Analysis makes Difference (So What?)</vt:lpstr>
      <vt:lpstr>Model Developed(How?)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DigitalT3 Hackathon</dc:title>
  <dc:creator>Admin</dc:creator>
  <cp:lastModifiedBy>Akash Selvadoss</cp:lastModifiedBy>
  <cp:revision>14</cp:revision>
  <dcterms:modified xsi:type="dcterms:W3CDTF">2024-09-16T01:55:21Z</dcterms:modified>
</cp:coreProperties>
</file>