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8c3879b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8c3879b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79550" y="1138600"/>
            <a:ext cx="8637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/>
              <a:t>Testing of </a:t>
            </a:r>
            <a:r>
              <a:rPr lang="zh-CN" sz="6000"/>
              <a:t>Pytorch and Tensorflow Models </a:t>
            </a:r>
            <a:endParaRPr sz="6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88550" y="34006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Jovan Hermawan &amp; Zhang 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25/09/2020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