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62" r:id="rId3"/>
    <p:sldId id="261" r:id="rId4"/>
    <p:sldId id="264" r:id="rId5"/>
    <p:sldId id="267" r:id="rId6"/>
    <p:sldId id="265" r:id="rId7"/>
    <p:sldId id="263" r:id="rId8"/>
    <p:sldId id="266" r:id="rId9"/>
    <p:sldId id="268" r:id="rId10"/>
    <p:sldId id="269" r:id="rId11"/>
    <p:sldId id="271" r:id="rId12"/>
    <p:sldId id="270" r:id="rId13"/>
    <p:sldId id="272" r:id="rId14"/>
    <p:sldId id="273" r:id="rId15"/>
    <p:sldId id="274" r:id="rId16"/>
    <p:sldId id="275" r:id="rId17"/>
    <p:sldId id="277" r:id="rId18"/>
    <p:sldId id="258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86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2D0082-CDC8-428F-86EC-56FC0FE32FE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AC70EA-F6C9-4B08-A5B1-F5D7D46455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Easy access</a:t>
          </a:r>
        </a:p>
      </dgm:t>
    </dgm:pt>
    <dgm:pt modelId="{9737C3C6-B164-4392-8AC4-68C954AB021A}" type="parTrans" cxnId="{EC5B5B98-4532-4B43-8D87-6917EC6720C5}">
      <dgm:prSet/>
      <dgm:spPr/>
      <dgm:t>
        <a:bodyPr/>
        <a:lstStyle/>
        <a:p>
          <a:endParaRPr lang="en-US"/>
        </a:p>
      </dgm:t>
    </dgm:pt>
    <dgm:pt modelId="{E5AE8A24-19CF-48E2-B53B-1E7665D6DD46}" type="sibTrans" cxnId="{EC5B5B98-4532-4B43-8D87-6917EC6720C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25A4023-41EE-434D-BE00-088AFE277A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Certificate Maintainance </a:t>
          </a:r>
        </a:p>
      </dgm:t>
    </dgm:pt>
    <dgm:pt modelId="{2B1B78BE-EA4F-4B34-B276-3030000AD9FE}" type="parTrans" cxnId="{5AD90DED-50F9-4442-AA0C-D8DFBF8A241D}">
      <dgm:prSet/>
      <dgm:spPr/>
      <dgm:t>
        <a:bodyPr/>
        <a:lstStyle/>
        <a:p>
          <a:endParaRPr lang="en-US"/>
        </a:p>
      </dgm:t>
    </dgm:pt>
    <dgm:pt modelId="{CB5523F1-DEE2-4236-9B8B-D0096F7CBD41}" type="sibTrans" cxnId="{5AD90DED-50F9-4442-AA0C-D8DFBF8A241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AB2E8F0-BF8E-422E-9BE2-5C9F88C235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Maintain records</a:t>
          </a:r>
        </a:p>
      </dgm:t>
    </dgm:pt>
    <dgm:pt modelId="{FBEF74EC-B7DF-4EB5-95EA-D8362FEAFA21}" type="parTrans" cxnId="{7D55036C-6F37-4F4A-B51E-00921F9C7670}">
      <dgm:prSet/>
      <dgm:spPr/>
      <dgm:t>
        <a:bodyPr/>
        <a:lstStyle/>
        <a:p>
          <a:endParaRPr lang="en-US"/>
        </a:p>
      </dgm:t>
    </dgm:pt>
    <dgm:pt modelId="{27E8EF18-E688-411C-92FE-AAC9677F8C17}" type="sibTrans" cxnId="{7D55036C-6F37-4F4A-B51E-00921F9C767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1FCD4FF-E0D8-40F9-A7E2-EEB881A46C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Easy update and delete facility</a:t>
          </a:r>
        </a:p>
      </dgm:t>
    </dgm:pt>
    <dgm:pt modelId="{202A16B2-1A96-44D9-AFD8-3E7F4E29D793}" type="parTrans" cxnId="{56643667-DE0F-4593-A69C-8BE732E4CA4C}">
      <dgm:prSet/>
      <dgm:spPr/>
      <dgm:t>
        <a:bodyPr/>
        <a:lstStyle/>
        <a:p>
          <a:endParaRPr lang="en-US"/>
        </a:p>
      </dgm:t>
    </dgm:pt>
    <dgm:pt modelId="{D0D5ACF0-2364-4D24-87C5-7D151B34E5AF}" type="sibTrans" cxnId="{56643667-DE0F-4593-A69C-8BE732E4CA4C}">
      <dgm:prSet/>
      <dgm:spPr/>
      <dgm:t>
        <a:bodyPr/>
        <a:lstStyle/>
        <a:p>
          <a:endParaRPr lang="en-US"/>
        </a:p>
      </dgm:t>
    </dgm:pt>
    <dgm:pt modelId="{36B167CB-9C0B-4358-999E-A8C27442EAB4}" type="pres">
      <dgm:prSet presAssocID="{502D0082-CDC8-428F-86EC-56FC0FE32FEC}" presName="root" presStyleCnt="0">
        <dgm:presLayoutVars>
          <dgm:dir/>
          <dgm:resizeHandles val="exact"/>
        </dgm:presLayoutVars>
      </dgm:prSet>
      <dgm:spPr/>
    </dgm:pt>
    <dgm:pt modelId="{1BB6486C-89A3-4500-8E5A-5BB0EE2A58E6}" type="pres">
      <dgm:prSet presAssocID="{502D0082-CDC8-428F-86EC-56FC0FE32FEC}" presName="container" presStyleCnt="0">
        <dgm:presLayoutVars>
          <dgm:dir/>
          <dgm:resizeHandles val="exact"/>
        </dgm:presLayoutVars>
      </dgm:prSet>
      <dgm:spPr/>
    </dgm:pt>
    <dgm:pt modelId="{09D91CA0-F2E7-4A09-B192-F62954F8EA9D}" type="pres">
      <dgm:prSet presAssocID="{95AC70EA-F6C9-4B08-A5B1-F5D7D464552C}" presName="compNode" presStyleCnt="0"/>
      <dgm:spPr/>
    </dgm:pt>
    <dgm:pt modelId="{47F6B1B6-B9A2-4D3D-8A90-E6576CF4961E}" type="pres">
      <dgm:prSet presAssocID="{95AC70EA-F6C9-4B08-A5B1-F5D7D464552C}" presName="iconBgRect" presStyleLbl="bgShp" presStyleIdx="0" presStyleCnt="4"/>
      <dgm:spPr/>
    </dgm:pt>
    <dgm:pt modelId="{D151DEA5-B0ED-431B-B90D-4919CF436362}" type="pres">
      <dgm:prSet presAssocID="{95AC70EA-F6C9-4B08-A5B1-F5D7D464552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ECDE1D5-829A-4AF2-A6A3-539B1BA644B8}" type="pres">
      <dgm:prSet presAssocID="{95AC70EA-F6C9-4B08-A5B1-F5D7D464552C}" presName="spaceRect" presStyleCnt="0"/>
      <dgm:spPr/>
    </dgm:pt>
    <dgm:pt modelId="{D8B2ABF4-EE13-47ED-8521-18EA8A7D63A0}" type="pres">
      <dgm:prSet presAssocID="{95AC70EA-F6C9-4B08-A5B1-F5D7D464552C}" presName="textRect" presStyleLbl="revTx" presStyleIdx="0" presStyleCnt="4">
        <dgm:presLayoutVars>
          <dgm:chMax val="1"/>
          <dgm:chPref val="1"/>
        </dgm:presLayoutVars>
      </dgm:prSet>
      <dgm:spPr/>
    </dgm:pt>
    <dgm:pt modelId="{4A3C6907-4729-40CF-B3A3-F43E79167258}" type="pres">
      <dgm:prSet presAssocID="{E5AE8A24-19CF-48E2-B53B-1E7665D6DD46}" presName="sibTrans" presStyleLbl="sibTrans2D1" presStyleIdx="0" presStyleCnt="0"/>
      <dgm:spPr/>
    </dgm:pt>
    <dgm:pt modelId="{9BD86F67-928E-4384-A4BF-77759B261566}" type="pres">
      <dgm:prSet presAssocID="{725A4023-41EE-434D-BE00-088AFE277A29}" presName="compNode" presStyleCnt="0"/>
      <dgm:spPr/>
    </dgm:pt>
    <dgm:pt modelId="{4C10C8A9-E088-4152-B710-AA59D1ACD185}" type="pres">
      <dgm:prSet presAssocID="{725A4023-41EE-434D-BE00-088AFE277A29}" presName="iconBgRect" presStyleLbl="bgShp" presStyleIdx="1" presStyleCnt="4"/>
      <dgm:spPr/>
    </dgm:pt>
    <dgm:pt modelId="{9555EB12-ED97-4A34-ABC2-B53FF378C2B6}" type="pres">
      <dgm:prSet presAssocID="{725A4023-41EE-434D-BE00-088AFE277A2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110B9DE4-64F6-4422-9981-097E2132893E}" type="pres">
      <dgm:prSet presAssocID="{725A4023-41EE-434D-BE00-088AFE277A29}" presName="spaceRect" presStyleCnt="0"/>
      <dgm:spPr/>
    </dgm:pt>
    <dgm:pt modelId="{D12C7F48-97B9-4121-93F6-A949B10B0E8C}" type="pres">
      <dgm:prSet presAssocID="{725A4023-41EE-434D-BE00-088AFE277A29}" presName="textRect" presStyleLbl="revTx" presStyleIdx="1" presStyleCnt="4">
        <dgm:presLayoutVars>
          <dgm:chMax val="1"/>
          <dgm:chPref val="1"/>
        </dgm:presLayoutVars>
      </dgm:prSet>
      <dgm:spPr/>
    </dgm:pt>
    <dgm:pt modelId="{D922FBDB-F9EC-43BF-A1F9-5F1BC802CB80}" type="pres">
      <dgm:prSet presAssocID="{CB5523F1-DEE2-4236-9B8B-D0096F7CBD41}" presName="sibTrans" presStyleLbl="sibTrans2D1" presStyleIdx="0" presStyleCnt="0"/>
      <dgm:spPr/>
    </dgm:pt>
    <dgm:pt modelId="{DDCF106C-B1FD-43A3-AD61-499CC4AE5719}" type="pres">
      <dgm:prSet presAssocID="{8AB2E8F0-BF8E-422E-9BE2-5C9F88C23528}" presName="compNode" presStyleCnt="0"/>
      <dgm:spPr/>
    </dgm:pt>
    <dgm:pt modelId="{C3EE61C4-A703-4501-BC91-7AF5BE174BCA}" type="pres">
      <dgm:prSet presAssocID="{8AB2E8F0-BF8E-422E-9BE2-5C9F88C23528}" presName="iconBgRect" presStyleLbl="bgShp" presStyleIdx="2" presStyleCnt="4"/>
      <dgm:spPr/>
    </dgm:pt>
    <dgm:pt modelId="{75B252E4-4254-4A07-86B6-E9C0EAC592B3}" type="pres">
      <dgm:prSet presAssocID="{8AB2E8F0-BF8E-422E-9BE2-5C9F88C2352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E738C4A-80B2-4481-AD81-7C09DCAD9F7A}" type="pres">
      <dgm:prSet presAssocID="{8AB2E8F0-BF8E-422E-9BE2-5C9F88C23528}" presName="spaceRect" presStyleCnt="0"/>
      <dgm:spPr/>
    </dgm:pt>
    <dgm:pt modelId="{18957570-3E86-4B0D-B86F-290AC0B3A1B3}" type="pres">
      <dgm:prSet presAssocID="{8AB2E8F0-BF8E-422E-9BE2-5C9F88C23528}" presName="textRect" presStyleLbl="revTx" presStyleIdx="2" presStyleCnt="4">
        <dgm:presLayoutVars>
          <dgm:chMax val="1"/>
          <dgm:chPref val="1"/>
        </dgm:presLayoutVars>
      </dgm:prSet>
      <dgm:spPr/>
    </dgm:pt>
    <dgm:pt modelId="{917E22B1-AA41-478D-85BB-D0D85F498A0C}" type="pres">
      <dgm:prSet presAssocID="{27E8EF18-E688-411C-92FE-AAC9677F8C17}" presName="sibTrans" presStyleLbl="sibTrans2D1" presStyleIdx="0" presStyleCnt="0"/>
      <dgm:spPr/>
    </dgm:pt>
    <dgm:pt modelId="{F2D9497D-F3A3-4B78-BF53-8B22A4BC3FAB}" type="pres">
      <dgm:prSet presAssocID="{21FCD4FF-E0D8-40F9-A7E2-EEB881A46C8C}" presName="compNode" presStyleCnt="0"/>
      <dgm:spPr/>
    </dgm:pt>
    <dgm:pt modelId="{D4C73188-E64A-4B9B-B390-040A537E0765}" type="pres">
      <dgm:prSet presAssocID="{21FCD4FF-E0D8-40F9-A7E2-EEB881A46C8C}" presName="iconBgRect" presStyleLbl="bgShp" presStyleIdx="3" presStyleCnt="4"/>
      <dgm:spPr/>
    </dgm:pt>
    <dgm:pt modelId="{794DA775-8CD9-4D03-A98B-F731EB2431CC}" type="pres">
      <dgm:prSet presAssocID="{21FCD4FF-E0D8-40F9-A7E2-EEB881A46C8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ABD4CB9-FB3D-4F3E-8F5C-257497B0E342}" type="pres">
      <dgm:prSet presAssocID="{21FCD4FF-E0D8-40F9-A7E2-EEB881A46C8C}" presName="spaceRect" presStyleCnt="0"/>
      <dgm:spPr/>
    </dgm:pt>
    <dgm:pt modelId="{1216F61E-CF1A-41A9-BDE3-EC4F8BBF7251}" type="pres">
      <dgm:prSet presAssocID="{21FCD4FF-E0D8-40F9-A7E2-EEB881A46C8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8C6022E-D223-411A-8387-031D6ABFB660}" type="presOf" srcId="{725A4023-41EE-434D-BE00-088AFE277A29}" destId="{D12C7F48-97B9-4121-93F6-A949B10B0E8C}" srcOrd="0" destOrd="0" presId="urn:microsoft.com/office/officeart/2018/2/layout/IconCircleList"/>
    <dgm:cxn modelId="{F637B63C-9FD1-4C35-96AA-204974401647}" type="presOf" srcId="{E5AE8A24-19CF-48E2-B53B-1E7665D6DD46}" destId="{4A3C6907-4729-40CF-B3A3-F43E79167258}" srcOrd="0" destOrd="0" presId="urn:microsoft.com/office/officeart/2018/2/layout/IconCircleList"/>
    <dgm:cxn modelId="{56643667-DE0F-4593-A69C-8BE732E4CA4C}" srcId="{502D0082-CDC8-428F-86EC-56FC0FE32FEC}" destId="{21FCD4FF-E0D8-40F9-A7E2-EEB881A46C8C}" srcOrd="3" destOrd="0" parTransId="{202A16B2-1A96-44D9-AFD8-3E7F4E29D793}" sibTransId="{D0D5ACF0-2364-4D24-87C5-7D151B34E5AF}"/>
    <dgm:cxn modelId="{7D55036C-6F37-4F4A-B51E-00921F9C7670}" srcId="{502D0082-CDC8-428F-86EC-56FC0FE32FEC}" destId="{8AB2E8F0-BF8E-422E-9BE2-5C9F88C23528}" srcOrd="2" destOrd="0" parTransId="{FBEF74EC-B7DF-4EB5-95EA-D8362FEAFA21}" sibTransId="{27E8EF18-E688-411C-92FE-AAC9677F8C17}"/>
    <dgm:cxn modelId="{F31D3272-8210-40DF-91C1-A2C1D711AC11}" type="presOf" srcId="{8AB2E8F0-BF8E-422E-9BE2-5C9F88C23528}" destId="{18957570-3E86-4B0D-B86F-290AC0B3A1B3}" srcOrd="0" destOrd="0" presId="urn:microsoft.com/office/officeart/2018/2/layout/IconCircleList"/>
    <dgm:cxn modelId="{53DF8E56-FE14-439F-8DAC-D94099E93425}" type="presOf" srcId="{CB5523F1-DEE2-4236-9B8B-D0096F7CBD41}" destId="{D922FBDB-F9EC-43BF-A1F9-5F1BC802CB80}" srcOrd="0" destOrd="0" presId="urn:microsoft.com/office/officeart/2018/2/layout/IconCircleList"/>
    <dgm:cxn modelId="{444BAB56-59DB-456D-873F-E9B6F3A8E46E}" type="presOf" srcId="{21FCD4FF-E0D8-40F9-A7E2-EEB881A46C8C}" destId="{1216F61E-CF1A-41A9-BDE3-EC4F8BBF7251}" srcOrd="0" destOrd="0" presId="urn:microsoft.com/office/officeart/2018/2/layout/IconCircleList"/>
    <dgm:cxn modelId="{EC5B5B98-4532-4B43-8D87-6917EC6720C5}" srcId="{502D0082-CDC8-428F-86EC-56FC0FE32FEC}" destId="{95AC70EA-F6C9-4B08-A5B1-F5D7D464552C}" srcOrd="0" destOrd="0" parTransId="{9737C3C6-B164-4392-8AC4-68C954AB021A}" sibTransId="{E5AE8A24-19CF-48E2-B53B-1E7665D6DD46}"/>
    <dgm:cxn modelId="{0C80DCAA-A357-44EF-91B1-71345CAABDD5}" type="presOf" srcId="{502D0082-CDC8-428F-86EC-56FC0FE32FEC}" destId="{36B167CB-9C0B-4358-999E-A8C27442EAB4}" srcOrd="0" destOrd="0" presId="urn:microsoft.com/office/officeart/2018/2/layout/IconCircleList"/>
    <dgm:cxn modelId="{156DBBB4-7ED8-4E81-BE9F-25578A9B14F5}" type="presOf" srcId="{95AC70EA-F6C9-4B08-A5B1-F5D7D464552C}" destId="{D8B2ABF4-EE13-47ED-8521-18EA8A7D63A0}" srcOrd="0" destOrd="0" presId="urn:microsoft.com/office/officeart/2018/2/layout/IconCircleList"/>
    <dgm:cxn modelId="{93B8C9EA-3A89-4DF8-BDAA-B51143A97A42}" type="presOf" srcId="{27E8EF18-E688-411C-92FE-AAC9677F8C17}" destId="{917E22B1-AA41-478D-85BB-D0D85F498A0C}" srcOrd="0" destOrd="0" presId="urn:microsoft.com/office/officeart/2018/2/layout/IconCircleList"/>
    <dgm:cxn modelId="{5AD90DED-50F9-4442-AA0C-D8DFBF8A241D}" srcId="{502D0082-CDC8-428F-86EC-56FC0FE32FEC}" destId="{725A4023-41EE-434D-BE00-088AFE277A29}" srcOrd="1" destOrd="0" parTransId="{2B1B78BE-EA4F-4B34-B276-3030000AD9FE}" sibTransId="{CB5523F1-DEE2-4236-9B8B-D0096F7CBD41}"/>
    <dgm:cxn modelId="{0240829C-8FEC-4C04-A4D2-17061C39E5BF}" type="presParOf" srcId="{36B167CB-9C0B-4358-999E-A8C27442EAB4}" destId="{1BB6486C-89A3-4500-8E5A-5BB0EE2A58E6}" srcOrd="0" destOrd="0" presId="urn:microsoft.com/office/officeart/2018/2/layout/IconCircleList"/>
    <dgm:cxn modelId="{F6FB11C2-372C-4047-96FA-69324D2FAF4A}" type="presParOf" srcId="{1BB6486C-89A3-4500-8E5A-5BB0EE2A58E6}" destId="{09D91CA0-F2E7-4A09-B192-F62954F8EA9D}" srcOrd="0" destOrd="0" presId="urn:microsoft.com/office/officeart/2018/2/layout/IconCircleList"/>
    <dgm:cxn modelId="{0848200F-D330-4936-9650-4E0942BC62FD}" type="presParOf" srcId="{09D91CA0-F2E7-4A09-B192-F62954F8EA9D}" destId="{47F6B1B6-B9A2-4D3D-8A90-E6576CF4961E}" srcOrd="0" destOrd="0" presId="urn:microsoft.com/office/officeart/2018/2/layout/IconCircleList"/>
    <dgm:cxn modelId="{F40256F0-0F28-4506-85A9-952713DCEA35}" type="presParOf" srcId="{09D91CA0-F2E7-4A09-B192-F62954F8EA9D}" destId="{D151DEA5-B0ED-431B-B90D-4919CF436362}" srcOrd="1" destOrd="0" presId="urn:microsoft.com/office/officeart/2018/2/layout/IconCircleList"/>
    <dgm:cxn modelId="{B3213CF8-656E-4D8B-B010-7D7B900FA683}" type="presParOf" srcId="{09D91CA0-F2E7-4A09-B192-F62954F8EA9D}" destId="{2ECDE1D5-829A-4AF2-A6A3-539B1BA644B8}" srcOrd="2" destOrd="0" presId="urn:microsoft.com/office/officeart/2018/2/layout/IconCircleList"/>
    <dgm:cxn modelId="{265A1BC8-B66E-4B73-BDDA-75414D47349D}" type="presParOf" srcId="{09D91CA0-F2E7-4A09-B192-F62954F8EA9D}" destId="{D8B2ABF4-EE13-47ED-8521-18EA8A7D63A0}" srcOrd="3" destOrd="0" presId="urn:microsoft.com/office/officeart/2018/2/layout/IconCircleList"/>
    <dgm:cxn modelId="{B0E9B8FC-DB52-4B77-8EAF-DBFF8CCCDEAB}" type="presParOf" srcId="{1BB6486C-89A3-4500-8E5A-5BB0EE2A58E6}" destId="{4A3C6907-4729-40CF-B3A3-F43E79167258}" srcOrd="1" destOrd="0" presId="urn:microsoft.com/office/officeart/2018/2/layout/IconCircleList"/>
    <dgm:cxn modelId="{640FADC9-E364-4250-A188-C92EA0927447}" type="presParOf" srcId="{1BB6486C-89A3-4500-8E5A-5BB0EE2A58E6}" destId="{9BD86F67-928E-4384-A4BF-77759B261566}" srcOrd="2" destOrd="0" presId="urn:microsoft.com/office/officeart/2018/2/layout/IconCircleList"/>
    <dgm:cxn modelId="{0537144C-093B-4063-A899-E846A0ED3136}" type="presParOf" srcId="{9BD86F67-928E-4384-A4BF-77759B261566}" destId="{4C10C8A9-E088-4152-B710-AA59D1ACD185}" srcOrd="0" destOrd="0" presId="urn:microsoft.com/office/officeart/2018/2/layout/IconCircleList"/>
    <dgm:cxn modelId="{5C5A40DB-1FD0-4387-8751-674D9BAD11B6}" type="presParOf" srcId="{9BD86F67-928E-4384-A4BF-77759B261566}" destId="{9555EB12-ED97-4A34-ABC2-B53FF378C2B6}" srcOrd="1" destOrd="0" presId="urn:microsoft.com/office/officeart/2018/2/layout/IconCircleList"/>
    <dgm:cxn modelId="{A0D02DA2-DFE8-4EEA-B5A2-D4F2839D0FF1}" type="presParOf" srcId="{9BD86F67-928E-4384-A4BF-77759B261566}" destId="{110B9DE4-64F6-4422-9981-097E2132893E}" srcOrd="2" destOrd="0" presId="urn:microsoft.com/office/officeart/2018/2/layout/IconCircleList"/>
    <dgm:cxn modelId="{4A8292E6-858B-40C3-AFC7-248E8C584F76}" type="presParOf" srcId="{9BD86F67-928E-4384-A4BF-77759B261566}" destId="{D12C7F48-97B9-4121-93F6-A949B10B0E8C}" srcOrd="3" destOrd="0" presId="urn:microsoft.com/office/officeart/2018/2/layout/IconCircleList"/>
    <dgm:cxn modelId="{68F123F6-9FD8-43F6-A579-7D6F28BF23CA}" type="presParOf" srcId="{1BB6486C-89A3-4500-8E5A-5BB0EE2A58E6}" destId="{D922FBDB-F9EC-43BF-A1F9-5F1BC802CB80}" srcOrd="3" destOrd="0" presId="urn:microsoft.com/office/officeart/2018/2/layout/IconCircleList"/>
    <dgm:cxn modelId="{60526665-16B7-4E53-BFB4-B1737AB88D63}" type="presParOf" srcId="{1BB6486C-89A3-4500-8E5A-5BB0EE2A58E6}" destId="{DDCF106C-B1FD-43A3-AD61-499CC4AE5719}" srcOrd="4" destOrd="0" presId="urn:microsoft.com/office/officeart/2018/2/layout/IconCircleList"/>
    <dgm:cxn modelId="{127DD21C-99C6-4D01-A950-1827BB0A7DA3}" type="presParOf" srcId="{DDCF106C-B1FD-43A3-AD61-499CC4AE5719}" destId="{C3EE61C4-A703-4501-BC91-7AF5BE174BCA}" srcOrd="0" destOrd="0" presId="urn:microsoft.com/office/officeart/2018/2/layout/IconCircleList"/>
    <dgm:cxn modelId="{141966CE-ACB5-46E8-837F-181E5850C446}" type="presParOf" srcId="{DDCF106C-B1FD-43A3-AD61-499CC4AE5719}" destId="{75B252E4-4254-4A07-86B6-E9C0EAC592B3}" srcOrd="1" destOrd="0" presId="urn:microsoft.com/office/officeart/2018/2/layout/IconCircleList"/>
    <dgm:cxn modelId="{C893C600-E949-4D2D-8459-DBAF75900AD3}" type="presParOf" srcId="{DDCF106C-B1FD-43A3-AD61-499CC4AE5719}" destId="{6E738C4A-80B2-4481-AD81-7C09DCAD9F7A}" srcOrd="2" destOrd="0" presId="urn:microsoft.com/office/officeart/2018/2/layout/IconCircleList"/>
    <dgm:cxn modelId="{407EC30D-5632-4234-B087-60AB9260E86A}" type="presParOf" srcId="{DDCF106C-B1FD-43A3-AD61-499CC4AE5719}" destId="{18957570-3E86-4B0D-B86F-290AC0B3A1B3}" srcOrd="3" destOrd="0" presId="urn:microsoft.com/office/officeart/2018/2/layout/IconCircleList"/>
    <dgm:cxn modelId="{FCE95210-E277-4A5E-8676-52BCDC6183CE}" type="presParOf" srcId="{1BB6486C-89A3-4500-8E5A-5BB0EE2A58E6}" destId="{917E22B1-AA41-478D-85BB-D0D85F498A0C}" srcOrd="5" destOrd="0" presId="urn:microsoft.com/office/officeart/2018/2/layout/IconCircleList"/>
    <dgm:cxn modelId="{120B73EB-A7F0-4715-A513-27E5413706F9}" type="presParOf" srcId="{1BB6486C-89A3-4500-8E5A-5BB0EE2A58E6}" destId="{F2D9497D-F3A3-4B78-BF53-8B22A4BC3FAB}" srcOrd="6" destOrd="0" presId="urn:microsoft.com/office/officeart/2018/2/layout/IconCircleList"/>
    <dgm:cxn modelId="{F19F8878-0152-474C-93FB-A2197B639D6A}" type="presParOf" srcId="{F2D9497D-F3A3-4B78-BF53-8B22A4BC3FAB}" destId="{D4C73188-E64A-4B9B-B390-040A537E0765}" srcOrd="0" destOrd="0" presId="urn:microsoft.com/office/officeart/2018/2/layout/IconCircleList"/>
    <dgm:cxn modelId="{2934C1C5-2976-4A90-9626-662889D9DC8E}" type="presParOf" srcId="{F2D9497D-F3A3-4B78-BF53-8B22A4BC3FAB}" destId="{794DA775-8CD9-4D03-A98B-F731EB2431CC}" srcOrd="1" destOrd="0" presId="urn:microsoft.com/office/officeart/2018/2/layout/IconCircleList"/>
    <dgm:cxn modelId="{5B850E90-4A4C-4217-A357-54F095CAB7D7}" type="presParOf" srcId="{F2D9497D-F3A3-4B78-BF53-8B22A4BC3FAB}" destId="{5ABD4CB9-FB3D-4F3E-8F5C-257497B0E342}" srcOrd="2" destOrd="0" presId="urn:microsoft.com/office/officeart/2018/2/layout/IconCircleList"/>
    <dgm:cxn modelId="{9612028D-0E89-4D94-93D6-A84647345B13}" type="presParOf" srcId="{F2D9497D-F3A3-4B78-BF53-8B22A4BC3FAB}" destId="{1216F61E-CF1A-41A9-BDE3-EC4F8BBF725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1385BA-82A6-42F3-851A-E15C645A7BF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E77BF3-9DC2-4466-B024-EE20E5F19A7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Week 1: Tech-Stack selected -&gt; choose the languages, database, server to be used.</a:t>
          </a:r>
          <a:endParaRPr lang="en-US"/>
        </a:p>
      </dgm:t>
    </dgm:pt>
    <dgm:pt modelId="{0AB7FD71-EEF1-4521-897A-DAAF4993317B}" type="parTrans" cxnId="{DD147619-6866-4E59-AF5E-7352E58E28E1}">
      <dgm:prSet/>
      <dgm:spPr/>
      <dgm:t>
        <a:bodyPr/>
        <a:lstStyle/>
        <a:p>
          <a:endParaRPr lang="en-US"/>
        </a:p>
      </dgm:t>
    </dgm:pt>
    <dgm:pt modelId="{7E00BD4A-C3B5-4576-A54D-6FA18C82F85F}" type="sibTrans" cxnId="{DD147619-6866-4E59-AF5E-7352E58E28E1}">
      <dgm:prSet/>
      <dgm:spPr/>
      <dgm:t>
        <a:bodyPr/>
        <a:lstStyle/>
        <a:p>
          <a:endParaRPr lang="en-US"/>
        </a:p>
      </dgm:t>
    </dgm:pt>
    <dgm:pt modelId="{04ED2952-B951-48A7-BF55-9237A4758CB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Week 2: Dividing work in teams and start implementing initial phase.</a:t>
          </a:r>
          <a:endParaRPr lang="en-US"/>
        </a:p>
      </dgm:t>
    </dgm:pt>
    <dgm:pt modelId="{6F55BE53-1D79-43F1-995C-38D2A7F9FF5C}" type="parTrans" cxnId="{D7725FA0-8466-4F69-AF21-7D3620F121B5}">
      <dgm:prSet/>
      <dgm:spPr/>
      <dgm:t>
        <a:bodyPr/>
        <a:lstStyle/>
        <a:p>
          <a:endParaRPr lang="en-US"/>
        </a:p>
      </dgm:t>
    </dgm:pt>
    <dgm:pt modelId="{9670768F-3448-410C-B0C2-C6334357032B}" type="sibTrans" cxnId="{D7725FA0-8466-4F69-AF21-7D3620F121B5}">
      <dgm:prSet/>
      <dgm:spPr/>
      <dgm:t>
        <a:bodyPr/>
        <a:lstStyle/>
        <a:p>
          <a:endParaRPr lang="en-US"/>
        </a:p>
      </dgm:t>
    </dgm:pt>
    <dgm:pt modelId="{4588DE31-460B-449F-93BB-E1C2C91356C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Week 3: Implementation of the project</a:t>
          </a:r>
          <a:endParaRPr lang="en-US" dirty="0"/>
        </a:p>
      </dgm:t>
    </dgm:pt>
    <dgm:pt modelId="{21EF891C-D372-41AD-A1C9-1C9A927346E6}" type="parTrans" cxnId="{244B0B48-3DB6-4AB4-ABCB-21EFECD95BCB}">
      <dgm:prSet/>
      <dgm:spPr/>
      <dgm:t>
        <a:bodyPr/>
        <a:lstStyle/>
        <a:p>
          <a:endParaRPr lang="en-US"/>
        </a:p>
      </dgm:t>
    </dgm:pt>
    <dgm:pt modelId="{2A800654-7F2B-4721-9553-542148A51588}" type="sibTrans" cxnId="{244B0B48-3DB6-4AB4-ABCB-21EFECD95BCB}">
      <dgm:prSet/>
      <dgm:spPr/>
      <dgm:t>
        <a:bodyPr/>
        <a:lstStyle/>
        <a:p>
          <a:endParaRPr lang="en-US"/>
        </a:p>
      </dgm:t>
    </dgm:pt>
    <dgm:pt modelId="{21C50493-887F-4E6C-9944-FB88496BC36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Week 4: Testing -&gt; finding bugs and resolving them.</a:t>
          </a:r>
          <a:endParaRPr lang="en-US"/>
        </a:p>
      </dgm:t>
    </dgm:pt>
    <dgm:pt modelId="{C8D1681A-9228-4ED9-BDCA-FBE9924E9B3C}" type="parTrans" cxnId="{2C6DFEB1-CFAF-4D00-B215-DADC168E8577}">
      <dgm:prSet/>
      <dgm:spPr/>
      <dgm:t>
        <a:bodyPr/>
        <a:lstStyle/>
        <a:p>
          <a:endParaRPr lang="en-US"/>
        </a:p>
      </dgm:t>
    </dgm:pt>
    <dgm:pt modelId="{DAE73143-DE68-459B-85B3-4E94A6661950}" type="sibTrans" cxnId="{2C6DFEB1-CFAF-4D00-B215-DADC168E8577}">
      <dgm:prSet/>
      <dgm:spPr/>
      <dgm:t>
        <a:bodyPr/>
        <a:lstStyle/>
        <a:p>
          <a:endParaRPr lang="en-US"/>
        </a:p>
      </dgm:t>
    </dgm:pt>
    <dgm:pt modelId="{4521EB7B-93B6-4C09-8AC6-E7F516A1CFF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Week 5: Deployment on the server.</a:t>
          </a:r>
          <a:endParaRPr lang="en-US"/>
        </a:p>
      </dgm:t>
    </dgm:pt>
    <dgm:pt modelId="{22BB77DD-AB6A-4D80-9D17-E9FE4ABABA51}" type="parTrans" cxnId="{E7652FAB-E135-4370-B9BA-00C690CF54A1}">
      <dgm:prSet/>
      <dgm:spPr/>
      <dgm:t>
        <a:bodyPr/>
        <a:lstStyle/>
        <a:p>
          <a:endParaRPr lang="en-US"/>
        </a:p>
      </dgm:t>
    </dgm:pt>
    <dgm:pt modelId="{03870F9E-2A5D-490E-A2E4-19892066C26B}" type="sibTrans" cxnId="{E7652FAB-E135-4370-B9BA-00C690CF54A1}">
      <dgm:prSet/>
      <dgm:spPr/>
      <dgm:t>
        <a:bodyPr/>
        <a:lstStyle/>
        <a:p>
          <a:endParaRPr lang="en-US"/>
        </a:p>
      </dgm:t>
    </dgm:pt>
    <dgm:pt modelId="{3DC809DB-4742-4D89-84A4-3F5173F33E1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Week 6: Handover the project to company.</a:t>
          </a:r>
          <a:endParaRPr lang="en-US"/>
        </a:p>
      </dgm:t>
    </dgm:pt>
    <dgm:pt modelId="{8E94F1DF-2405-4479-AF6D-372BE1551EFB}" type="parTrans" cxnId="{0D8D3FB9-5DC2-48EC-9EBD-D95A3A91D380}">
      <dgm:prSet/>
      <dgm:spPr/>
      <dgm:t>
        <a:bodyPr/>
        <a:lstStyle/>
        <a:p>
          <a:endParaRPr lang="en-US"/>
        </a:p>
      </dgm:t>
    </dgm:pt>
    <dgm:pt modelId="{8536D154-4AC5-4409-BD76-7F51671ED6B2}" type="sibTrans" cxnId="{0D8D3FB9-5DC2-48EC-9EBD-D95A3A91D380}">
      <dgm:prSet/>
      <dgm:spPr/>
      <dgm:t>
        <a:bodyPr/>
        <a:lstStyle/>
        <a:p>
          <a:endParaRPr lang="en-US"/>
        </a:p>
      </dgm:t>
    </dgm:pt>
    <dgm:pt modelId="{D091ABBD-639D-436C-92C2-F7C5F56B0925}" type="pres">
      <dgm:prSet presAssocID="{211385BA-82A6-42F3-851A-E15C645A7BFA}" presName="root" presStyleCnt="0">
        <dgm:presLayoutVars>
          <dgm:dir/>
          <dgm:resizeHandles val="exact"/>
        </dgm:presLayoutVars>
      </dgm:prSet>
      <dgm:spPr/>
    </dgm:pt>
    <dgm:pt modelId="{2C3A9543-C9D1-47EC-BC79-D58F748A35F4}" type="pres">
      <dgm:prSet presAssocID="{F0E77BF3-9DC2-4466-B024-EE20E5F19A7F}" presName="compNode" presStyleCnt="0"/>
      <dgm:spPr/>
    </dgm:pt>
    <dgm:pt modelId="{A6B54086-E20A-46BD-9BD3-C653F10DB81B}" type="pres">
      <dgm:prSet presAssocID="{F0E77BF3-9DC2-4466-B024-EE20E5F19A7F}" presName="bgRect" presStyleLbl="bgShp" presStyleIdx="0" presStyleCnt="6"/>
      <dgm:spPr/>
    </dgm:pt>
    <dgm:pt modelId="{089DA3EB-3ED3-4EBF-BD9A-5E76BB303C49}" type="pres">
      <dgm:prSet presAssocID="{F0E77BF3-9DC2-4466-B024-EE20E5F19A7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8281FA9A-74B5-4E3B-88F0-8BDE8E4DAE7F}" type="pres">
      <dgm:prSet presAssocID="{F0E77BF3-9DC2-4466-B024-EE20E5F19A7F}" presName="spaceRect" presStyleCnt="0"/>
      <dgm:spPr/>
    </dgm:pt>
    <dgm:pt modelId="{6FF94678-1392-4D68-AF30-98B32EA898BB}" type="pres">
      <dgm:prSet presAssocID="{F0E77BF3-9DC2-4466-B024-EE20E5F19A7F}" presName="parTx" presStyleLbl="revTx" presStyleIdx="0" presStyleCnt="6">
        <dgm:presLayoutVars>
          <dgm:chMax val="0"/>
          <dgm:chPref val="0"/>
        </dgm:presLayoutVars>
      </dgm:prSet>
      <dgm:spPr/>
    </dgm:pt>
    <dgm:pt modelId="{6CA04830-4BC2-49CF-AB38-C0BDA32AF7D1}" type="pres">
      <dgm:prSet presAssocID="{7E00BD4A-C3B5-4576-A54D-6FA18C82F85F}" presName="sibTrans" presStyleCnt="0"/>
      <dgm:spPr/>
    </dgm:pt>
    <dgm:pt modelId="{E4D61DD0-27E6-46AB-BF04-8763402A4DE8}" type="pres">
      <dgm:prSet presAssocID="{04ED2952-B951-48A7-BF55-9237A4758CB3}" presName="compNode" presStyleCnt="0"/>
      <dgm:spPr/>
    </dgm:pt>
    <dgm:pt modelId="{E2869ABA-83FA-4635-8D7A-DC6D0C7A3AFA}" type="pres">
      <dgm:prSet presAssocID="{04ED2952-B951-48A7-BF55-9237A4758CB3}" presName="bgRect" presStyleLbl="bgShp" presStyleIdx="1" presStyleCnt="6"/>
      <dgm:spPr/>
    </dgm:pt>
    <dgm:pt modelId="{246772AB-7181-4E00-B6A9-3050FA4B8311}" type="pres">
      <dgm:prSet presAssocID="{04ED2952-B951-48A7-BF55-9237A4758CB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E9144E3C-C8A0-4CA0-90DB-78D57F0A412D}" type="pres">
      <dgm:prSet presAssocID="{04ED2952-B951-48A7-BF55-9237A4758CB3}" presName="spaceRect" presStyleCnt="0"/>
      <dgm:spPr/>
    </dgm:pt>
    <dgm:pt modelId="{F6FD0F4F-EFBE-4696-B444-37874362FE70}" type="pres">
      <dgm:prSet presAssocID="{04ED2952-B951-48A7-BF55-9237A4758CB3}" presName="parTx" presStyleLbl="revTx" presStyleIdx="1" presStyleCnt="6">
        <dgm:presLayoutVars>
          <dgm:chMax val="0"/>
          <dgm:chPref val="0"/>
        </dgm:presLayoutVars>
      </dgm:prSet>
      <dgm:spPr/>
    </dgm:pt>
    <dgm:pt modelId="{82F37817-1800-44C8-A69A-E052CF5E51A3}" type="pres">
      <dgm:prSet presAssocID="{9670768F-3448-410C-B0C2-C6334357032B}" presName="sibTrans" presStyleCnt="0"/>
      <dgm:spPr/>
    </dgm:pt>
    <dgm:pt modelId="{FDDBA48B-50F9-4296-89ED-C2D4BC15B114}" type="pres">
      <dgm:prSet presAssocID="{4588DE31-460B-449F-93BB-E1C2C91356C9}" presName="compNode" presStyleCnt="0"/>
      <dgm:spPr/>
    </dgm:pt>
    <dgm:pt modelId="{71CACA6D-4A1A-4D57-A67C-7ECAF97EC5F8}" type="pres">
      <dgm:prSet presAssocID="{4588DE31-460B-449F-93BB-E1C2C91356C9}" presName="bgRect" presStyleLbl="bgShp" presStyleIdx="2" presStyleCnt="6"/>
      <dgm:spPr/>
    </dgm:pt>
    <dgm:pt modelId="{7AB7E1B2-B06D-416B-9E40-9E7109B5D9B7}" type="pres">
      <dgm:prSet presAssocID="{4588DE31-460B-449F-93BB-E1C2C91356C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01449834-FC63-4B32-B19F-6972A7685C5E}" type="pres">
      <dgm:prSet presAssocID="{4588DE31-460B-449F-93BB-E1C2C91356C9}" presName="spaceRect" presStyleCnt="0"/>
      <dgm:spPr/>
    </dgm:pt>
    <dgm:pt modelId="{657E14CD-D9F7-4D04-9E9B-3BAE43322A6B}" type="pres">
      <dgm:prSet presAssocID="{4588DE31-460B-449F-93BB-E1C2C91356C9}" presName="parTx" presStyleLbl="revTx" presStyleIdx="2" presStyleCnt="6">
        <dgm:presLayoutVars>
          <dgm:chMax val="0"/>
          <dgm:chPref val="0"/>
        </dgm:presLayoutVars>
      </dgm:prSet>
      <dgm:spPr/>
    </dgm:pt>
    <dgm:pt modelId="{FD8328DF-40C0-4642-9CC4-0BA883B78627}" type="pres">
      <dgm:prSet presAssocID="{2A800654-7F2B-4721-9553-542148A51588}" presName="sibTrans" presStyleCnt="0"/>
      <dgm:spPr/>
    </dgm:pt>
    <dgm:pt modelId="{C0305C7A-5153-4196-959B-A57D2B7674FE}" type="pres">
      <dgm:prSet presAssocID="{21C50493-887F-4E6C-9944-FB88496BC369}" presName="compNode" presStyleCnt="0"/>
      <dgm:spPr/>
    </dgm:pt>
    <dgm:pt modelId="{BEA0CB18-DF8D-4A3E-9BA0-7C538306C2C9}" type="pres">
      <dgm:prSet presAssocID="{21C50493-887F-4E6C-9944-FB88496BC369}" presName="bgRect" presStyleLbl="bgShp" presStyleIdx="3" presStyleCnt="6"/>
      <dgm:spPr/>
    </dgm:pt>
    <dgm:pt modelId="{CAD4DE22-195A-47DF-9DCE-44AB9906D53F}" type="pres">
      <dgm:prSet presAssocID="{21C50493-887F-4E6C-9944-FB88496BC36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89545165-7373-4FFA-AD28-B8048CE9783D}" type="pres">
      <dgm:prSet presAssocID="{21C50493-887F-4E6C-9944-FB88496BC369}" presName="spaceRect" presStyleCnt="0"/>
      <dgm:spPr/>
    </dgm:pt>
    <dgm:pt modelId="{30EBA079-F05E-46EB-9927-DF0D6905A9B6}" type="pres">
      <dgm:prSet presAssocID="{21C50493-887F-4E6C-9944-FB88496BC369}" presName="parTx" presStyleLbl="revTx" presStyleIdx="3" presStyleCnt="6">
        <dgm:presLayoutVars>
          <dgm:chMax val="0"/>
          <dgm:chPref val="0"/>
        </dgm:presLayoutVars>
      </dgm:prSet>
      <dgm:spPr/>
    </dgm:pt>
    <dgm:pt modelId="{D8BBB96F-E326-4D16-824A-F07A5FA221D1}" type="pres">
      <dgm:prSet presAssocID="{DAE73143-DE68-459B-85B3-4E94A6661950}" presName="sibTrans" presStyleCnt="0"/>
      <dgm:spPr/>
    </dgm:pt>
    <dgm:pt modelId="{7A56B7DA-D1A2-4918-8CBE-2ED1795F7A25}" type="pres">
      <dgm:prSet presAssocID="{4521EB7B-93B6-4C09-8AC6-E7F516A1CFF0}" presName="compNode" presStyleCnt="0"/>
      <dgm:spPr/>
    </dgm:pt>
    <dgm:pt modelId="{45A8DC40-0143-4046-A3A6-37C1BB986827}" type="pres">
      <dgm:prSet presAssocID="{4521EB7B-93B6-4C09-8AC6-E7F516A1CFF0}" presName="bgRect" presStyleLbl="bgShp" presStyleIdx="4" presStyleCnt="6"/>
      <dgm:spPr/>
    </dgm:pt>
    <dgm:pt modelId="{26EA7327-279F-41FA-B26B-1453147A97B0}" type="pres">
      <dgm:prSet presAssocID="{4521EB7B-93B6-4C09-8AC6-E7F516A1CFF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DDD6E872-A41C-45D5-A541-7DDBAADAE438}" type="pres">
      <dgm:prSet presAssocID="{4521EB7B-93B6-4C09-8AC6-E7F516A1CFF0}" presName="spaceRect" presStyleCnt="0"/>
      <dgm:spPr/>
    </dgm:pt>
    <dgm:pt modelId="{98313EDC-FBF3-461E-BB2B-BF4712C617B2}" type="pres">
      <dgm:prSet presAssocID="{4521EB7B-93B6-4C09-8AC6-E7F516A1CFF0}" presName="parTx" presStyleLbl="revTx" presStyleIdx="4" presStyleCnt="6">
        <dgm:presLayoutVars>
          <dgm:chMax val="0"/>
          <dgm:chPref val="0"/>
        </dgm:presLayoutVars>
      </dgm:prSet>
      <dgm:spPr/>
    </dgm:pt>
    <dgm:pt modelId="{E6389664-A3CB-40F3-B4E5-DBFD117D0B9C}" type="pres">
      <dgm:prSet presAssocID="{03870F9E-2A5D-490E-A2E4-19892066C26B}" presName="sibTrans" presStyleCnt="0"/>
      <dgm:spPr/>
    </dgm:pt>
    <dgm:pt modelId="{45C728F7-DE43-4F44-855F-4007CC08E7A9}" type="pres">
      <dgm:prSet presAssocID="{3DC809DB-4742-4D89-84A4-3F5173F33E12}" presName="compNode" presStyleCnt="0"/>
      <dgm:spPr/>
    </dgm:pt>
    <dgm:pt modelId="{003CA649-7980-4DB2-92BB-4401393DC8FF}" type="pres">
      <dgm:prSet presAssocID="{3DC809DB-4742-4D89-84A4-3F5173F33E12}" presName="bgRect" presStyleLbl="bgShp" presStyleIdx="5" presStyleCnt="6"/>
      <dgm:spPr/>
    </dgm:pt>
    <dgm:pt modelId="{81CC08D2-F700-4627-9174-2F34140F2729}" type="pres">
      <dgm:prSet presAssocID="{3DC809DB-4742-4D89-84A4-3F5173F33E1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D88BF2E9-907A-4D9E-A120-D738089411FC}" type="pres">
      <dgm:prSet presAssocID="{3DC809DB-4742-4D89-84A4-3F5173F33E12}" presName="spaceRect" presStyleCnt="0"/>
      <dgm:spPr/>
    </dgm:pt>
    <dgm:pt modelId="{E0E27C0C-BA52-4E30-8662-1803FC9F1128}" type="pres">
      <dgm:prSet presAssocID="{3DC809DB-4742-4D89-84A4-3F5173F33E1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4F84D0D-4061-42E7-8661-E7E4004AD569}" type="presOf" srcId="{4521EB7B-93B6-4C09-8AC6-E7F516A1CFF0}" destId="{98313EDC-FBF3-461E-BB2B-BF4712C617B2}" srcOrd="0" destOrd="0" presId="urn:microsoft.com/office/officeart/2018/2/layout/IconVerticalSolidList"/>
    <dgm:cxn modelId="{DD147619-6866-4E59-AF5E-7352E58E28E1}" srcId="{211385BA-82A6-42F3-851A-E15C645A7BFA}" destId="{F0E77BF3-9DC2-4466-B024-EE20E5F19A7F}" srcOrd="0" destOrd="0" parTransId="{0AB7FD71-EEF1-4521-897A-DAAF4993317B}" sibTransId="{7E00BD4A-C3B5-4576-A54D-6FA18C82F85F}"/>
    <dgm:cxn modelId="{A8BA2625-2C37-4A4D-B005-26521CA42002}" type="presOf" srcId="{3DC809DB-4742-4D89-84A4-3F5173F33E12}" destId="{E0E27C0C-BA52-4E30-8662-1803FC9F1128}" srcOrd="0" destOrd="0" presId="urn:microsoft.com/office/officeart/2018/2/layout/IconVerticalSolidList"/>
    <dgm:cxn modelId="{244B0B48-3DB6-4AB4-ABCB-21EFECD95BCB}" srcId="{211385BA-82A6-42F3-851A-E15C645A7BFA}" destId="{4588DE31-460B-449F-93BB-E1C2C91356C9}" srcOrd="2" destOrd="0" parTransId="{21EF891C-D372-41AD-A1C9-1C9A927346E6}" sibTransId="{2A800654-7F2B-4721-9553-542148A51588}"/>
    <dgm:cxn modelId="{310B3749-70E5-4553-8DCE-C12006FF0317}" type="presOf" srcId="{211385BA-82A6-42F3-851A-E15C645A7BFA}" destId="{D091ABBD-639D-436C-92C2-F7C5F56B0925}" srcOrd="0" destOrd="0" presId="urn:microsoft.com/office/officeart/2018/2/layout/IconVerticalSolidList"/>
    <dgm:cxn modelId="{7D5B5781-A2DB-4A10-BC78-D35E2E682AF6}" type="presOf" srcId="{04ED2952-B951-48A7-BF55-9237A4758CB3}" destId="{F6FD0F4F-EFBE-4696-B444-37874362FE70}" srcOrd="0" destOrd="0" presId="urn:microsoft.com/office/officeart/2018/2/layout/IconVerticalSolidList"/>
    <dgm:cxn modelId="{D7725FA0-8466-4F69-AF21-7D3620F121B5}" srcId="{211385BA-82A6-42F3-851A-E15C645A7BFA}" destId="{04ED2952-B951-48A7-BF55-9237A4758CB3}" srcOrd="1" destOrd="0" parTransId="{6F55BE53-1D79-43F1-995C-38D2A7F9FF5C}" sibTransId="{9670768F-3448-410C-B0C2-C6334357032B}"/>
    <dgm:cxn modelId="{E7652FAB-E135-4370-B9BA-00C690CF54A1}" srcId="{211385BA-82A6-42F3-851A-E15C645A7BFA}" destId="{4521EB7B-93B6-4C09-8AC6-E7F516A1CFF0}" srcOrd="4" destOrd="0" parTransId="{22BB77DD-AB6A-4D80-9D17-E9FE4ABABA51}" sibTransId="{03870F9E-2A5D-490E-A2E4-19892066C26B}"/>
    <dgm:cxn modelId="{2C6DFEB1-CFAF-4D00-B215-DADC168E8577}" srcId="{211385BA-82A6-42F3-851A-E15C645A7BFA}" destId="{21C50493-887F-4E6C-9944-FB88496BC369}" srcOrd="3" destOrd="0" parTransId="{C8D1681A-9228-4ED9-BDCA-FBE9924E9B3C}" sibTransId="{DAE73143-DE68-459B-85B3-4E94A6661950}"/>
    <dgm:cxn modelId="{0D8D3FB9-5DC2-48EC-9EBD-D95A3A91D380}" srcId="{211385BA-82A6-42F3-851A-E15C645A7BFA}" destId="{3DC809DB-4742-4D89-84A4-3F5173F33E12}" srcOrd="5" destOrd="0" parTransId="{8E94F1DF-2405-4479-AF6D-372BE1551EFB}" sibTransId="{8536D154-4AC5-4409-BD76-7F51671ED6B2}"/>
    <dgm:cxn modelId="{60667CBE-5A32-4710-8854-65556E37846B}" type="presOf" srcId="{F0E77BF3-9DC2-4466-B024-EE20E5F19A7F}" destId="{6FF94678-1392-4D68-AF30-98B32EA898BB}" srcOrd="0" destOrd="0" presId="urn:microsoft.com/office/officeart/2018/2/layout/IconVerticalSolidList"/>
    <dgm:cxn modelId="{9DEA1BE0-625C-4685-BD3B-33AFA7D5773B}" type="presOf" srcId="{4588DE31-460B-449F-93BB-E1C2C91356C9}" destId="{657E14CD-D9F7-4D04-9E9B-3BAE43322A6B}" srcOrd="0" destOrd="0" presId="urn:microsoft.com/office/officeart/2018/2/layout/IconVerticalSolidList"/>
    <dgm:cxn modelId="{3F2226F4-C1BB-4864-B254-BF0CE148B870}" type="presOf" srcId="{21C50493-887F-4E6C-9944-FB88496BC369}" destId="{30EBA079-F05E-46EB-9927-DF0D6905A9B6}" srcOrd="0" destOrd="0" presId="urn:microsoft.com/office/officeart/2018/2/layout/IconVerticalSolidList"/>
    <dgm:cxn modelId="{60B9B446-C7D4-481B-8B2F-1B81EF3DD011}" type="presParOf" srcId="{D091ABBD-639D-436C-92C2-F7C5F56B0925}" destId="{2C3A9543-C9D1-47EC-BC79-D58F748A35F4}" srcOrd="0" destOrd="0" presId="urn:microsoft.com/office/officeart/2018/2/layout/IconVerticalSolidList"/>
    <dgm:cxn modelId="{6491BB2F-14FF-4721-A266-1C3FD0C5C6B2}" type="presParOf" srcId="{2C3A9543-C9D1-47EC-BC79-D58F748A35F4}" destId="{A6B54086-E20A-46BD-9BD3-C653F10DB81B}" srcOrd="0" destOrd="0" presId="urn:microsoft.com/office/officeart/2018/2/layout/IconVerticalSolidList"/>
    <dgm:cxn modelId="{A724C5EC-FE91-41CE-B9AC-4F6C962BA63A}" type="presParOf" srcId="{2C3A9543-C9D1-47EC-BC79-D58F748A35F4}" destId="{089DA3EB-3ED3-4EBF-BD9A-5E76BB303C49}" srcOrd="1" destOrd="0" presId="urn:microsoft.com/office/officeart/2018/2/layout/IconVerticalSolidList"/>
    <dgm:cxn modelId="{34348F97-A0A1-49BF-82D5-70D5E69FFE64}" type="presParOf" srcId="{2C3A9543-C9D1-47EC-BC79-D58F748A35F4}" destId="{8281FA9A-74B5-4E3B-88F0-8BDE8E4DAE7F}" srcOrd="2" destOrd="0" presId="urn:microsoft.com/office/officeart/2018/2/layout/IconVerticalSolidList"/>
    <dgm:cxn modelId="{AAE35EDC-A8C8-4416-9B79-AAD0D09C1407}" type="presParOf" srcId="{2C3A9543-C9D1-47EC-BC79-D58F748A35F4}" destId="{6FF94678-1392-4D68-AF30-98B32EA898BB}" srcOrd="3" destOrd="0" presId="urn:microsoft.com/office/officeart/2018/2/layout/IconVerticalSolidList"/>
    <dgm:cxn modelId="{EF2DBE6B-D136-4B6B-BB37-6E316A9CF378}" type="presParOf" srcId="{D091ABBD-639D-436C-92C2-F7C5F56B0925}" destId="{6CA04830-4BC2-49CF-AB38-C0BDA32AF7D1}" srcOrd="1" destOrd="0" presId="urn:microsoft.com/office/officeart/2018/2/layout/IconVerticalSolidList"/>
    <dgm:cxn modelId="{97B5DAD1-57F8-434B-BD24-536BC6129C3C}" type="presParOf" srcId="{D091ABBD-639D-436C-92C2-F7C5F56B0925}" destId="{E4D61DD0-27E6-46AB-BF04-8763402A4DE8}" srcOrd="2" destOrd="0" presId="urn:microsoft.com/office/officeart/2018/2/layout/IconVerticalSolidList"/>
    <dgm:cxn modelId="{214465A7-9A6B-4593-B577-728C822F478B}" type="presParOf" srcId="{E4D61DD0-27E6-46AB-BF04-8763402A4DE8}" destId="{E2869ABA-83FA-4635-8D7A-DC6D0C7A3AFA}" srcOrd="0" destOrd="0" presId="urn:microsoft.com/office/officeart/2018/2/layout/IconVerticalSolidList"/>
    <dgm:cxn modelId="{49528041-5D2A-49E5-88E6-E1A38D7ACA79}" type="presParOf" srcId="{E4D61DD0-27E6-46AB-BF04-8763402A4DE8}" destId="{246772AB-7181-4E00-B6A9-3050FA4B8311}" srcOrd="1" destOrd="0" presId="urn:microsoft.com/office/officeart/2018/2/layout/IconVerticalSolidList"/>
    <dgm:cxn modelId="{DE1BEF1A-8240-4A62-B3B7-07A53B4E6C3D}" type="presParOf" srcId="{E4D61DD0-27E6-46AB-BF04-8763402A4DE8}" destId="{E9144E3C-C8A0-4CA0-90DB-78D57F0A412D}" srcOrd="2" destOrd="0" presId="urn:microsoft.com/office/officeart/2018/2/layout/IconVerticalSolidList"/>
    <dgm:cxn modelId="{3A0AD694-08A8-4A1A-BBD8-C3AFD6077C27}" type="presParOf" srcId="{E4D61DD0-27E6-46AB-BF04-8763402A4DE8}" destId="{F6FD0F4F-EFBE-4696-B444-37874362FE70}" srcOrd="3" destOrd="0" presId="urn:microsoft.com/office/officeart/2018/2/layout/IconVerticalSolidList"/>
    <dgm:cxn modelId="{FB31C4D5-ECB0-4F28-8C79-84D7DC6F7AA8}" type="presParOf" srcId="{D091ABBD-639D-436C-92C2-F7C5F56B0925}" destId="{82F37817-1800-44C8-A69A-E052CF5E51A3}" srcOrd="3" destOrd="0" presId="urn:microsoft.com/office/officeart/2018/2/layout/IconVerticalSolidList"/>
    <dgm:cxn modelId="{B2B51889-FC0A-4CB1-ACE0-90A385B75C6F}" type="presParOf" srcId="{D091ABBD-639D-436C-92C2-F7C5F56B0925}" destId="{FDDBA48B-50F9-4296-89ED-C2D4BC15B114}" srcOrd="4" destOrd="0" presId="urn:microsoft.com/office/officeart/2018/2/layout/IconVerticalSolidList"/>
    <dgm:cxn modelId="{7A596F1C-C903-4B51-A160-93FDFC5E656D}" type="presParOf" srcId="{FDDBA48B-50F9-4296-89ED-C2D4BC15B114}" destId="{71CACA6D-4A1A-4D57-A67C-7ECAF97EC5F8}" srcOrd="0" destOrd="0" presId="urn:microsoft.com/office/officeart/2018/2/layout/IconVerticalSolidList"/>
    <dgm:cxn modelId="{2D6D77BA-E936-4AE8-850B-015578A159B6}" type="presParOf" srcId="{FDDBA48B-50F9-4296-89ED-C2D4BC15B114}" destId="{7AB7E1B2-B06D-416B-9E40-9E7109B5D9B7}" srcOrd="1" destOrd="0" presId="urn:microsoft.com/office/officeart/2018/2/layout/IconVerticalSolidList"/>
    <dgm:cxn modelId="{1D5F818E-9838-4BB0-97C4-C26BE256802C}" type="presParOf" srcId="{FDDBA48B-50F9-4296-89ED-C2D4BC15B114}" destId="{01449834-FC63-4B32-B19F-6972A7685C5E}" srcOrd="2" destOrd="0" presId="urn:microsoft.com/office/officeart/2018/2/layout/IconVerticalSolidList"/>
    <dgm:cxn modelId="{4DAE2269-1028-42A4-B3EB-DFE8D6B37ED2}" type="presParOf" srcId="{FDDBA48B-50F9-4296-89ED-C2D4BC15B114}" destId="{657E14CD-D9F7-4D04-9E9B-3BAE43322A6B}" srcOrd="3" destOrd="0" presId="urn:microsoft.com/office/officeart/2018/2/layout/IconVerticalSolidList"/>
    <dgm:cxn modelId="{BE31ED90-3CDF-4824-85E7-F0C5630BAF14}" type="presParOf" srcId="{D091ABBD-639D-436C-92C2-F7C5F56B0925}" destId="{FD8328DF-40C0-4642-9CC4-0BA883B78627}" srcOrd="5" destOrd="0" presId="urn:microsoft.com/office/officeart/2018/2/layout/IconVerticalSolidList"/>
    <dgm:cxn modelId="{D0DDBAFA-6CFA-47A6-961B-B54C96C67B6A}" type="presParOf" srcId="{D091ABBD-639D-436C-92C2-F7C5F56B0925}" destId="{C0305C7A-5153-4196-959B-A57D2B7674FE}" srcOrd="6" destOrd="0" presId="urn:microsoft.com/office/officeart/2018/2/layout/IconVerticalSolidList"/>
    <dgm:cxn modelId="{8496F93F-E2E6-4778-93C9-F1D73BFD74AC}" type="presParOf" srcId="{C0305C7A-5153-4196-959B-A57D2B7674FE}" destId="{BEA0CB18-DF8D-4A3E-9BA0-7C538306C2C9}" srcOrd="0" destOrd="0" presId="urn:microsoft.com/office/officeart/2018/2/layout/IconVerticalSolidList"/>
    <dgm:cxn modelId="{9F0DEE2D-8C9C-4470-BE38-C8F023B2CA48}" type="presParOf" srcId="{C0305C7A-5153-4196-959B-A57D2B7674FE}" destId="{CAD4DE22-195A-47DF-9DCE-44AB9906D53F}" srcOrd="1" destOrd="0" presId="urn:microsoft.com/office/officeart/2018/2/layout/IconVerticalSolidList"/>
    <dgm:cxn modelId="{06202E58-2AB5-4103-BBEF-FBABB5AAFB05}" type="presParOf" srcId="{C0305C7A-5153-4196-959B-A57D2B7674FE}" destId="{89545165-7373-4FFA-AD28-B8048CE9783D}" srcOrd="2" destOrd="0" presId="urn:microsoft.com/office/officeart/2018/2/layout/IconVerticalSolidList"/>
    <dgm:cxn modelId="{EE312CA3-6DE1-48CE-99A5-FA7EC2404F67}" type="presParOf" srcId="{C0305C7A-5153-4196-959B-A57D2B7674FE}" destId="{30EBA079-F05E-46EB-9927-DF0D6905A9B6}" srcOrd="3" destOrd="0" presId="urn:microsoft.com/office/officeart/2018/2/layout/IconVerticalSolidList"/>
    <dgm:cxn modelId="{A7E0A9A3-3F48-4BB6-ACCE-5214306263A0}" type="presParOf" srcId="{D091ABBD-639D-436C-92C2-F7C5F56B0925}" destId="{D8BBB96F-E326-4D16-824A-F07A5FA221D1}" srcOrd="7" destOrd="0" presId="urn:microsoft.com/office/officeart/2018/2/layout/IconVerticalSolidList"/>
    <dgm:cxn modelId="{8260E368-C673-4E39-817E-012833566983}" type="presParOf" srcId="{D091ABBD-639D-436C-92C2-F7C5F56B0925}" destId="{7A56B7DA-D1A2-4918-8CBE-2ED1795F7A25}" srcOrd="8" destOrd="0" presId="urn:microsoft.com/office/officeart/2018/2/layout/IconVerticalSolidList"/>
    <dgm:cxn modelId="{D69B1929-8EC2-477E-A567-C545618A22DE}" type="presParOf" srcId="{7A56B7DA-D1A2-4918-8CBE-2ED1795F7A25}" destId="{45A8DC40-0143-4046-A3A6-37C1BB986827}" srcOrd="0" destOrd="0" presId="urn:microsoft.com/office/officeart/2018/2/layout/IconVerticalSolidList"/>
    <dgm:cxn modelId="{1F4FDCB7-46D3-4010-B72A-075849D65F21}" type="presParOf" srcId="{7A56B7DA-D1A2-4918-8CBE-2ED1795F7A25}" destId="{26EA7327-279F-41FA-B26B-1453147A97B0}" srcOrd="1" destOrd="0" presId="urn:microsoft.com/office/officeart/2018/2/layout/IconVerticalSolidList"/>
    <dgm:cxn modelId="{FD819149-BCE4-45B8-A8AF-6427D8CA1832}" type="presParOf" srcId="{7A56B7DA-D1A2-4918-8CBE-2ED1795F7A25}" destId="{DDD6E872-A41C-45D5-A541-7DDBAADAE438}" srcOrd="2" destOrd="0" presId="urn:microsoft.com/office/officeart/2018/2/layout/IconVerticalSolidList"/>
    <dgm:cxn modelId="{26695515-C370-4238-A7ED-32227096EF1F}" type="presParOf" srcId="{7A56B7DA-D1A2-4918-8CBE-2ED1795F7A25}" destId="{98313EDC-FBF3-461E-BB2B-BF4712C617B2}" srcOrd="3" destOrd="0" presId="urn:microsoft.com/office/officeart/2018/2/layout/IconVerticalSolidList"/>
    <dgm:cxn modelId="{DECC6B3A-2291-4217-AC30-4FB883CA9892}" type="presParOf" srcId="{D091ABBD-639D-436C-92C2-F7C5F56B0925}" destId="{E6389664-A3CB-40F3-B4E5-DBFD117D0B9C}" srcOrd="9" destOrd="0" presId="urn:microsoft.com/office/officeart/2018/2/layout/IconVerticalSolidList"/>
    <dgm:cxn modelId="{259DBABB-97C1-4E04-AAB0-03C26D5A058C}" type="presParOf" srcId="{D091ABBD-639D-436C-92C2-F7C5F56B0925}" destId="{45C728F7-DE43-4F44-855F-4007CC08E7A9}" srcOrd="10" destOrd="0" presId="urn:microsoft.com/office/officeart/2018/2/layout/IconVerticalSolidList"/>
    <dgm:cxn modelId="{9E4B18A7-BA57-4C66-A25E-30E8F194FF03}" type="presParOf" srcId="{45C728F7-DE43-4F44-855F-4007CC08E7A9}" destId="{003CA649-7980-4DB2-92BB-4401393DC8FF}" srcOrd="0" destOrd="0" presId="urn:microsoft.com/office/officeart/2018/2/layout/IconVerticalSolidList"/>
    <dgm:cxn modelId="{9768E365-CD54-43B0-A868-4D56BED485A4}" type="presParOf" srcId="{45C728F7-DE43-4F44-855F-4007CC08E7A9}" destId="{81CC08D2-F700-4627-9174-2F34140F2729}" srcOrd="1" destOrd="0" presId="urn:microsoft.com/office/officeart/2018/2/layout/IconVerticalSolidList"/>
    <dgm:cxn modelId="{3DF870AC-EDB1-44F9-8454-8391F49F325B}" type="presParOf" srcId="{45C728F7-DE43-4F44-855F-4007CC08E7A9}" destId="{D88BF2E9-907A-4D9E-A120-D738089411FC}" srcOrd="2" destOrd="0" presId="urn:microsoft.com/office/officeart/2018/2/layout/IconVerticalSolidList"/>
    <dgm:cxn modelId="{332D28EA-6321-4577-AB12-798B75542DA2}" type="presParOf" srcId="{45C728F7-DE43-4F44-855F-4007CC08E7A9}" destId="{E0E27C0C-BA52-4E30-8662-1803FC9F11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6B1B6-B9A2-4D3D-8A90-E6576CF4961E}">
      <dsp:nvSpPr>
        <dsp:cNvPr id="0" name=""/>
        <dsp:cNvSpPr/>
      </dsp:nvSpPr>
      <dsp:spPr>
        <a:xfrm>
          <a:off x="106647" y="1407589"/>
          <a:ext cx="832891" cy="83289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51DEA5-B0ED-431B-B90D-4919CF436362}">
      <dsp:nvSpPr>
        <dsp:cNvPr id="0" name=""/>
        <dsp:cNvSpPr/>
      </dsp:nvSpPr>
      <dsp:spPr>
        <a:xfrm>
          <a:off x="281554" y="1582496"/>
          <a:ext cx="483077" cy="4830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2ABF4-EE13-47ED-8521-18EA8A7D63A0}">
      <dsp:nvSpPr>
        <dsp:cNvPr id="0" name=""/>
        <dsp:cNvSpPr/>
      </dsp:nvSpPr>
      <dsp:spPr>
        <a:xfrm>
          <a:off x="1118015" y="1407589"/>
          <a:ext cx="1963244" cy="832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Easy access</a:t>
          </a:r>
        </a:p>
      </dsp:txBody>
      <dsp:txXfrm>
        <a:off x="1118015" y="1407589"/>
        <a:ext cx="1963244" cy="832891"/>
      </dsp:txXfrm>
    </dsp:sp>
    <dsp:sp modelId="{4C10C8A9-E088-4152-B710-AA59D1ACD185}">
      <dsp:nvSpPr>
        <dsp:cNvPr id="0" name=""/>
        <dsp:cNvSpPr/>
      </dsp:nvSpPr>
      <dsp:spPr>
        <a:xfrm>
          <a:off x="3423340" y="1407589"/>
          <a:ext cx="832891" cy="83289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55EB12-ED97-4A34-ABC2-B53FF378C2B6}">
      <dsp:nvSpPr>
        <dsp:cNvPr id="0" name=""/>
        <dsp:cNvSpPr/>
      </dsp:nvSpPr>
      <dsp:spPr>
        <a:xfrm>
          <a:off x="3598247" y="1582496"/>
          <a:ext cx="483077" cy="4830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C7F48-97B9-4121-93F6-A949B10B0E8C}">
      <dsp:nvSpPr>
        <dsp:cNvPr id="0" name=""/>
        <dsp:cNvSpPr/>
      </dsp:nvSpPr>
      <dsp:spPr>
        <a:xfrm>
          <a:off x="4434709" y="1407589"/>
          <a:ext cx="1963244" cy="832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Certificate Maintainance </a:t>
          </a:r>
        </a:p>
      </dsp:txBody>
      <dsp:txXfrm>
        <a:off x="4434709" y="1407589"/>
        <a:ext cx="1963244" cy="832891"/>
      </dsp:txXfrm>
    </dsp:sp>
    <dsp:sp modelId="{C3EE61C4-A703-4501-BC91-7AF5BE174BCA}">
      <dsp:nvSpPr>
        <dsp:cNvPr id="0" name=""/>
        <dsp:cNvSpPr/>
      </dsp:nvSpPr>
      <dsp:spPr>
        <a:xfrm>
          <a:off x="106647" y="3158268"/>
          <a:ext cx="832891" cy="83289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252E4-4254-4A07-86B6-E9C0EAC592B3}">
      <dsp:nvSpPr>
        <dsp:cNvPr id="0" name=""/>
        <dsp:cNvSpPr/>
      </dsp:nvSpPr>
      <dsp:spPr>
        <a:xfrm>
          <a:off x="281554" y="3333175"/>
          <a:ext cx="483077" cy="4830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57570-3E86-4B0D-B86F-290AC0B3A1B3}">
      <dsp:nvSpPr>
        <dsp:cNvPr id="0" name=""/>
        <dsp:cNvSpPr/>
      </dsp:nvSpPr>
      <dsp:spPr>
        <a:xfrm>
          <a:off x="1118015" y="3158268"/>
          <a:ext cx="1963244" cy="832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Maintain records</a:t>
          </a:r>
        </a:p>
      </dsp:txBody>
      <dsp:txXfrm>
        <a:off x="1118015" y="3158268"/>
        <a:ext cx="1963244" cy="832891"/>
      </dsp:txXfrm>
    </dsp:sp>
    <dsp:sp modelId="{D4C73188-E64A-4B9B-B390-040A537E0765}">
      <dsp:nvSpPr>
        <dsp:cNvPr id="0" name=""/>
        <dsp:cNvSpPr/>
      </dsp:nvSpPr>
      <dsp:spPr>
        <a:xfrm>
          <a:off x="3423340" y="3158268"/>
          <a:ext cx="832891" cy="83289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4DA775-8CD9-4D03-A98B-F731EB2431CC}">
      <dsp:nvSpPr>
        <dsp:cNvPr id="0" name=""/>
        <dsp:cNvSpPr/>
      </dsp:nvSpPr>
      <dsp:spPr>
        <a:xfrm>
          <a:off x="3598247" y="3333175"/>
          <a:ext cx="483077" cy="4830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16F61E-CF1A-41A9-BDE3-EC4F8BBF7251}">
      <dsp:nvSpPr>
        <dsp:cNvPr id="0" name=""/>
        <dsp:cNvSpPr/>
      </dsp:nvSpPr>
      <dsp:spPr>
        <a:xfrm>
          <a:off x="4434709" y="3158268"/>
          <a:ext cx="1963244" cy="832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Easy update and delete facility</a:t>
          </a:r>
        </a:p>
      </dsp:txBody>
      <dsp:txXfrm>
        <a:off x="4434709" y="3158268"/>
        <a:ext cx="1963244" cy="8328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54086-E20A-46BD-9BD3-C653F10DB81B}">
      <dsp:nvSpPr>
        <dsp:cNvPr id="0" name=""/>
        <dsp:cNvSpPr/>
      </dsp:nvSpPr>
      <dsp:spPr>
        <a:xfrm>
          <a:off x="0" y="1847"/>
          <a:ext cx="6687433" cy="7870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9DA3EB-3ED3-4EBF-BD9A-5E76BB303C49}">
      <dsp:nvSpPr>
        <dsp:cNvPr id="0" name=""/>
        <dsp:cNvSpPr/>
      </dsp:nvSpPr>
      <dsp:spPr>
        <a:xfrm>
          <a:off x="238096" y="178943"/>
          <a:ext cx="432902" cy="4329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F94678-1392-4D68-AF30-98B32EA898BB}">
      <dsp:nvSpPr>
        <dsp:cNvPr id="0" name=""/>
        <dsp:cNvSpPr/>
      </dsp:nvSpPr>
      <dsp:spPr>
        <a:xfrm>
          <a:off x="909095" y="1847"/>
          <a:ext cx="5778337" cy="787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301" tIns="83301" rIns="83301" bIns="8330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Week 1: Tech-Stack selected -&gt; choose the languages, database, server to be used.</a:t>
          </a:r>
          <a:endParaRPr lang="en-US" sz="1900" kern="1200"/>
        </a:p>
      </dsp:txBody>
      <dsp:txXfrm>
        <a:off x="909095" y="1847"/>
        <a:ext cx="5778337" cy="787095"/>
      </dsp:txXfrm>
    </dsp:sp>
    <dsp:sp modelId="{E2869ABA-83FA-4635-8D7A-DC6D0C7A3AFA}">
      <dsp:nvSpPr>
        <dsp:cNvPr id="0" name=""/>
        <dsp:cNvSpPr/>
      </dsp:nvSpPr>
      <dsp:spPr>
        <a:xfrm>
          <a:off x="0" y="985716"/>
          <a:ext cx="6687433" cy="7870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6772AB-7181-4E00-B6A9-3050FA4B8311}">
      <dsp:nvSpPr>
        <dsp:cNvPr id="0" name=""/>
        <dsp:cNvSpPr/>
      </dsp:nvSpPr>
      <dsp:spPr>
        <a:xfrm>
          <a:off x="238096" y="1162812"/>
          <a:ext cx="432902" cy="4329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FD0F4F-EFBE-4696-B444-37874362FE70}">
      <dsp:nvSpPr>
        <dsp:cNvPr id="0" name=""/>
        <dsp:cNvSpPr/>
      </dsp:nvSpPr>
      <dsp:spPr>
        <a:xfrm>
          <a:off x="909095" y="985716"/>
          <a:ext cx="5778337" cy="787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301" tIns="83301" rIns="83301" bIns="8330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Week 2: Dividing work in teams and start implementing initial phase.</a:t>
          </a:r>
          <a:endParaRPr lang="en-US" sz="1900" kern="1200"/>
        </a:p>
      </dsp:txBody>
      <dsp:txXfrm>
        <a:off x="909095" y="985716"/>
        <a:ext cx="5778337" cy="787095"/>
      </dsp:txXfrm>
    </dsp:sp>
    <dsp:sp modelId="{71CACA6D-4A1A-4D57-A67C-7ECAF97EC5F8}">
      <dsp:nvSpPr>
        <dsp:cNvPr id="0" name=""/>
        <dsp:cNvSpPr/>
      </dsp:nvSpPr>
      <dsp:spPr>
        <a:xfrm>
          <a:off x="0" y="1969585"/>
          <a:ext cx="6687433" cy="7870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B7E1B2-B06D-416B-9E40-9E7109B5D9B7}">
      <dsp:nvSpPr>
        <dsp:cNvPr id="0" name=""/>
        <dsp:cNvSpPr/>
      </dsp:nvSpPr>
      <dsp:spPr>
        <a:xfrm>
          <a:off x="238096" y="2146681"/>
          <a:ext cx="432902" cy="4329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E14CD-D9F7-4D04-9E9B-3BAE43322A6B}">
      <dsp:nvSpPr>
        <dsp:cNvPr id="0" name=""/>
        <dsp:cNvSpPr/>
      </dsp:nvSpPr>
      <dsp:spPr>
        <a:xfrm>
          <a:off x="909095" y="1969585"/>
          <a:ext cx="5778337" cy="787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301" tIns="83301" rIns="83301" bIns="8330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Week 3: Implementation of the project</a:t>
          </a:r>
          <a:endParaRPr lang="en-US" sz="1900" kern="1200" dirty="0"/>
        </a:p>
      </dsp:txBody>
      <dsp:txXfrm>
        <a:off x="909095" y="1969585"/>
        <a:ext cx="5778337" cy="787095"/>
      </dsp:txXfrm>
    </dsp:sp>
    <dsp:sp modelId="{BEA0CB18-DF8D-4A3E-9BA0-7C538306C2C9}">
      <dsp:nvSpPr>
        <dsp:cNvPr id="0" name=""/>
        <dsp:cNvSpPr/>
      </dsp:nvSpPr>
      <dsp:spPr>
        <a:xfrm>
          <a:off x="0" y="2953454"/>
          <a:ext cx="6687433" cy="7870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D4DE22-195A-47DF-9DCE-44AB9906D53F}">
      <dsp:nvSpPr>
        <dsp:cNvPr id="0" name=""/>
        <dsp:cNvSpPr/>
      </dsp:nvSpPr>
      <dsp:spPr>
        <a:xfrm>
          <a:off x="238096" y="3130550"/>
          <a:ext cx="432902" cy="4329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BA079-F05E-46EB-9927-DF0D6905A9B6}">
      <dsp:nvSpPr>
        <dsp:cNvPr id="0" name=""/>
        <dsp:cNvSpPr/>
      </dsp:nvSpPr>
      <dsp:spPr>
        <a:xfrm>
          <a:off x="909095" y="2953454"/>
          <a:ext cx="5778337" cy="787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301" tIns="83301" rIns="83301" bIns="8330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Week 4: Testing -&gt; finding bugs and resolving them.</a:t>
          </a:r>
          <a:endParaRPr lang="en-US" sz="1900" kern="1200"/>
        </a:p>
      </dsp:txBody>
      <dsp:txXfrm>
        <a:off x="909095" y="2953454"/>
        <a:ext cx="5778337" cy="787095"/>
      </dsp:txXfrm>
    </dsp:sp>
    <dsp:sp modelId="{45A8DC40-0143-4046-A3A6-37C1BB986827}">
      <dsp:nvSpPr>
        <dsp:cNvPr id="0" name=""/>
        <dsp:cNvSpPr/>
      </dsp:nvSpPr>
      <dsp:spPr>
        <a:xfrm>
          <a:off x="0" y="3937323"/>
          <a:ext cx="6687433" cy="7870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EA7327-279F-41FA-B26B-1453147A97B0}">
      <dsp:nvSpPr>
        <dsp:cNvPr id="0" name=""/>
        <dsp:cNvSpPr/>
      </dsp:nvSpPr>
      <dsp:spPr>
        <a:xfrm>
          <a:off x="238096" y="4114419"/>
          <a:ext cx="432902" cy="4329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13EDC-FBF3-461E-BB2B-BF4712C617B2}">
      <dsp:nvSpPr>
        <dsp:cNvPr id="0" name=""/>
        <dsp:cNvSpPr/>
      </dsp:nvSpPr>
      <dsp:spPr>
        <a:xfrm>
          <a:off x="909095" y="3937323"/>
          <a:ext cx="5778337" cy="787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301" tIns="83301" rIns="83301" bIns="8330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Week 5: Deployment on the server.</a:t>
          </a:r>
          <a:endParaRPr lang="en-US" sz="1900" kern="1200"/>
        </a:p>
      </dsp:txBody>
      <dsp:txXfrm>
        <a:off x="909095" y="3937323"/>
        <a:ext cx="5778337" cy="787095"/>
      </dsp:txXfrm>
    </dsp:sp>
    <dsp:sp modelId="{003CA649-7980-4DB2-92BB-4401393DC8FF}">
      <dsp:nvSpPr>
        <dsp:cNvPr id="0" name=""/>
        <dsp:cNvSpPr/>
      </dsp:nvSpPr>
      <dsp:spPr>
        <a:xfrm>
          <a:off x="0" y="4921192"/>
          <a:ext cx="6687433" cy="7870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CC08D2-F700-4627-9174-2F34140F2729}">
      <dsp:nvSpPr>
        <dsp:cNvPr id="0" name=""/>
        <dsp:cNvSpPr/>
      </dsp:nvSpPr>
      <dsp:spPr>
        <a:xfrm>
          <a:off x="238096" y="5098289"/>
          <a:ext cx="432902" cy="4329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27C0C-BA52-4E30-8662-1803FC9F1128}">
      <dsp:nvSpPr>
        <dsp:cNvPr id="0" name=""/>
        <dsp:cNvSpPr/>
      </dsp:nvSpPr>
      <dsp:spPr>
        <a:xfrm>
          <a:off x="909095" y="4921192"/>
          <a:ext cx="5778337" cy="787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301" tIns="83301" rIns="83301" bIns="8330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Week 6: Handover the project to company.</a:t>
          </a:r>
          <a:endParaRPr lang="en-US" sz="1900" kern="1200"/>
        </a:p>
      </dsp:txBody>
      <dsp:txXfrm>
        <a:off x="909095" y="4921192"/>
        <a:ext cx="5778337" cy="787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D4C7-240F-6630-C995-58DDDF7C2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BE342-BD41-5ACF-08B4-C92ED21B5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99291-D1B7-1D5E-9D2D-C3DC84FA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F4578-49E3-030C-3239-7D517F4C3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24A5B-4337-53AD-49F3-A592B3B6D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6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D53E-C704-12A2-AE0D-EC10B729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93387-E3BC-2A17-BA77-27064E506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D6BD4-D440-D383-79AE-DCACF48FA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385BC-0A58-134D-3872-7DD71C06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26627-AC2E-8474-7B22-728B42DD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3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D090C0-240A-2455-F66A-51794A30D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9631E-1073-7CB0-ADE9-0AE62DC37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0D502-38C9-B551-CB51-4B3B259B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46956-44F8-BC1E-3094-DEAEF64E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03D6B-5515-F9F9-FE16-C44275C64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5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1E1CB-7CE4-F4D2-35ED-1EBAB8D4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13853-5695-A324-0D0F-915B51711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2598F-CEFC-136F-F6C6-AF7936B59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73227-4D1F-0371-E2C2-47CA850EA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AF29F-B7A2-2873-5F10-877491D8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0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BBEA-AA34-7390-0C7A-8459A3D8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2EB8D-B29C-01A1-E2CB-45C655854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A4DEF-A3C7-732B-A268-CCEB2F34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4B58B-1BB8-0440-3DC1-B9323DB75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9D0B1-0A7F-5B35-1989-223346588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5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0FCD7-0D7D-4B55-6247-2E2D6383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DF1C7-1F16-BBB1-2695-AA01D095A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0C45F-9754-65F9-5E1D-47AE22579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AA574-B9BC-B60A-F83C-CA49F1EE3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4EB24-7C26-4E9D-6844-C7F31A8C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76B26-95C8-A27C-B7E6-F498CF1C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4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3EB0-BC73-580A-893D-1DF6290C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0A4F0-72D4-B63C-E077-019DDD4DD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C3672-6391-BFB3-456C-E0DF86C02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1E5E75-5A07-6892-7730-4AD0071BC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6EFBD-38FB-662A-1403-8B70A6E6E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EFF36E-327A-BE9B-9129-1C71A728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B22F4-BAB7-7F1D-49AB-A90867C12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852C5F-E1EA-15A5-D6B0-CB32CD6C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4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825C3-1B41-DC03-7B32-467A57A0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0F3AF9-5827-F14B-D641-AAB44D9C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36483-7E2D-F6EA-1C9D-EFB64B4D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191E4-4424-9685-F267-40EDBA56B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9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510C16-D265-1718-9DE5-0B1D78E4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25B84B-532D-3988-0D47-4170B87B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AA731-B858-5D33-CAC6-00092865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5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0DCCD-CBE6-C8D1-2B20-78983781C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17305-2CE7-EBEC-E089-F876FAE80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F05A7-98ED-D175-3CFE-1FFF65D30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36625-C253-A4D8-6254-F9B63D56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524B8-857C-53EB-5EF8-E5762C686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4AE61-7D18-43EC-65A6-2D2995C9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7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4F84-F84B-099D-59BB-A2CB355E8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D4F17A-A6E3-F396-DFF9-D29F6189C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F35AC-3FC5-E3D1-016F-0656F3BAF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D1536-845B-CA39-ED53-42D7D749C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4BF12-6B62-9F9C-9E69-004295166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CF2ED-F6E3-E76E-7F3A-583D6F7C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5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81FE6-9549-A5CA-8DFB-85DCBDAE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3FD5B-FE70-5AEF-A690-E9A589973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D7B59-4FC3-B58E-0246-D8F29C1D5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5CE59-5A00-46AE-A7F2-6EDB985EA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FD9D0-78F2-2C77-B50E-51343F4E4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HP" TargetMode="External"/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5A464-930E-709C-4CFE-573096E92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740" y="963877"/>
            <a:ext cx="3743528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Web Development Project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11361D06-7D82-495C-EA76-6E8C29190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9571" y="963877"/>
            <a:ext cx="6832537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TEAM MEMBERS: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1. GARV PRATAP SINGH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2. SHASHIKANT SOLANKI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3. AMIT KAPOOR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4. ANJALI GAUR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5. ASHUTOSH SHARMA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6. ANANYA MADAN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7. GUNJAN</a:t>
            </a:r>
          </a:p>
        </p:txBody>
      </p:sp>
    </p:spTree>
    <p:extLst>
      <p:ext uri="{BB962C8B-B14F-4D97-AF65-F5344CB8AC3E}">
        <p14:creationId xmlns:p14="http://schemas.microsoft.com/office/powerpoint/2010/main" val="3523091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5A464-930E-709C-4CFE-573096E92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Dashboard</a:t>
            </a:r>
            <a:endParaRPr lang="en-US" sz="4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11361D06-7D82-495C-EA76-6E8C29190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1" y="535021"/>
            <a:ext cx="6697159" cy="5622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This interface is used to track the status of the data.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It  also shows the analytical representation of the data 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36491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A76982-DE4A-B92E-349A-242127711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Wireframe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080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5A464-930E-709C-4CFE-573096E92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Introduction Page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11361D06-7D82-495C-EA76-6E8C29190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1" y="535021"/>
            <a:ext cx="6697159" cy="5622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B6BC8B-320C-E57C-883D-B29B8EAA6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031" y="963877"/>
            <a:ext cx="6656541" cy="485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82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5A464-930E-709C-4CFE-573096E92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User login</a:t>
            </a:r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Page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11361D06-7D82-495C-EA76-6E8C29190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1" y="535021"/>
            <a:ext cx="6697159" cy="5622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1B45E9-60CD-FBD0-5127-71DA83814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853" y="467070"/>
            <a:ext cx="6397040" cy="569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97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5A464-930E-709C-4CFE-573096E92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Admin login</a:t>
            </a:r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Page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11361D06-7D82-495C-EA76-6E8C29190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1" y="535021"/>
            <a:ext cx="6697159" cy="5622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754934-4E28-7C03-0EB8-60400BB9C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031" y="535021"/>
            <a:ext cx="6522057" cy="567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75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5A464-930E-709C-4CFE-573096E92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User Page View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11361D06-7D82-495C-EA76-6E8C29190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1" y="535021"/>
            <a:ext cx="6697159" cy="5622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4EA295-82BA-B015-AF98-3D37D16CE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488" y="1271587"/>
            <a:ext cx="6692702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45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5A464-930E-709C-4CFE-573096E92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Admin</a:t>
            </a:r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Page View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11361D06-7D82-495C-EA76-6E8C29190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1" y="535021"/>
            <a:ext cx="6697159" cy="5622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D4FBF-C4BA-8288-DAA8-16C891FE1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013" y="1281112"/>
            <a:ext cx="6683177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49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5A464-930E-709C-4CFE-573096E92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Concl</a:t>
            </a:r>
            <a:r>
              <a:rPr lang="en-US" sz="4400" dirty="0">
                <a:solidFill>
                  <a:schemeClr val="accent1"/>
                </a:solidFill>
              </a:rPr>
              <a:t>usion</a:t>
            </a:r>
            <a:endParaRPr lang="en-US" sz="4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11361D06-7D82-495C-EA76-6E8C29190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3787" y="1287686"/>
            <a:ext cx="6697159" cy="4282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This web application will be helpful in easy access of  the certificates of the students.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One can easily update and edit the various details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Using the dashboard keeps track on the data and various activities.</a:t>
            </a:r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05308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E1B8DA-6836-B7D3-AF56-079B8816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Milestones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CA8C735B-BD5B-758D-8D65-40C9F92421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4252951"/>
              </p:ext>
            </p:extLst>
          </p:nvPr>
        </p:nvGraphicFramePr>
        <p:xfrm>
          <a:off x="4976031" y="573932"/>
          <a:ext cx="6687433" cy="5710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9742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E1B8DA-6836-B7D3-AF56-079B8816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00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5A464-930E-709C-4CFE-573096E92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740" y="963877"/>
            <a:ext cx="3743528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4400" dirty="0">
                <a:solidFill>
                  <a:schemeClr val="accent1"/>
                </a:solidFill>
              </a:rPr>
              <a:t>Introduction</a:t>
            </a:r>
            <a:endParaRPr lang="en-US" sz="4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11361D06-7D82-495C-EA76-6E8C29190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4726" y="1551709"/>
            <a:ext cx="6832537" cy="45825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Building a web development project for certificate management system which will contain interface for both front-end(user) and back-end(admin).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 project will display two roles – one is user, and the other is admin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33333"/>
                </a:solidFill>
                <a:effectLst/>
              </a:rPr>
              <a:t>The main objective to develop Certificate Management System PHP and MySQL Project </a:t>
            </a:r>
            <a:r>
              <a:rPr lang="en-US" b="0" i="0" dirty="0">
                <a:solidFill>
                  <a:srgbClr val="333333"/>
                </a:solidFill>
                <a:effectLst/>
              </a:rPr>
              <a:t>is to manage the certificate request. So, all certificate requests will be managed by admin and trainer will be able to see the certificate request.</a:t>
            </a:r>
            <a:endParaRPr lang="en-US" dirty="0"/>
          </a:p>
          <a:p>
            <a:pPr marL="0" indent="0">
              <a:buNone/>
            </a:pPr>
            <a:endParaRPr lang="en-IN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9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E1B8DA-6836-B7D3-AF56-079B8816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Project is divided into 3 parts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AEBD5-584B-A93F-DA4C-155429DBC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963877"/>
            <a:ext cx="6504601" cy="5213086"/>
          </a:xfrm>
        </p:spPr>
        <p:txBody>
          <a:bodyPr/>
          <a:lstStyle/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/>
              <a:t>                       Front-end(user role)   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sz="2800" dirty="0"/>
              <a:t>Back-end(Admin role)   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sz="2800" dirty="0"/>
              <a:t>Server(Hosting)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15BD32-48FE-D8CF-1D89-D5F90F63D6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80" t="8630" r="12513" b="4411"/>
          <a:stretch/>
        </p:blipFill>
        <p:spPr>
          <a:xfrm>
            <a:off x="5322982" y="1369755"/>
            <a:ext cx="1052613" cy="9153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F88115-9171-DEA4-3155-D406F2116A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8" t="4264"/>
          <a:stretch/>
        </p:blipFill>
        <p:spPr>
          <a:xfrm>
            <a:off x="5508575" y="2726852"/>
            <a:ext cx="681426" cy="1038869"/>
          </a:xfrm>
          <a:prstGeom prst="rect">
            <a:avLst/>
          </a:prstGeom>
        </p:spPr>
      </p:pic>
      <p:sp>
        <p:nvSpPr>
          <p:cNvPr id="12" name="Rectangle 11" descr="Computer">
            <a:extLst>
              <a:ext uri="{FF2B5EF4-FFF2-40B4-BE49-F238E27FC236}">
                <a16:creationId xmlns:a16="http://schemas.microsoft.com/office/drawing/2014/main" id="{BDC1E5D9-3F0E-B1DB-DDCE-B0BCD646495C}"/>
              </a:ext>
            </a:extLst>
          </p:cNvPr>
          <p:cNvSpPr/>
          <p:nvPr/>
        </p:nvSpPr>
        <p:spPr>
          <a:xfrm>
            <a:off x="5322982" y="4149402"/>
            <a:ext cx="1302395" cy="1302395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745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5A464-930E-709C-4CFE-573096E92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Roles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11361D06-7D82-495C-EA76-6E8C29190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1" y="963877"/>
            <a:ext cx="6377769" cy="51831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IN" dirty="0"/>
              <a:t>	Admin-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N" dirty="0"/>
              <a:t>Add new certificate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N" dirty="0"/>
              <a:t>Update existing certificate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N" dirty="0"/>
              <a:t>Process user’s query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N" dirty="0"/>
              <a:t>Delete existing certificate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N" dirty="0"/>
              <a:t>See list of all certificates and </a:t>
            </a:r>
            <a:r>
              <a:rPr lang="en-IN" dirty="0" err="1"/>
              <a:t>quer</a:t>
            </a:r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dirty="0"/>
              <a:t>	User-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N" dirty="0"/>
              <a:t>View certificates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N" dirty="0"/>
              <a:t>Raise a query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N" dirty="0"/>
              <a:t>Download Certificate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74" name="Picture 2" descr="Admin icon male person profile avatar with gear Vector Image">
            <a:extLst>
              <a:ext uri="{FF2B5EF4-FFF2-40B4-BE49-F238E27FC236}">
                <a16:creationId xmlns:a16="http://schemas.microsoft.com/office/drawing/2014/main" id="{3A34AA1B-AE16-563F-31F4-043A50DA86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70"/>
          <a:stretch/>
        </p:blipFill>
        <p:spPr bwMode="auto">
          <a:xfrm>
            <a:off x="5240979" y="710958"/>
            <a:ext cx="549583" cy="52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User icon Royalty Free Vector Image - VectorStock">
            <a:extLst>
              <a:ext uri="{FF2B5EF4-FFF2-40B4-BE49-F238E27FC236}">
                <a16:creationId xmlns:a16="http://schemas.microsoft.com/office/drawing/2014/main" id="{B4D66429-7DD8-B84F-7C67-A26A5FA642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7" t="20414" r="25729" b="31371"/>
          <a:stretch/>
        </p:blipFill>
        <p:spPr bwMode="auto">
          <a:xfrm>
            <a:off x="5240979" y="3901450"/>
            <a:ext cx="549583" cy="52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84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E1B8DA-6836-B7D3-AF56-079B8816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Project Specification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3">
            <a:extLst>
              <a:ext uri="{FF2B5EF4-FFF2-40B4-BE49-F238E27FC236}">
                <a16:creationId xmlns:a16="http://schemas.microsoft.com/office/drawing/2014/main" id="{6F86C8A2-849B-0B41-8BD1-873DCCCE7D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500804"/>
              </p:ext>
            </p:extLst>
          </p:nvPr>
        </p:nvGraphicFramePr>
        <p:xfrm>
          <a:off x="4849198" y="729625"/>
          <a:ext cx="6504601" cy="5398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083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5A464-930E-709C-4CFE-573096E92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Flowchart </a:t>
            </a:r>
            <a:endParaRPr lang="en-US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2CAEBD-2222-E82D-8EFE-7A13D9F02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5387" y="408563"/>
            <a:ext cx="6284067" cy="6031148"/>
          </a:xfrm>
        </p:spPr>
      </p:pic>
    </p:spTree>
    <p:extLst>
      <p:ext uri="{BB962C8B-B14F-4D97-AF65-F5344CB8AC3E}">
        <p14:creationId xmlns:p14="http://schemas.microsoft.com/office/powerpoint/2010/main" val="1960344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5A464-930E-709C-4CFE-573096E92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Front-end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11361D06-7D82-495C-EA76-6E8C29190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Languages used: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HTML :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Page layout has been designed in HTML</a:t>
            </a:r>
            <a:endParaRPr lang="en-US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CSS :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CSS has been used for all the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desigining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part</a:t>
            </a:r>
            <a:endParaRPr lang="en-US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JavaScript: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All the validation task and animations has been developed by JavaScript</a:t>
            </a:r>
            <a:endParaRPr lang="en-US" dirty="0"/>
          </a:p>
          <a:p>
            <a:pPr algn="l"/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At the front-end part student will login with his/her username and password to view his/her certificates and raise query(if any).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289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5A464-930E-709C-4CFE-573096E92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Back-end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11361D06-7D82-495C-EA76-6E8C29190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1" y="701964"/>
            <a:ext cx="6698731" cy="555105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endParaRPr lang="en-US" sz="2000" dirty="0"/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2000" dirty="0"/>
              <a:t>Languages used are-</a:t>
            </a:r>
          </a:p>
          <a:p>
            <a:pPr marL="685800" indent="-457200" algn="just">
              <a:buAutoNum type="arabicPeriod"/>
            </a:pPr>
            <a:r>
              <a:rPr lang="en-US" sz="2000" dirty="0"/>
              <a:t>PHP :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All the business and frontend logic has been implemented in PHP</a:t>
            </a:r>
            <a:endParaRPr lang="en-US" sz="2000" dirty="0"/>
          </a:p>
          <a:p>
            <a:pPr marL="685800" indent="-457200" algn="just">
              <a:buAutoNum type="arabicPeriod"/>
            </a:pPr>
            <a:r>
              <a:rPr lang="en-US" sz="2000" dirty="0"/>
              <a:t>MySQL :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MySQL database has been used as database for the project</a:t>
            </a:r>
            <a:endParaRPr lang="en-US" sz="2000" dirty="0"/>
          </a:p>
          <a:p>
            <a:pPr marL="228600" algn="just"/>
            <a:endParaRPr lang="en-US" sz="2000" dirty="0"/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2000" dirty="0"/>
              <a:t>At the backend part  the admin can insert, update or delete data.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2000" dirty="0"/>
              <a:t>The admin also can process user’s query(if any)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2000" dirty="0"/>
              <a:t>Server used:-</a:t>
            </a:r>
          </a:p>
          <a:p>
            <a:pPr algn="just"/>
            <a:r>
              <a:rPr lang="en-US" sz="2000" b="0" i="0" dirty="0">
                <a:effectLst/>
              </a:rPr>
              <a:t>XAMP is the most popular PHP development environment. It is a completely free, easy to install Apache distribution containing MariaDB, PHP, and Perl. </a:t>
            </a:r>
            <a:endParaRPr lang="en-US" sz="2000" dirty="0"/>
          </a:p>
          <a:p>
            <a:pPr indent="-228600"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9489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5A464-930E-709C-4CFE-573096E92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Deployment</a:t>
            </a:r>
            <a:endParaRPr lang="en-US" sz="4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11361D06-7D82-495C-EA76-6E8C29190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Project will be deployed on Heroku.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It supports Java, </a:t>
            </a:r>
            <a:r>
              <a:rPr lang="en-US" sz="2000" dirty="0"/>
              <a:t>Node.js</a:t>
            </a:r>
            <a:r>
              <a:rPr lang="en-US" sz="2000" i="0" dirty="0">
                <a:effectLst/>
              </a:rPr>
              <a:t>, </a:t>
            </a:r>
            <a:r>
              <a:rPr lang="en-US" sz="2000" dirty="0"/>
              <a:t>Scala</a:t>
            </a:r>
            <a:r>
              <a:rPr lang="en-US" sz="2000" i="0" dirty="0">
                <a:effectLst/>
              </a:rPr>
              <a:t>, </a:t>
            </a:r>
            <a:r>
              <a:rPr lang="en-US" sz="2000" dirty="0"/>
              <a:t>Clojure</a:t>
            </a:r>
            <a:r>
              <a:rPr lang="en-US" sz="2000" i="0" dirty="0">
                <a:effectLst/>
              </a:rPr>
              <a:t>, </a:t>
            </a:r>
            <a:r>
              <a:rPr lang="en-US" sz="2000" i="0" strike="noStrike" dirty="0">
                <a:effectLst/>
                <a:hlinkClick r:id="rId2" tooltip="Python (programming languag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en-US" sz="2000" i="0" dirty="0">
                <a:effectLst/>
              </a:rPr>
              <a:t>, </a:t>
            </a:r>
            <a:r>
              <a:rPr lang="en-US" sz="2000" i="0" strike="noStrike" dirty="0">
                <a:effectLst/>
                <a:hlinkClick r:id="rId3" tooltip="PH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PHP</a:t>
            </a:r>
            <a:r>
              <a:rPr lang="en-US" sz="2000" i="0" dirty="0">
                <a:effectLst/>
              </a:rPr>
              <a:t>, and </a:t>
            </a:r>
            <a:r>
              <a:rPr lang="en-US" sz="2000" dirty="0"/>
              <a:t>Go</a:t>
            </a:r>
            <a:r>
              <a:rPr lang="en-US" sz="2000" i="0" dirty="0">
                <a:effectLst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Provides </a:t>
            </a:r>
            <a:r>
              <a:rPr lang="en-US" sz="2000" i="0" dirty="0">
                <a:effectLst/>
              </a:rPr>
              <a:t>features for a </a:t>
            </a:r>
            <a:r>
              <a:rPr lang="en-US" sz="2000" dirty="0"/>
              <a:t>developer</a:t>
            </a:r>
            <a:r>
              <a:rPr lang="en-US" sz="2000" i="0" dirty="0">
                <a:effectLst/>
              </a:rPr>
              <a:t> to build, run and scale applications.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319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517</Words>
  <Application>Microsoft Office PowerPoint</Application>
  <PresentationFormat>Widescreen</PresentationFormat>
  <Paragraphs>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Web Development Project</vt:lpstr>
      <vt:lpstr>Introduction</vt:lpstr>
      <vt:lpstr>Project is divided into 3 parts</vt:lpstr>
      <vt:lpstr>Roles</vt:lpstr>
      <vt:lpstr>Project Specification</vt:lpstr>
      <vt:lpstr>Flowchart </vt:lpstr>
      <vt:lpstr>Front-end</vt:lpstr>
      <vt:lpstr>Back-end</vt:lpstr>
      <vt:lpstr>Deployment</vt:lpstr>
      <vt:lpstr>Dashboard</vt:lpstr>
      <vt:lpstr>Wireframe</vt:lpstr>
      <vt:lpstr>Introduction Page</vt:lpstr>
      <vt:lpstr>User login Page</vt:lpstr>
      <vt:lpstr>Admin login Page</vt:lpstr>
      <vt:lpstr>User Page View</vt:lpstr>
      <vt:lpstr>Admin Page View</vt:lpstr>
      <vt:lpstr>Conclusion</vt:lpstr>
      <vt:lpstr>Milestones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Project</dc:title>
  <dc:creator>GUNJAN</dc:creator>
  <cp:lastModifiedBy>GUNJAN</cp:lastModifiedBy>
  <cp:revision>1</cp:revision>
  <dcterms:created xsi:type="dcterms:W3CDTF">2022-06-12T19:59:27Z</dcterms:created>
  <dcterms:modified xsi:type="dcterms:W3CDTF">2022-06-12T22:00:14Z</dcterms:modified>
</cp:coreProperties>
</file>