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660"/>
  </p:normalViewPr>
  <p:slideViewPr>
    <p:cSldViewPr snapToGrid="0">
      <p:cViewPr>
        <p:scale>
          <a:sx n="75" d="100"/>
          <a:sy n="75" d="100"/>
        </p:scale>
        <p:origin x="21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tta\Desktop\Data-Incubator\Project\Exported%20files\aap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5482886914798533"/>
          <c:y val="0.23904030746649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05297370050016"/>
          <c:y val="0.23115586551080927"/>
          <c:w val="0.54905274804735082"/>
          <c:h val="0.53865175357511341"/>
        </c:manualLayout>
      </c:layout>
      <c:scatterChart>
        <c:scatterStyle val="lineMarker"/>
        <c:varyColors val="0"/>
        <c:ser>
          <c:idx val="0"/>
          <c:order val="0"/>
          <c:tx>
            <c:strRef>
              <c:f>Apple!$D$1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Apple!$B$2:$B$101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Apple!$D$2:$D$101</c:f>
              <c:numCache>
                <c:formatCode>General</c:formatCode>
                <c:ptCount val="100"/>
                <c:pt idx="0">
                  <c:v>117.7913076840273</c:v>
                </c:pt>
                <c:pt idx="1">
                  <c:v>120.18137984520349</c:v>
                </c:pt>
                <c:pt idx="2">
                  <c:v>115.2848881139318</c:v>
                </c:pt>
                <c:pt idx="3">
                  <c:v>117.1155609808937</c:v>
                </c:pt>
                <c:pt idx="4">
                  <c:v>118.67782888026029</c:v>
                </c:pt>
                <c:pt idx="5">
                  <c:v>119.5821984022141</c:v>
                </c:pt>
                <c:pt idx="6">
                  <c:v>119.5264258449489</c:v>
                </c:pt>
                <c:pt idx="7">
                  <c:v>120.6683203627222</c:v>
                </c:pt>
                <c:pt idx="8">
                  <c:v>120.21242429521619</c:v>
                </c:pt>
                <c:pt idx="9">
                  <c:v>118.23548534766689</c:v>
                </c:pt>
                <c:pt idx="10">
                  <c:v>118.80529754493379</c:v>
                </c:pt>
                <c:pt idx="11">
                  <c:v>117.487340870639</c:v>
                </c:pt>
                <c:pt idx="12">
                  <c:v>114.75119120452359</c:v>
                </c:pt>
                <c:pt idx="13">
                  <c:v>115.1913133632367</c:v>
                </c:pt>
                <c:pt idx="14">
                  <c:v>116.2203329798418</c:v>
                </c:pt>
                <c:pt idx="15">
                  <c:v>116.7690603921622</c:v>
                </c:pt>
                <c:pt idx="16">
                  <c:v>118.91569540203849</c:v>
                </c:pt>
                <c:pt idx="17">
                  <c:v>122.51617115170539</c:v>
                </c:pt>
                <c:pt idx="18">
                  <c:v>123.1362465218436</c:v>
                </c:pt>
                <c:pt idx="19">
                  <c:v>123.2542380720207</c:v>
                </c:pt>
                <c:pt idx="20">
                  <c:v>122.1322954211095</c:v>
                </c:pt>
                <c:pt idx="21">
                  <c:v>123.94672402350569</c:v>
                </c:pt>
                <c:pt idx="22">
                  <c:v>124.65206951523029</c:v>
                </c:pt>
                <c:pt idx="23">
                  <c:v>122.45717509143429</c:v>
                </c:pt>
                <c:pt idx="24">
                  <c:v>123.22880542198391</c:v>
                </c:pt>
                <c:pt idx="25">
                  <c:v>123.2853078713547</c:v>
                </c:pt>
                <c:pt idx="26">
                  <c:v>122.0048927288789</c:v>
                </c:pt>
                <c:pt idx="27">
                  <c:v>127.3976657823758</c:v>
                </c:pt>
                <c:pt idx="28">
                  <c:v>128.3057490803817</c:v>
                </c:pt>
                <c:pt idx="29">
                  <c:v>128.52763302393839</c:v>
                </c:pt>
                <c:pt idx="30">
                  <c:v>127.4256294081739</c:v>
                </c:pt>
                <c:pt idx="31">
                  <c:v>128.06552569040821</c:v>
                </c:pt>
                <c:pt idx="32">
                  <c:v>131.59109949312901</c:v>
                </c:pt>
                <c:pt idx="33">
                  <c:v>131.88729169114899</c:v>
                </c:pt>
                <c:pt idx="34">
                  <c:v>131.33633670288239</c:v>
                </c:pt>
                <c:pt idx="35">
                  <c:v>137.34893453204819</c:v>
                </c:pt>
                <c:pt idx="36">
                  <c:v>135.27405811783549</c:v>
                </c:pt>
                <c:pt idx="37">
                  <c:v>134.06769237811179</c:v>
                </c:pt>
                <c:pt idx="38">
                  <c:v>133.02223942800219</c:v>
                </c:pt>
                <c:pt idx="39">
                  <c:v>130.04806599178741</c:v>
                </c:pt>
                <c:pt idx="40">
                  <c:v>131.23736168902849</c:v>
                </c:pt>
                <c:pt idx="41">
                  <c:v>127.69986040253499</c:v>
                </c:pt>
                <c:pt idx="42">
                  <c:v>130.24781669755879</c:v>
                </c:pt>
                <c:pt idx="43">
                  <c:v>132.80125316030461</c:v>
                </c:pt>
                <c:pt idx="44">
                  <c:v>129.63048210704179</c:v>
                </c:pt>
                <c:pt idx="45">
                  <c:v>128.26315644566671</c:v>
                </c:pt>
                <c:pt idx="46">
                  <c:v>131.60818599712761</c:v>
                </c:pt>
                <c:pt idx="47">
                  <c:v>128.43223317559529</c:v>
                </c:pt>
                <c:pt idx="48">
                  <c:v>128.1224108121196</c:v>
                </c:pt>
                <c:pt idx="49">
                  <c:v>127.3916289692294</c:v>
                </c:pt>
                <c:pt idx="50">
                  <c:v>132.14977962873411</c:v>
                </c:pt>
                <c:pt idx="51">
                  <c:v>136.81388388266771</c:v>
                </c:pt>
                <c:pt idx="52">
                  <c:v>138.97080834414629</c:v>
                </c:pt>
                <c:pt idx="53">
                  <c:v>142.44824869496611</c:v>
                </c:pt>
                <c:pt idx="54">
                  <c:v>143.75103985409751</c:v>
                </c:pt>
                <c:pt idx="55">
                  <c:v>142.27626919735621</c:v>
                </c:pt>
                <c:pt idx="56">
                  <c:v>137.7182567545475</c:v>
                </c:pt>
                <c:pt idx="57">
                  <c:v>132.90202614185051</c:v>
                </c:pt>
                <c:pt idx="58">
                  <c:v>134.2362268765132</c:v>
                </c:pt>
                <c:pt idx="59">
                  <c:v>136.0216269760719</c:v>
                </c:pt>
                <c:pt idx="60">
                  <c:v>134.21206590219589</c:v>
                </c:pt>
                <c:pt idx="61">
                  <c:v>137.55630281810861</c:v>
                </c:pt>
                <c:pt idx="62">
                  <c:v>137.25681302297821</c:v>
                </c:pt>
                <c:pt idx="63">
                  <c:v>136.7975660031905</c:v>
                </c:pt>
                <c:pt idx="64">
                  <c:v>136.1814320632439</c:v>
                </c:pt>
                <c:pt idx="65">
                  <c:v>135.2380660266648</c:v>
                </c:pt>
                <c:pt idx="66">
                  <c:v>135.28315951042279</c:v>
                </c:pt>
                <c:pt idx="67">
                  <c:v>136.1024820088823</c:v>
                </c:pt>
                <c:pt idx="68">
                  <c:v>133.23730391156741</c:v>
                </c:pt>
                <c:pt idx="69">
                  <c:v>131.76126558382921</c:v>
                </c:pt>
                <c:pt idx="70">
                  <c:v>129.91521021483621</c:v>
                </c:pt>
                <c:pt idx="71">
                  <c:v>130.19214602296509</c:v>
                </c:pt>
                <c:pt idx="72">
                  <c:v>126.5321023020593</c:v>
                </c:pt>
                <c:pt idx="73">
                  <c:v>126.00632282951619</c:v>
                </c:pt>
                <c:pt idx="74">
                  <c:v>125.5527600022628</c:v>
                </c:pt>
                <c:pt idx="75">
                  <c:v>121.8114125999399</c:v>
                </c:pt>
                <c:pt idx="76">
                  <c:v>120.9860638704463</c:v>
                </c:pt>
                <c:pt idx="77">
                  <c:v>127.41304988847671</c:v>
                </c:pt>
                <c:pt idx="78">
                  <c:v>125.40430543963041</c:v>
                </c:pt>
                <c:pt idx="79">
                  <c:v>122.541774554515</c:v>
                </c:pt>
                <c:pt idx="80">
                  <c:v>120.2060502387377</c:v>
                </c:pt>
                <c:pt idx="81">
                  <c:v>121.48972787292389</c:v>
                </c:pt>
                <c:pt idx="82">
                  <c:v>117.0284324230757</c:v>
                </c:pt>
                <c:pt idx="83">
                  <c:v>120.6858421179881</c:v>
                </c:pt>
                <c:pt idx="84">
                  <c:v>119.94992391825581</c:v>
                </c:pt>
                <c:pt idx="85">
                  <c:v>122.7822244584395</c:v>
                </c:pt>
                <c:pt idx="86">
                  <c:v>120.78349975727831</c:v>
                </c:pt>
                <c:pt idx="87">
                  <c:v>124.2303096720664</c:v>
                </c:pt>
                <c:pt idx="88">
                  <c:v>124.6308378952025</c:v>
                </c:pt>
                <c:pt idx="89">
                  <c:v>126.11423055603549</c:v>
                </c:pt>
                <c:pt idx="90">
                  <c:v>119.969685459941</c:v>
                </c:pt>
                <c:pt idx="91">
                  <c:v>121.1156940294964</c:v>
                </c:pt>
                <c:pt idx="92">
                  <c:v>122.8676600941284</c:v>
                </c:pt>
                <c:pt idx="93">
                  <c:v>123.4269307477653</c:v>
                </c:pt>
                <c:pt idx="94">
                  <c:v>120.1785749127928</c:v>
                </c:pt>
                <c:pt idx="95">
                  <c:v>121.02453078774811</c:v>
                </c:pt>
                <c:pt idx="96">
                  <c:v>121.50459761321601</c:v>
                </c:pt>
                <c:pt idx="97">
                  <c:v>121.5595395533493</c:v>
                </c:pt>
                <c:pt idx="98">
                  <c:v>120.0331222354185</c:v>
                </c:pt>
                <c:pt idx="99">
                  <c:v>121.8595390370032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45-46C3-8E12-E25FA3D83F8B}"/>
            </c:ext>
          </c:extLst>
        </c:ser>
        <c:ser>
          <c:idx val="1"/>
          <c:order val="1"/>
          <c:tx>
            <c:strRef>
              <c:f>Apple!$E$1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Apple!$B$2:$B$101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Apple!$E$2:$E$101</c:f>
              <c:numCache>
                <c:formatCode>General</c:formatCode>
                <c:ptCount val="100"/>
                <c:pt idx="0">
                  <c:v>118.69000244140619</c:v>
                </c:pt>
                <c:pt idx="1">
                  <c:v>116.3199996948242</c:v>
                </c:pt>
                <c:pt idx="2">
                  <c:v>115.9700012207031</c:v>
                </c:pt>
                <c:pt idx="3">
                  <c:v>119.4899978637695</c:v>
                </c:pt>
                <c:pt idx="4">
                  <c:v>119.2099990844727</c:v>
                </c:pt>
                <c:pt idx="5">
                  <c:v>119.2600021362305</c:v>
                </c:pt>
                <c:pt idx="6">
                  <c:v>120.3000030517578</c:v>
                </c:pt>
                <c:pt idx="7">
                  <c:v>119.38999938964839</c:v>
                </c:pt>
                <c:pt idx="8">
                  <c:v>118.0299987792969</c:v>
                </c:pt>
                <c:pt idx="9">
                  <c:v>118.63999938964839</c:v>
                </c:pt>
                <c:pt idx="10">
                  <c:v>117.3399963378906</c:v>
                </c:pt>
                <c:pt idx="11">
                  <c:v>113.84999847412109</c:v>
                </c:pt>
                <c:pt idx="12">
                  <c:v>115.1699981689453</c:v>
                </c:pt>
                <c:pt idx="13">
                  <c:v>116.0299987792969</c:v>
                </c:pt>
                <c:pt idx="14">
                  <c:v>116.5899963378906</c:v>
                </c:pt>
                <c:pt idx="15">
                  <c:v>119.0500030517578</c:v>
                </c:pt>
                <c:pt idx="16">
                  <c:v>122.7200012207031</c:v>
                </c:pt>
                <c:pt idx="17">
                  <c:v>123.0800018310547</c:v>
                </c:pt>
                <c:pt idx="18">
                  <c:v>122.94000244140619</c:v>
                </c:pt>
                <c:pt idx="19">
                  <c:v>122.25</c:v>
                </c:pt>
                <c:pt idx="20">
                  <c:v>123.75</c:v>
                </c:pt>
                <c:pt idx="21">
                  <c:v>124.379997253418</c:v>
                </c:pt>
                <c:pt idx="22">
                  <c:v>121.7799987792969</c:v>
                </c:pt>
                <c:pt idx="23">
                  <c:v>123.2399978637695</c:v>
                </c:pt>
                <c:pt idx="24">
                  <c:v>122.4100036621094</c:v>
                </c:pt>
                <c:pt idx="25">
                  <c:v>121.7799987792969</c:v>
                </c:pt>
                <c:pt idx="26">
                  <c:v>127.879997253418</c:v>
                </c:pt>
                <c:pt idx="27">
                  <c:v>127.80999755859381</c:v>
                </c:pt>
                <c:pt idx="28">
                  <c:v>128.69999694824219</c:v>
                </c:pt>
                <c:pt idx="29">
                  <c:v>126.6600036621094</c:v>
                </c:pt>
                <c:pt idx="30">
                  <c:v>128.22999572753909</c:v>
                </c:pt>
                <c:pt idx="31">
                  <c:v>131.8800048828125</c:v>
                </c:pt>
                <c:pt idx="32">
                  <c:v>130.96000671386719</c:v>
                </c:pt>
                <c:pt idx="33">
                  <c:v>131.9700012207031</c:v>
                </c:pt>
                <c:pt idx="34">
                  <c:v>136.69000244140619</c:v>
                </c:pt>
                <c:pt idx="35">
                  <c:v>134.8699951171875</c:v>
                </c:pt>
                <c:pt idx="36">
                  <c:v>133.7200012207031</c:v>
                </c:pt>
                <c:pt idx="37">
                  <c:v>132.69000244140619</c:v>
                </c:pt>
                <c:pt idx="38">
                  <c:v>129.4100036621094</c:v>
                </c:pt>
                <c:pt idx="39">
                  <c:v>131.00999450683591</c:v>
                </c:pt>
                <c:pt idx="40">
                  <c:v>126.59999847412109</c:v>
                </c:pt>
                <c:pt idx="41">
                  <c:v>130.91999816894531</c:v>
                </c:pt>
                <c:pt idx="42">
                  <c:v>132.05000305175781</c:v>
                </c:pt>
                <c:pt idx="43">
                  <c:v>128.97999572753909</c:v>
                </c:pt>
                <c:pt idx="44">
                  <c:v>128.80000305175781</c:v>
                </c:pt>
                <c:pt idx="45">
                  <c:v>130.88999938964841</c:v>
                </c:pt>
                <c:pt idx="46">
                  <c:v>128.9100036621094</c:v>
                </c:pt>
                <c:pt idx="47">
                  <c:v>127.13999938964839</c:v>
                </c:pt>
                <c:pt idx="48">
                  <c:v>127.8300018310547</c:v>
                </c:pt>
                <c:pt idx="49">
                  <c:v>132.0299987792969</c:v>
                </c:pt>
                <c:pt idx="50">
                  <c:v>136.8699951171875</c:v>
                </c:pt>
                <c:pt idx="51">
                  <c:v>139.07000732421881</c:v>
                </c:pt>
                <c:pt idx="52">
                  <c:v>142.91999816894531</c:v>
                </c:pt>
                <c:pt idx="53">
                  <c:v>143.1600036621094</c:v>
                </c:pt>
                <c:pt idx="54">
                  <c:v>142.05999755859381</c:v>
                </c:pt>
                <c:pt idx="55">
                  <c:v>137.0899963378906</c:v>
                </c:pt>
                <c:pt idx="56">
                  <c:v>131.96000671386719</c:v>
                </c:pt>
                <c:pt idx="57">
                  <c:v>134.13999938964841</c:v>
                </c:pt>
                <c:pt idx="58">
                  <c:v>134.99000549316409</c:v>
                </c:pt>
                <c:pt idx="59">
                  <c:v>133.94000244140619</c:v>
                </c:pt>
                <c:pt idx="60">
                  <c:v>137.38999938964841</c:v>
                </c:pt>
                <c:pt idx="61">
                  <c:v>136.75999450683591</c:v>
                </c:pt>
                <c:pt idx="62">
                  <c:v>136.9100036621094</c:v>
                </c:pt>
                <c:pt idx="63">
                  <c:v>136.00999450683591</c:v>
                </c:pt>
                <c:pt idx="64">
                  <c:v>135.38999938964841</c:v>
                </c:pt>
                <c:pt idx="65">
                  <c:v>135.1300048828125</c:v>
                </c:pt>
                <c:pt idx="66">
                  <c:v>135.3699951171875</c:v>
                </c:pt>
                <c:pt idx="67">
                  <c:v>133.19000244140619</c:v>
                </c:pt>
                <c:pt idx="68">
                  <c:v>130.8399963378906</c:v>
                </c:pt>
                <c:pt idx="69">
                  <c:v>129.71000671386719</c:v>
                </c:pt>
                <c:pt idx="70">
                  <c:v>129.8699951171875</c:v>
                </c:pt>
                <c:pt idx="71">
                  <c:v>126</c:v>
                </c:pt>
                <c:pt idx="72">
                  <c:v>125.86000061035161</c:v>
                </c:pt>
                <c:pt idx="73">
                  <c:v>125.34999847412109</c:v>
                </c:pt>
                <c:pt idx="74">
                  <c:v>120.9899978637695</c:v>
                </c:pt>
                <c:pt idx="75">
                  <c:v>121.2600021362305</c:v>
                </c:pt>
                <c:pt idx="76">
                  <c:v>127.7900009155273</c:v>
                </c:pt>
                <c:pt idx="77">
                  <c:v>125.120002746582</c:v>
                </c:pt>
                <c:pt idx="78">
                  <c:v>122.05999755859381</c:v>
                </c:pt>
                <c:pt idx="79">
                  <c:v>120.129997253418</c:v>
                </c:pt>
                <c:pt idx="80">
                  <c:v>121.4199981689453</c:v>
                </c:pt>
                <c:pt idx="81">
                  <c:v>116.36000061035161</c:v>
                </c:pt>
                <c:pt idx="82">
                  <c:v>121.0899963378906</c:v>
                </c:pt>
                <c:pt idx="83">
                  <c:v>119.98000335693359</c:v>
                </c:pt>
                <c:pt idx="84">
                  <c:v>121.9599990844727</c:v>
                </c:pt>
                <c:pt idx="85">
                  <c:v>121.0299987792969</c:v>
                </c:pt>
                <c:pt idx="86">
                  <c:v>123.9899978637695</c:v>
                </c:pt>
                <c:pt idx="87">
                  <c:v>125.5699996948242</c:v>
                </c:pt>
                <c:pt idx="88">
                  <c:v>124.7600021362305</c:v>
                </c:pt>
                <c:pt idx="89">
                  <c:v>120.5299987792969</c:v>
                </c:pt>
                <c:pt idx="90">
                  <c:v>119.9899978637695</c:v>
                </c:pt>
                <c:pt idx="91">
                  <c:v>123.38999938964839</c:v>
                </c:pt>
                <c:pt idx="92">
                  <c:v>122.5400009155273</c:v>
                </c:pt>
                <c:pt idx="93">
                  <c:v>120.0899963378906</c:v>
                </c:pt>
                <c:pt idx="94">
                  <c:v>120.5899963378906</c:v>
                </c:pt>
                <c:pt idx="95">
                  <c:v>121.2099990844727</c:v>
                </c:pt>
                <c:pt idx="96">
                  <c:v>121.38999938964839</c:v>
                </c:pt>
                <c:pt idx="97">
                  <c:v>119.90000152587891</c:v>
                </c:pt>
                <c:pt idx="98">
                  <c:v>122.15000152587891</c:v>
                </c:pt>
                <c:pt idx="99">
                  <c:v>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45-46C3-8E12-E25FA3D83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7256415752022013"/>
          <c:y val="0.22317618000897632"/>
          <c:w val="0.21941146661057812"/>
          <c:h val="7.9670650305767615E-2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7609970557333302"/>
          <c:y val="0.26553189962871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41549581796949"/>
          <c:y val="0.25726811692789819"/>
          <c:w val="0.57164082609917288"/>
          <c:h val="0.5151282004258918"/>
        </c:manualLayout>
      </c:layout>
      <c:scatterChart>
        <c:scatterStyle val="lineMarker"/>
        <c:varyColors val="0"/>
        <c:ser>
          <c:idx val="0"/>
          <c:order val="0"/>
          <c:tx>
            <c:strRef>
              <c:f>Amazon!$D$1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Amazon!$B$2:$B$101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Amazon!$D$2:$D$101</c:f>
              <c:numCache>
                <c:formatCode>General</c:formatCode>
                <c:ptCount val="100"/>
                <c:pt idx="0">
                  <c:v>3312.3221209301851</c:v>
                </c:pt>
                <c:pt idx="1">
                  <c:v>3331.2111670962549</c:v>
                </c:pt>
                <c:pt idx="2">
                  <c:v>3140.820503078553</c:v>
                </c:pt>
                <c:pt idx="3">
                  <c:v>3061.1432833472031</c:v>
                </c:pt>
                <c:pt idx="4">
                  <c:v>3124.618821914672</c:v>
                </c:pt>
                <c:pt idx="5">
                  <c:v>3114.877317552493</c:v>
                </c:pt>
                <c:pt idx="6">
                  <c:v>3109.1139482504441</c:v>
                </c:pt>
                <c:pt idx="7">
                  <c:v>3156.0926190799378</c:v>
                </c:pt>
                <c:pt idx="8">
                  <c:v>3148.9790675097088</c:v>
                </c:pt>
                <c:pt idx="9">
                  <c:v>3119.2547828907182</c:v>
                </c:pt>
                <c:pt idx="10">
                  <c:v>3116.609254334689</c:v>
                </c:pt>
                <c:pt idx="11">
                  <c:v>3087.9508112632411</c:v>
                </c:pt>
                <c:pt idx="12">
                  <c:v>3111.849106471318</c:v>
                </c:pt>
                <c:pt idx="13">
                  <c:v>3118.316312066022</c:v>
                </c:pt>
                <c:pt idx="14">
                  <c:v>3188.5401872867542</c:v>
                </c:pt>
                <c:pt idx="15">
                  <c:v>3198.3427234076498</c:v>
                </c:pt>
                <c:pt idx="16">
                  <c:v>3173.6611758170252</c:v>
                </c:pt>
                <c:pt idx="17">
                  <c:v>3217.8269526598328</c:v>
                </c:pt>
                <c:pt idx="18">
                  <c:v>3214.4409412176992</c:v>
                </c:pt>
                <c:pt idx="19">
                  <c:v>3183.1116745321101</c:v>
                </c:pt>
                <c:pt idx="20">
                  <c:v>3168.465872688887</c:v>
                </c:pt>
                <c:pt idx="21">
                  <c:v>3160.2052836124972</c:v>
                </c:pt>
                <c:pt idx="22">
                  <c:v>3183.8697750013571</c:v>
                </c:pt>
                <c:pt idx="23">
                  <c:v>3117.2221641540259</c:v>
                </c:pt>
                <c:pt idx="24">
                  <c:v>3095.8420247416102</c:v>
                </c:pt>
                <c:pt idx="25">
                  <c:v>3131.9923845411531</c:v>
                </c:pt>
                <c:pt idx="26">
                  <c:v>3157.8217791445509</c:v>
                </c:pt>
                <c:pt idx="27">
                  <c:v>3168.1638188729098</c:v>
                </c:pt>
                <c:pt idx="28">
                  <c:v>3240.2896734692799</c:v>
                </c:pt>
                <c:pt idx="29">
                  <c:v>3240.5146244927778</c:v>
                </c:pt>
                <c:pt idx="30">
                  <c:v>3210.0032172178212</c:v>
                </c:pt>
                <c:pt idx="31">
                  <c:v>3203.7183033438951</c:v>
                </c:pt>
                <c:pt idx="32">
                  <c:v>3212.300428582912</c:v>
                </c:pt>
                <c:pt idx="33">
                  <c:v>3184.2538415878312</c:v>
                </c:pt>
                <c:pt idx="34">
                  <c:v>3180.7694299167301</c:v>
                </c:pt>
                <c:pt idx="35">
                  <c:v>3278.831828072256</c:v>
                </c:pt>
                <c:pt idx="36">
                  <c:v>3334.15002810444</c:v>
                </c:pt>
                <c:pt idx="37">
                  <c:v>3287.5675971583601</c:v>
                </c:pt>
                <c:pt idx="38">
                  <c:v>3259.239673518623</c:v>
                </c:pt>
                <c:pt idx="39">
                  <c:v>3198.8533560911719</c:v>
                </c:pt>
                <c:pt idx="40">
                  <c:v>3217.33063537408</c:v>
                </c:pt>
                <c:pt idx="41">
                  <c:v>3150.9795753436629</c:v>
                </c:pt>
                <c:pt idx="42">
                  <c:v>3150.1062192864679</c:v>
                </c:pt>
                <c:pt idx="43">
                  <c:v>3199.6119655793132</c:v>
                </c:pt>
                <c:pt idx="44">
                  <c:v>3128.542128355346</c:v>
                </c:pt>
                <c:pt idx="45">
                  <c:v>3118.435006450633</c:v>
                </c:pt>
                <c:pt idx="46">
                  <c:v>3180.4833157458738</c:v>
                </c:pt>
                <c:pt idx="47">
                  <c:v>3122.4669139708021</c:v>
                </c:pt>
                <c:pt idx="48">
                  <c:v>3114.109534124902</c:v>
                </c:pt>
                <c:pt idx="49">
                  <c:v>3121.3750844739388</c:v>
                </c:pt>
                <c:pt idx="50">
                  <c:v>3260.3252911684108</c:v>
                </c:pt>
                <c:pt idx="51">
                  <c:v>3316.7093541205918</c:v>
                </c:pt>
                <c:pt idx="52">
                  <c:v>3284.4885440096532</c:v>
                </c:pt>
                <c:pt idx="53">
                  <c:v>3295.4724908161202</c:v>
                </c:pt>
                <c:pt idx="54">
                  <c:v>3337.8781255391159</c:v>
                </c:pt>
                <c:pt idx="55">
                  <c:v>3235.6373013044908</c:v>
                </c:pt>
                <c:pt idx="56">
                  <c:v>3232.9867329142139</c:v>
                </c:pt>
                <c:pt idx="57">
                  <c:v>3210.211253057425</c:v>
                </c:pt>
                <c:pt idx="58">
                  <c:v>3344.6351631900811</c:v>
                </c:pt>
                <c:pt idx="59">
                  <c:v>3391.6273833761838</c:v>
                </c:pt>
                <c:pt idx="60">
                  <c:v>3314.3742309440158</c:v>
                </c:pt>
                <c:pt idx="61">
                  <c:v>3328.9202405365991</c:v>
                </c:pt>
                <c:pt idx="62">
                  <c:v>3374.5147351760888</c:v>
                </c:pt>
                <c:pt idx="63">
                  <c:v>3312.2164935290371</c:v>
                </c:pt>
                <c:pt idx="64">
                  <c:v>3311.1313574917399</c:v>
                </c:pt>
                <c:pt idx="65">
                  <c:v>3283.1328535120988</c:v>
                </c:pt>
                <c:pt idx="66">
                  <c:v>3275.1187473407108</c:v>
                </c:pt>
                <c:pt idx="67">
                  <c:v>3289.4025400181272</c:v>
                </c:pt>
                <c:pt idx="68">
                  <c:v>3269.5064613098698</c:v>
                </c:pt>
                <c:pt idx="69">
                  <c:v>3308.942913147388</c:v>
                </c:pt>
                <c:pt idx="70">
                  <c:v>3338.3525384000841</c:v>
                </c:pt>
                <c:pt idx="71">
                  <c:v>3256.145555045704</c:v>
                </c:pt>
                <c:pt idx="72">
                  <c:v>3185.2321893469862</c:v>
                </c:pt>
                <c:pt idx="73">
                  <c:v>3203.2892718136541</c:v>
                </c:pt>
                <c:pt idx="74">
                  <c:v>3164.0778812193839</c:v>
                </c:pt>
                <c:pt idx="75">
                  <c:v>3064.7121528152379</c:v>
                </c:pt>
                <c:pt idx="76">
                  <c:v>3093.9359306032529</c:v>
                </c:pt>
                <c:pt idx="77">
                  <c:v>3158.6761553812371</c:v>
                </c:pt>
                <c:pt idx="78">
                  <c:v>3104.9468180506651</c:v>
                </c:pt>
                <c:pt idx="79">
                  <c:v>3009.8648688809708</c:v>
                </c:pt>
                <c:pt idx="80">
                  <c:v>2982.574521390588</c:v>
                </c:pt>
                <c:pt idx="81">
                  <c:v>3009.3443018898979</c:v>
                </c:pt>
                <c:pt idx="82">
                  <c:v>2962.6830978011271</c:v>
                </c:pt>
                <c:pt idx="83">
                  <c:v>3047.3853328647601</c:v>
                </c:pt>
                <c:pt idx="84">
                  <c:v>3070.8026251272131</c:v>
                </c:pt>
                <c:pt idx="85">
                  <c:v>3114.7113192084362</c:v>
                </c:pt>
                <c:pt idx="86">
                  <c:v>3101.0909811067668</c:v>
                </c:pt>
                <c:pt idx="87">
                  <c:v>3079.126880656147</c:v>
                </c:pt>
                <c:pt idx="88">
                  <c:v>3088.5497158267449</c:v>
                </c:pt>
                <c:pt idx="89">
                  <c:v>3145.6343260470599</c:v>
                </c:pt>
                <c:pt idx="90">
                  <c:v>3022.3149667135099</c:v>
                </c:pt>
                <c:pt idx="91">
                  <c:v>3082.1089192830132</c:v>
                </c:pt>
                <c:pt idx="92">
                  <c:v>3117.889649491874</c:v>
                </c:pt>
                <c:pt idx="93">
                  <c:v>3141.9806922845869</c:v>
                </c:pt>
                <c:pt idx="94">
                  <c:v>3089.5187974053388</c:v>
                </c:pt>
                <c:pt idx="95">
                  <c:v>3054.0673408383891</c:v>
                </c:pt>
                <c:pt idx="96">
                  <c:v>3052.9607004619661</c:v>
                </c:pt>
                <c:pt idx="97">
                  <c:v>3092.4806607762721</c:v>
                </c:pt>
                <c:pt idx="98">
                  <c:v>3045.524625712434</c:v>
                </c:pt>
                <c:pt idx="99">
                  <c:v>3097.0982240349249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DB-46B4-8190-9E8D9BA80AF5}"/>
            </c:ext>
          </c:extLst>
        </c:ser>
        <c:ser>
          <c:idx val="1"/>
          <c:order val="1"/>
          <c:tx>
            <c:strRef>
              <c:f>Amazon!$E$1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Amazon!$B$2:$B$101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Amazon!$E$2:$E$101</c:f>
              <c:numCache>
                <c:formatCode>General</c:formatCode>
                <c:ptCount val="100"/>
                <c:pt idx="0">
                  <c:v>3311.3701171875</c:v>
                </c:pt>
                <c:pt idx="1">
                  <c:v>3143.739990234375</c:v>
                </c:pt>
                <c:pt idx="2">
                  <c:v>3035.02001953125</c:v>
                </c:pt>
                <c:pt idx="3">
                  <c:v>3137.389892578125</c:v>
                </c:pt>
                <c:pt idx="4">
                  <c:v>3110.280029296875</c:v>
                </c:pt>
                <c:pt idx="5">
                  <c:v>3128.81005859375</c:v>
                </c:pt>
                <c:pt idx="6">
                  <c:v>3131.06005859375</c:v>
                </c:pt>
                <c:pt idx="7">
                  <c:v>3135.659912109375</c:v>
                </c:pt>
                <c:pt idx="8">
                  <c:v>3105.4599609375</c:v>
                </c:pt>
                <c:pt idx="9">
                  <c:v>3117.02001953125</c:v>
                </c:pt>
                <c:pt idx="10">
                  <c:v>3099.39990234375</c:v>
                </c:pt>
                <c:pt idx="11">
                  <c:v>3098.389892578125</c:v>
                </c:pt>
                <c:pt idx="12">
                  <c:v>3118.06005859375</c:v>
                </c:pt>
                <c:pt idx="13">
                  <c:v>3185.070068359375</c:v>
                </c:pt>
                <c:pt idx="14">
                  <c:v>3195.340087890625</c:v>
                </c:pt>
                <c:pt idx="15">
                  <c:v>3168.0400390625</c:v>
                </c:pt>
                <c:pt idx="16">
                  <c:v>3220.080078125</c:v>
                </c:pt>
                <c:pt idx="17">
                  <c:v>3203.530029296875</c:v>
                </c:pt>
                <c:pt idx="18">
                  <c:v>3186.72998046875</c:v>
                </c:pt>
                <c:pt idx="19">
                  <c:v>3162.580078125</c:v>
                </c:pt>
                <c:pt idx="20">
                  <c:v>3158</c:v>
                </c:pt>
                <c:pt idx="21">
                  <c:v>3177.2900390625</c:v>
                </c:pt>
                <c:pt idx="22">
                  <c:v>3104.199951171875</c:v>
                </c:pt>
                <c:pt idx="23">
                  <c:v>3101.489990234375</c:v>
                </c:pt>
                <c:pt idx="24">
                  <c:v>3116.419921875</c:v>
                </c:pt>
                <c:pt idx="25">
                  <c:v>3156.969970703125</c:v>
                </c:pt>
                <c:pt idx="26">
                  <c:v>3165.1201171875</c:v>
                </c:pt>
                <c:pt idx="27">
                  <c:v>3240.9599609375</c:v>
                </c:pt>
                <c:pt idx="28">
                  <c:v>3236.080078125</c:v>
                </c:pt>
                <c:pt idx="29">
                  <c:v>3201.64990234375</c:v>
                </c:pt>
                <c:pt idx="30">
                  <c:v>3206.179931640625</c:v>
                </c:pt>
                <c:pt idx="31">
                  <c:v>3206.52001953125</c:v>
                </c:pt>
                <c:pt idx="32">
                  <c:v>3185.27001953125</c:v>
                </c:pt>
                <c:pt idx="33">
                  <c:v>3172.68994140625</c:v>
                </c:pt>
                <c:pt idx="34">
                  <c:v>3283.9599609375</c:v>
                </c:pt>
                <c:pt idx="35">
                  <c:v>3322</c:v>
                </c:pt>
                <c:pt idx="36">
                  <c:v>3285.85009765625</c:v>
                </c:pt>
                <c:pt idx="37">
                  <c:v>3256.929931640625</c:v>
                </c:pt>
                <c:pt idx="38">
                  <c:v>3186.6298828125</c:v>
                </c:pt>
                <c:pt idx="39">
                  <c:v>3218.510009765625</c:v>
                </c:pt>
                <c:pt idx="40">
                  <c:v>3138.3798828125</c:v>
                </c:pt>
                <c:pt idx="41">
                  <c:v>3162.159912109375</c:v>
                </c:pt>
                <c:pt idx="42">
                  <c:v>3182.699951171875</c:v>
                </c:pt>
                <c:pt idx="43">
                  <c:v>3114.2099609375</c:v>
                </c:pt>
                <c:pt idx="44">
                  <c:v>3120.830078125</c:v>
                </c:pt>
                <c:pt idx="45">
                  <c:v>3165.889892578125</c:v>
                </c:pt>
                <c:pt idx="46">
                  <c:v>3127.469970703125</c:v>
                </c:pt>
                <c:pt idx="47">
                  <c:v>3104.25</c:v>
                </c:pt>
                <c:pt idx="48">
                  <c:v>3120.760009765625</c:v>
                </c:pt>
                <c:pt idx="49">
                  <c:v>3263.3798828125</c:v>
                </c:pt>
                <c:pt idx="50">
                  <c:v>3306.989990234375</c:v>
                </c:pt>
                <c:pt idx="51">
                  <c:v>3292.22998046875</c:v>
                </c:pt>
                <c:pt idx="52">
                  <c:v>3294</c:v>
                </c:pt>
                <c:pt idx="53">
                  <c:v>3326.1298828125</c:v>
                </c:pt>
                <c:pt idx="54">
                  <c:v>3232.580078125</c:v>
                </c:pt>
                <c:pt idx="55">
                  <c:v>3237.6201171875</c:v>
                </c:pt>
                <c:pt idx="56">
                  <c:v>3206.199951171875</c:v>
                </c:pt>
                <c:pt idx="57">
                  <c:v>3342.8798828125</c:v>
                </c:pt>
                <c:pt idx="58">
                  <c:v>3380</c:v>
                </c:pt>
                <c:pt idx="59">
                  <c:v>3312.530029296875</c:v>
                </c:pt>
                <c:pt idx="60">
                  <c:v>3331</c:v>
                </c:pt>
                <c:pt idx="61">
                  <c:v>3352.14990234375</c:v>
                </c:pt>
                <c:pt idx="62">
                  <c:v>3322.93994140625</c:v>
                </c:pt>
                <c:pt idx="63">
                  <c:v>3305</c:v>
                </c:pt>
                <c:pt idx="64">
                  <c:v>3286.580078125</c:v>
                </c:pt>
                <c:pt idx="65">
                  <c:v>3262.1298828125</c:v>
                </c:pt>
                <c:pt idx="66">
                  <c:v>3277.7099609375</c:v>
                </c:pt>
                <c:pt idx="67">
                  <c:v>3268.949951171875</c:v>
                </c:pt>
                <c:pt idx="68">
                  <c:v>3308.639892578125</c:v>
                </c:pt>
                <c:pt idx="69">
                  <c:v>3328.22998046875</c:v>
                </c:pt>
                <c:pt idx="70">
                  <c:v>3249.89990234375</c:v>
                </c:pt>
                <c:pt idx="71">
                  <c:v>3180.739990234375</c:v>
                </c:pt>
                <c:pt idx="72">
                  <c:v>3194.5</c:v>
                </c:pt>
                <c:pt idx="73">
                  <c:v>3159.530029296875</c:v>
                </c:pt>
                <c:pt idx="74">
                  <c:v>3057.159912109375</c:v>
                </c:pt>
                <c:pt idx="75">
                  <c:v>3092.929931640625</c:v>
                </c:pt>
                <c:pt idx="76">
                  <c:v>3146.139892578125</c:v>
                </c:pt>
                <c:pt idx="77">
                  <c:v>3094.530029296875</c:v>
                </c:pt>
                <c:pt idx="78">
                  <c:v>3005</c:v>
                </c:pt>
                <c:pt idx="79">
                  <c:v>2977.570068359375</c:v>
                </c:pt>
                <c:pt idx="80">
                  <c:v>3000.4599609375</c:v>
                </c:pt>
                <c:pt idx="81">
                  <c:v>2951.949951171875</c:v>
                </c:pt>
                <c:pt idx="82">
                  <c:v>3062.85009765625</c:v>
                </c:pt>
                <c:pt idx="83">
                  <c:v>3057.639892578125</c:v>
                </c:pt>
                <c:pt idx="84">
                  <c:v>3113.590087890625</c:v>
                </c:pt>
                <c:pt idx="85">
                  <c:v>3089.489990234375</c:v>
                </c:pt>
                <c:pt idx="86">
                  <c:v>3081.679931640625</c:v>
                </c:pt>
                <c:pt idx="87">
                  <c:v>3091.860107421875</c:v>
                </c:pt>
                <c:pt idx="88">
                  <c:v>3135.72998046875</c:v>
                </c:pt>
                <c:pt idx="89">
                  <c:v>3027.989990234375</c:v>
                </c:pt>
                <c:pt idx="90">
                  <c:v>3074.9599609375</c:v>
                </c:pt>
                <c:pt idx="91">
                  <c:v>3110.8701171875</c:v>
                </c:pt>
                <c:pt idx="92">
                  <c:v>3137.5</c:v>
                </c:pt>
                <c:pt idx="93">
                  <c:v>3087.070068359375</c:v>
                </c:pt>
                <c:pt idx="94">
                  <c:v>3046.260009765625</c:v>
                </c:pt>
                <c:pt idx="95">
                  <c:v>3052.030029296875</c:v>
                </c:pt>
                <c:pt idx="96">
                  <c:v>3075.72998046875</c:v>
                </c:pt>
                <c:pt idx="97">
                  <c:v>3055.2900390625</c:v>
                </c:pt>
                <c:pt idx="98">
                  <c:v>3094.080078125</c:v>
                </c:pt>
                <c:pt idx="99">
                  <c:v>3161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DB-46B4-8190-9E8D9BA80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8321145454230707"/>
          <c:y val="0.25425092132261029"/>
          <c:w val="0.24474765996716163"/>
          <c:h val="7.9670650305767615E-2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867836832895888"/>
          <c:y val="0.33726712013791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97462817147856"/>
          <c:y val="0.32419974980338062"/>
          <c:w val="0.71249759405074364"/>
          <c:h val="0.5157698783335517"/>
        </c:manualLayout>
      </c:layout>
      <c:scatterChart>
        <c:scatterStyle val="lineMarker"/>
        <c:varyColors val="0"/>
        <c:ser>
          <c:idx val="0"/>
          <c:order val="0"/>
          <c:tx>
            <c:strRef>
              <c:f>Facebook!$D$1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Facebook!$B$2:$B$101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Facebook!$D$2:$D$101</c:f>
              <c:numCache>
                <c:formatCode>General</c:formatCode>
                <c:ptCount val="100"/>
                <c:pt idx="0">
                  <c:v>292.97380392541311</c:v>
                </c:pt>
                <c:pt idx="1">
                  <c:v>295.08945383628247</c:v>
                </c:pt>
                <c:pt idx="2">
                  <c:v>277.37697002344572</c:v>
                </c:pt>
                <c:pt idx="3">
                  <c:v>274.69707430694331</c:v>
                </c:pt>
                <c:pt idx="4">
                  <c:v>275.07136093148517</c:v>
                </c:pt>
                <c:pt idx="5">
                  <c:v>274.98743350355687</c:v>
                </c:pt>
                <c:pt idx="6">
                  <c:v>275.27039359517789</c:v>
                </c:pt>
                <c:pt idx="7">
                  <c:v>280.99642599823301</c:v>
                </c:pt>
                <c:pt idx="8">
                  <c:v>275.87351951473022</c:v>
                </c:pt>
                <c:pt idx="9">
                  <c:v>273.0665396308973</c:v>
                </c:pt>
                <c:pt idx="10">
                  <c:v>272.96369015640943</c:v>
                </c:pt>
                <c:pt idx="11">
                  <c:v>269.23510250086889</c:v>
                </c:pt>
                <c:pt idx="12">
                  <c:v>268.84386155497327</c:v>
                </c:pt>
                <c:pt idx="13">
                  <c:v>276.82840297261617</c:v>
                </c:pt>
                <c:pt idx="14">
                  <c:v>276.03784124395042</c:v>
                </c:pt>
                <c:pt idx="15">
                  <c:v>277.55331133480018</c:v>
                </c:pt>
                <c:pt idx="16">
                  <c:v>277.78082802001921</c:v>
                </c:pt>
                <c:pt idx="17">
                  <c:v>285.37847387578609</c:v>
                </c:pt>
                <c:pt idx="18">
                  <c:v>287.90549176924338</c:v>
                </c:pt>
                <c:pt idx="19">
                  <c:v>281.61191455401462</c:v>
                </c:pt>
                <c:pt idx="20">
                  <c:v>279.11472828163932</c:v>
                </c:pt>
                <c:pt idx="21">
                  <c:v>286.33879937516519</c:v>
                </c:pt>
                <c:pt idx="22">
                  <c:v>283.01844403682162</c:v>
                </c:pt>
                <c:pt idx="23">
                  <c:v>278.28395996681752</c:v>
                </c:pt>
                <c:pt idx="24">
                  <c:v>276.98054229633271</c:v>
                </c:pt>
                <c:pt idx="25">
                  <c:v>274.73298357149048</c:v>
                </c:pt>
                <c:pt idx="26">
                  <c:v>274.41545151310419</c:v>
                </c:pt>
                <c:pt idx="27">
                  <c:v>276.00770956187978</c:v>
                </c:pt>
                <c:pt idx="28">
                  <c:v>275.27066106929527</c:v>
                </c:pt>
                <c:pt idx="29">
                  <c:v>275.263056547747</c:v>
                </c:pt>
                <c:pt idx="30">
                  <c:v>276.91624530696248</c:v>
                </c:pt>
                <c:pt idx="31">
                  <c:v>272.88102149361811</c:v>
                </c:pt>
                <c:pt idx="32">
                  <c:v>267.52571358428997</c:v>
                </c:pt>
                <c:pt idx="33">
                  <c:v>268.14775979361877</c:v>
                </c:pt>
                <c:pt idx="34">
                  <c:v>267.89828452121208</c:v>
                </c:pt>
                <c:pt idx="35">
                  <c:v>276.3365951394008</c:v>
                </c:pt>
                <c:pt idx="36">
                  <c:v>277.70343027750948</c:v>
                </c:pt>
                <c:pt idx="37">
                  <c:v>271.49018965012641</c:v>
                </c:pt>
                <c:pt idx="38">
                  <c:v>273.76015864652982</c:v>
                </c:pt>
                <c:pt idx="39">
                  <c:v>269.84020952178258</c:v>
                </c:pt>
                <c:pt idx="40">
                  <c:v>269.68086834262709</c:v>
                </c:pt>
                <c:pt idx="41">
                  <c:v>264.75956978559151</c:v>
                </c:pt>
                <c:pt idx="42">
                  <c:v>267.39506859951331</c:v>
                </c:pt>
                <c:pt idx="43">
                  <c:v>269.23573294674418</c:v>
                </c:pt>
                <c:pt idx="44">
                  <c:v>257.57257404089279</c:v>
                </c:pt>
                <c:pt idx="45">
                  <c:v>251.18131966160749</c:v>
                </c:pt>
                <c:pt idx="46">
                  <c:v>253.18365336100331</c:v>
                </c:pt>
                <c:pt idx="47">
                  <c:v>245.48990583011329</c:v>
                </c:pt>
                <c:pt idx="48">
                  <c:v>252.01438203558811</c:v>
                </c:pt>
                <c:pt idx="49">
                  <c:v>260.9027277566052</c:v>
                </c:pt>
                <c:pt idx="50">
                  <c:v>267.41400480751219</c:v>
                </c:pt>
                <c:pt idx="51">
                  <c:v>273.13112358743712</c:v>
                </c:pt>
                <c:pt idx="52">
                  <c:v>274.39091779858859</c:v>
                </c:pt>
                <c:pt idx="53">
                  <c:v>276.69104347576899</c:v>
                </c:pt>
                <c:pt idx="54">
                  <c:v>282.07699739079249</c:v>
                </c:pt>
                <c:pt idx="55">
                  <c:v>271.54501659438142</c:v>
                </c:pt>
                <c:pt idx="56">
                  <c:v>264.47608378015548</c:v>
                </c:pt>
                <c:pt idx="57">
                  <c:v>259.6656456527075</c:v>
                </c:pt>
                <c:pt idx="58">
                  <c:v>261.76341095515619</c:v>
                </c:pt>
                <c:pt idx="59">
                  <c:v>267.62724275665869</c:v>
                </c:pt>
                <c:pt idx="60">
                  <c:v>266.96948378064081</c:v>
                </c:pt>
                <c:pt idx="61">
                  <c:v>266.60276311771088</c:v>
                </c:pt>
                <c:pt idx="62">
                  <c:v>269.62878653851698</c:v>
                </c:pt>
                <c:pt idx="63">
                  <c:v>266.40779757146788</c:v>
                </c:pt>
                <c:pt idx="64">
                  <c:v>269.1624899203394</c:v>
                </c:pt>
                <c:pt idx="65">
                  <c:v>271.41175354369449</c:v>
                </c:pt>
                <c:pt idx="66">
                  <c:v>270.18194131332251</c:v>
                </c:pt>
                <c:pt idx="67">
                  <c:v>270.84714457938918</c:v>
                </c:pt>
                <c:pt idx="68">
                  <c:v>274.10826757040257</c:v>
                </c:pt>
                <c:pt idx="69">
                  <c:v>273.39356895067999</c:v>
                </c:pt>
                <c:pt idx="70">
                  <c:v>269.72333743787561</c:v>
                </c:pt>
                <c:pt idx="71">
                  <c:v>261.98675002414262</c:v>
                </c:pt>
                <c:pt idx="72">
                  <c:v>260.57301046291161</c:v>
                </c:pt>
                <c:pt idx="73">
                  <c:v>266.26943380367032</c:v>
                </c:pt>
                <c:pt idx="74">
                  <c:v>264.60192185629808</c:v>
                </c:pt>
                <c:pt idx="75">
                  <c:v>255.02033646868821</c:v>
                </c:pt>
                <c:pt idx="76">
                  <c:v>258.29027441892129</c:v>
                </c:pt>
                <c:pt idx="77">
                  <c:v>265.5449573298726</c:v>
                </c:pt>
                <c:pt idx="78">
                  <c:v>259.31503183312532</c:v>
                </c:pt>
                <c:pt idx="79">
                  <c:v>255.11528661591811</c:v>
                </c:pt>
                <c:pt idx="80">
                  <c:v>258.06558574398258</c:v>
                </c:pt>
                <c:pt idx="81">
                  <c:v>264.23469645064131</c:v>
                </c:pt>
                <c:pt idx="82">
                  <c:v>256.45820092882019</c:v>
                </c:pt>
                <c:pt idx="83">
                  <c:v>264.13135108619639</c:v>
                </c:pt>
                <c:pt idx="84">
                  <c:v>265.84661337529911</c:v>
                </c:pt>
                <c:pt idx="85">
                  <c:v>273.05903161903012</c:v>
                </c:pt>
                <c:pt idx="86">
                  <c:v>269.30545724009352</c:v>
                </c:pt>
                <c:pt idx="87">
                  <c:v>272.54495489619387</c:v>
                </c:pt>
                <c:pt idx="88">
                  <c:v>278.84989292057088</c:v>
                </c:pt>
                <c:pt idx="89">
                  <c:v>284.63049184864838</c:v>
                </c:pt>
                <c:pt idx="90">
                  <c:v>277.06411225429008</c:v>
                </c:pt>
                <c:pt idx="91">
                  <c:v>290.2759547280574</c:v>
                </c:pt>
                <c:pt idx="92">
                  <c:v>292.97152296034551</c:v>
                </c:pt>
                <c:pt idx="93">
                  <c:v>290.76109494353062</c:v>
                </c:pt>
                <c:pt idx="94">
                  <c:v>281.94682285131063</c:v>
                </c:pt>
                <c:pt idx="95">
                  <c:v>279.18046244376512</c:v>
                </c:pt>
                <c:pt idx="96">
                  <c:v>282.64292276692822</c:v>
                </c:pt>
                <c:pt idx="97">
                  <c:v>291.4604931448269</c:v>
                </c:pt>
                <c:pt idx="98">
                  <c:v>287.06158302935728</c:v>
                </c:pt>
                <c:pt idx="99">
                  <c:v>294.6631598372303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53-4D75-847B-6D5DD3C69ACD}"/>
            </c:ext>
          </c:extLst>
        </c:ser>
        <c:ser>
          <c:idx val="1"/>
          <c:order val="1"/>
          <c:tx>
            <c:strRef>
              <c:f>Facebook!$E$1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Facebook!$B$2:$B$101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Facebook!$E$2:$E$101</c:f>
              <c:numCache>
                <c:formatCode>General</c:formatCode>
                <c:ptCount val="100"/>
                <c:pt idx="0">
                  <c:v>293.41000366210938</c:v>
                </c:pt>
                <c:pt idx="1">
                  <c:v>278.76998901367188</c:v>
                </c:pt>
                <c:pt idx="2">
                  <c:v>272.42999267578119</c:v>
                </c:pt>
                <c:pt idx="3">
                  <c:v>276.48001098632813</c:v>
                </c:pt>
                <c:pt idx="4">
                  <c:v>275.07998657226563</c:v>
                </c:pt>
                <c:pt idx="5">
                  <c:v>276.95001220703119</c:v>
                </c:pt>
                <c:pt idx="6">
                  <c:v>278.95999145507813</c:v>
                </c:pt>
                <c:pt idx="7">
                  <c:v>275</c:v>
                </c:pt>
                <c:pt idx="8">
                  <c:v>271.97000122070313</c:v>
                </c:pt>
                <c:pt idx="9">
                  <c:v>272.94000244140619</c:v>
                </c:pt>
                <c:pt idx="10">
                  <c:v>269.70001220703119</c:v>
                </c:pt>
                <c:pt idx="11">
                  <c:v>268.42999267578119</c:v>
                </c:pt>
                <c:pt idx="12">
                  <c:v>276.92001342773438</c:v>
                </c:pt>
                <c:pt idx="13">
                  <c:v>275.58999633789063</c:v>
                </c:pt>
                <c:pt idx="14">
                  <c:v>277.80999755859381</c:v>
                </c:pt>
                <c:pt idx="15">
                  <c:v>276.97000122070313</c:v>
                </c:pt>
                <c:pt idx="16">
                  <c:v>286.54998779296881</c:v>
                </c:pt>
                <c:pt idx="17">
                  <c:v>287.51998901367188</c:v>
                </c:pt>
                <c:pt idx="18">
                  <c:v>281.85000610351563</c:v>
                </c:pt>
                <c:pt idx="19">
                  <c:v>279.70001220703119</c:v>
                </c:pt>
                <c:pt idx="20">
                  <c:v>285.57998657226563</c:v>
                </c:pt>
                <c:pt idx="21">
                  <c:v>283.39999389648438</c:v>
                </c:pt>
                <c:pt idx="22">
                  <c:v>277.92001342773438</c:v>
                </c:pt>
                <c:pt idx="23">
                  <c:v>277.1199951171875</c:v>
                </c:pt>
                <c:pt idx="24">
                  <c:v>273.54998779296881</c:v>
                </c:pt>
                <c:pt idx="25">
                  <c:v>274.19000244140619</c:v>
                </c:pt>
                <c:pt idx="26">
                  <c:v>275.54998779296881</c:v>
                </c:pt>
                <c:pt idx="27">
                  <c:v>275.67001342773438</c:v>
                </c:pt>
                <c:pt idx="28">
                  <c:v>274.48001098632813</c:v>
                </c:pt>
                <c:pt idx="29">
                  <c:v>276.39999389648438</c:v>
                </c:pt>
                <c:pt idx="30">
                  <c:v>272.79000854492188</c:v>
                </c:pt>
                <c:pt idx="31">
                  <c:v>267.08999633789063</c:v>
                </c:pt>
                <c:pt idx="32">
                  <c:v>268.1099853515625</c:v>
                </c:pt>
                <c:pt idx="33">
                  <c:v>267.39999389648438</c:v>
                </c:pt>
                <c:pt idx="34">
                  <c:v>277</c:v>
                </c:pt>
                <c:pt idx="35">
                  <c:v>276.77999877929688</c:v>
                </c:pt>
                <c:pt idx="36">
                  <c:v>271.8699951171875</c:v>
                </c:pt>
                <c:pt idx="37">
                  <c:v>273.16000366210938</c:v>
                </c:pt>
                <c:pt idx="38">
                  <c:v>268.94000244140619</c:v>
                </c:pt>
                <c:pt idx="39">
                  <c:v>270.97000122070313</c:v>
                </c:pt>
                <c:pt idx="40">
                  <c:v>263.30999755859381</c:v>
                </c:pt>
                <c:pt idx="41">
                  <c:v>268.739990234375</c:v>
                </c:pt>
                <c:pt idx="42">
                  <c:v>267.57000732421881</c:v>
                </c:pt>
                <c:pt idx="43">
                  <c:v>256.83999633789063</c:v>
                </c:pt>
                <c:pt idx="44">
                  <c:v>251.0899963378906</c:v>
                </c:pt>
                <c:pt idx="45">
                  <c:v>251.63999938964841</c:v>
                </c:pt>
                <c:pt idx="46">
                  <c:v>245.63999938964841</c:v>
                </c:pt>
                <c:pt idx="47">
                  <c:v>251.36000061035159</c:v>
                </c:pt>
                <c:pt idx="48">
                  <c:v>261.10000610351563</c:v>
                </c:pt>
                <c:pt idx="49">
                  <c:v>267.48001098632813</c:v>
                </c:pt>
                <c:pt idx="50">
                  <c:v>272.8699951171875</c:v>
                </c:pt>
                <c:pt idx="51">
                  <c:v>274.5</c:v>
                </c:pt>
                <c:pt idx="52">
                  <c:v>278.010009765625</c:v>
                </c:pt>
                <c:pt idx="53">
                  <c:v>282.04998779296881</c:v>
                </c:pt>
                <c:pt idx="54">
                  <c:v>272.1400146484375</c:v>
                </c:pt>
                <c:pt idx="55">
                  <c:v>265</c:v>
                </c:pt>
                <c:pt idx="56">
                  <c:v>258.32998657226563</c:v>
                </c:pt>
                <c:pt idx="57">
                  <c:v>262.010009765625</c:v>
                </c:pt>
                <c:pt idx="58">
                  <c:v>267.07998657226563</c:v>
                </c:pt>
                <c:pt idx="59">
                  <c:v>266.64999389648438</c:v>
                </c:pt>
                <c:pt idx="60">
                  <c:v>266.489990234375</c:v>
                </c:pt>
                <c:pt idx="61">
                  <c:v>268.10000610351563</c:v>
                </c:pt>
                <c:pt idx="62">
                  <c:v>266.57998657226563</c:v>
                </c:pt>
                <c:pt idx="63">
                  <c:v>269.45001220703119</c:v>
                </c:pt>
                <c:pt idx="64">
                  <c:v>271.8699951171875</c:v>
                </c:pt>
                <c:pt idx="65">
                  <c:v>270.3900146484375</c:v>
                </c:pt>
                <c:pt idx="66">
                  <c:v>270.5</c:v>
                </c:pt>
                <c:pt idx="67">
                  <c:v>273.97000122070313</c:v>
                </c:pt>
                <c:pt idx="68">
                  <c:v>273.57000732421881</c:v>
                </c:pt>
                <c:pt idx="69">
                  <c:v>269.3900146484375</c:v>
                </c:pt>
                <c:pt idx="70">
                  <c:v>261.55999755859381</c:v>
                </c:pt>
                <c:pt idx="71">
                  <c:v>260.32998657226563</c:v>
                </c:pt>
                <c:pt idx="72">
                  <c:v>265.8599853515625</c:v>
                </c:pt>
                <c:pt idx="73">
                  <c:v>264.30999755859381</c:v>
                </c:pt>
                <c:pt idx="74">
                  <c:v>254.69000244140619</c:v>
                </c:pt>
                <c:pt idx="75">
                  <c:v>257.6199951171875</c:v>
                </c:pt>
                <c:pt idx="76">
                  <c:v>264.91000366210938</c:v>
                </c:pt>
                <c:pt idx="77">
                  <c:v>259</c:v>
                </c:pt>
                <c:pt idx="78">
                  <c:v>255.4100036621094</c:v>
                </c:pt>
                <c:pt idx="79">
                  <c:v>257.6400146484375</c:v>
                </c:pt>
                <c:pt idx="80">
                  <c:v>264.27999877929688</c:v>
                </c:pt>
                <c:pt idx="81">
                  <c:v>255.30999755859381</c:v>
                </c:pt>
                <c:pt idx="82">
                  <c:v>265.739990234375</c:v>
                </c:pt>
                <c:pt idx="83">
                  <c:v>264.89999389648438</c:v>
                </c:pt>
                <c:pt idx="84">
                  <c:v>273.8800048828125</c:v>
                </c:pt>
                <c:pt idx="85">
                  <c:v>268.39999389648438</c:v>
                </c:pt>
                <c:pt idx="86">
                  <c:v>273.75</c:v>
                </c:pt>
                <c:pt idx="87">
                  <c:v>279.27999877929688</c:v>
                </c:pt>
                <c:pt idx="88">
                  <c:v>284.010009765625</c:v>
                </c:pt>
                <c:pt idx="89">
                  <c:v>278.6199951171875</c:v>
                </c:pt>
                <c:pt idx="90">
                  <c:v>290.1099853515625</c:v>
                </c:pt>
                <c:pt idx="91">
                  <c:v>293.54000854492188</c:v>
                </c:pt>
                <c:pt idx="92">
                  <c:v>290.6300048828125</c:v>
                </c:pt>
                <c:pt idx="93">
                  <c:v>282.1400146484375</c:v>
                </c:pt>
                <c:pt idx="94">
                  <c:v>278.739990234375</c:v>
                </c:pt>
                <c:pt idx="95">
                  <c:v>283.01998901367188</c:v>
                </c:pt>
                <c:pt idx="96">
                  <c:v>290.82000732421881</c:v>
                </c:pt>
                <c:pt idx="97">
                  <c:v>288</c:v>
                </c:pt>
                <c:pt idx="98">
                  <c:v>294.52999877929688</c:v>
                </c:pt>
                <c:pt idx="99">
                  <c:v>298.66000366210938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3-4D75-847B-6D5DD3C69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56253237095363084"/>
          <c:y val="0.34385483557671298"/>
          <c:w val="0.33784339457567808"/>
          <c:h val="7.9670650305767615E-2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7354204444774171"/>
          <c:y val="0.363397046486005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49323382502538"/>
          <c:y val="0.36333316486915385"/>
          <c:w val="0.74640896944413926"/>
          <c:h val="0.47229781771501927"/>
        </c:manualLayout>
      </c:layout>
      <c:scatterChart>
        <c:scatterStyle val="lineMarker"/>
        <c:varyColors val="0"/>
        <c:ser>
          <c:idx val="0"/>
          <c:order val="0"/>
          <c:tx>
            <c:strRef>
              <c:f>Google!$D$1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Google!$B$2:$B$101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Google!$D$2:$D$101</c:f>
              <c:numCache>
                <c:formatCode>General</c:formatCode>
                <c:ptCount val="100"/>
                <c:pt idx="0">
                  <c:v>1742.0783083793831</c:v>
                </c:pt>
                <c:pt idx="1">
                  <c:v>1775.976248111715</c:v>
                </c:pt>
                <c:pt idx="2">
                  <c:v>1752.939480305575</c:v>
                </c:pt>
                <c:pt idx="3">
                  <c:v>1741.2330187307491</c:v>
                </c:pt>
                <c:pt idx="4">
                  <c:v>1752.995211782352</c:v>
                </c:pt>
                <c:pt idx="5">
                  <c:v>1758.00142624976</c:v>
                </c:pt>
                <c:pt idx="6">
                  <c:v>1770.7217784289589</c:v>
                </c:pt>
                <c:pt idx="7">
                  <c:v>1789.255925063298</c:v>
                </c:pt>
                <c:pt idx="8">
                  <c:v>1775.905349901087</c:v>
                </c:pt>
                <c:pt idx="9">
                  <c:v>1745.144558784873</c:v>
                </c:pt>
                <c:pt idx="10">
                  <c:v>1767.0201529380849</c:v>
                </c:pt>
                <c:pt idx="11">
                  <c:v>1738.23901880987</c:v>
                </c:pt>
                <c:pt idx="12">
                  <c:v>1741.6836238144681</c:v>
                </c:pt>
                <c:pt idx="13">
                  <c:v>1764.0409537615769</c:v>
                </c:pt>
                <c:pt idx="14">
                  <c:v>1774.6805725627539</c:v>
                </c:pt>
                <c:pt idx="15">
                  <c:v>1790.6834405603181</c:v>
                </c:pt>
                <c:pt idx="16">
                  <c:v>1767.630142870916</c:v>
                </c:pt>
                <c:pt idx="17">
                  <c:v>1790.6276033371321</c:v>
                </c:pt>
                <c:pt idx="18">
                  <c:v>1824.7209247977839</c:v>
                </c:pt>
                <c:pt idx="19">
                  <c:v>1831.092098686704</c:v>
                </c:pt>
                <c:pt idx="20">
                  <c:v>1822.751030941537</c:v>
                </c:pt>
                <c:pt idx="21">
                  <c:v>1828.083579015452</c:v>
                </c:pt>
                <c:pt idx="22">
                  <c:v>1811.15892999531</c:v>
                </c:pt>
                <c:pt idx="23">
                  <c:v>1794.7360950088359</c:v>
                </c:pt>
                <c:pt idx="24">
                  <c:v>1773.728498655146</c:v>
                </c:pt>
                <c:pt idx="25">
                  <c:v>1781.71570054424</c:v>
                </c:pt>
                <c:pt idx="26">
                  <c:v>1767.048632878988</c:v>
                </c:pt>
                <c:pt idx="27">
                  <c:v>1767.254369713407</c:v>
                </c:pt>
                <c:pt idx="28">
                  <c:v>1766.613467996194</c:v>
                </c:pt>
                <c:pt idx="29">
                  <c:v>1746.69715066763</c:v>
                </c:pt>
                <c:pt idx="30">
                  <c:v>1734.730378744011</c:v>
                </c:pt>
                <c:pt idx="31">
                  <c:v>1738.980321991249</c:v>
                </c:pt>
                <c:pt idx="32">
                  <c:v>1720.7857702235269</c:v>
                </c:pt>
                <c:pt idx="33">
                  <c:v>1737.155332798382</c:v>
                </c:pt>
                <c:pt idx="34">
                  <c:v>1735.7869044562699</c:v>
                </c:pt>
                <c:pt idx="35">
                  <c:v>1775.054973216952</c:v>
                </c:pt>
                <c:pt idx="36">
                  <c:v>1758.724952516051</c:v>
                </c:pt>
                <c:pt idx="37">
                  <c:v>1745.034518778006</c:v>
                </c:pt>
                <c:pt idx="38">
                  <c:v>1745.301245849188</c:v>
                </c:pt>
                <c:pt idx="39">
                  <c:v>1733.6622336298051</c:v>
                </c:pt>
                <c:pt idx="40">
                  <c:v>1737.0473150949269</c:v>
                </c:pt>
                <c:pt idx="41">
                  <c:v>1740.965213729947</c:v>
                </c:pt>
                <c:pt idx="42">
                  <c:v>1781.0849559034029</c:v>
                </c:pt>
                <c:pt idx="43">
                  <c:v>1807.433970753395</c:v>
                </c:pt>
                <c:pt idx="44">
                  <c:v>1775.2603075680699</c:v>
                </c:pt>
                <c:pt idx="45">
                  <c:v>1741.7128996857359</c:v>
                </c:pt>
                <c:pt idx="46">
                  <c:v>1758.582321264679</c:v>
                </c:pt>
                <c:pt idx="47">
                  <c:v>1734.32503432987</c:v>
                </c:pt>
                <c:pt idx="48">
                  <c:v>1744.162293049345</c:v>
                </c:pt>
                <c:pt idx="49">
                  <c:v>1785.893734090643</c:v>
                </c:pt>
                <c:pt idx="50">
                  <c:v>1879.4296230198429</c:v>
                </c:pt>
                <c:pt idx="51">
                  <c:v>1894.9738081479491</c:v>
                </c:pt>
                <c:pt idx="52">
                  <c:v>1901.5765074341709</c:v>
                </c:pt>
                <c:pt idx="53">
                  <c:v>1893.492295598754</c:v>
                </c:pt>
                <c:pt idx="54">
                  <c:v>1914.3484592062739</c:v>
                </c:pt>
                <c:pt idx="55">
                  <c:v>1835.9054922027531</c:v>
                </c:pt>
                <c:pt idx="56">
                  <c:v>1867.1860556022889</c:v>
                </c:pt>
                <c:pt idx="57">
                  <c:v>1831.2861647360351</c:v>
                </c:pt>
                <c:pt idx="58">
                  <c:v>1910.619564671129</c:v>
                </c:pt>
                <c:pt idx="59">
                  <c:v>1921.2854807083991</c:v>
                </c:pt>
                <c:pt idx="60">
                  <c:v>2070.5333241879071</c:v>
                </c:pt>
                <c:pt idx="61">
                  <c:v>2046.5969777352609</c:v>
                </c:pt>
                <c:pt idx="62">
                  <c:v>2114.8054369502638</c:v>
                </c:pt>
                <c:pt idx="63">
                  <c:v>2069.409054450035</c:v>
                </c:pt>
                <c:pt idx="64">
                  <c:v>2097.6352636629149</c:v>
                </c:pt>
                <c:pt idx="65">
                  <c:v>2076.8701733008661</c:v>
                </c:pt>
                <c:pt idx="66">
                  <c:v>2116.7260520783821</c:v>
                </c:pt>
                <c:pt idx="67">
                  <c:v>2089.4932670971348</c:v>
                </c:pt>
                <c:pt idx="68">
                  <c:v>2140.1571239394279</c:v>
                </c:pt>
                <c:pt idx="69">
                  <c:v>2124.091327279818</c:v>
                </c:pt>
                <c:pt idx="70">
                  <c:v>2120.9934126875478</c:v>
                </c:pt>
                <c:pt idx="71">
                  <c:v>2104.5235999847482</c:v>
                </c:pt>
                <c:pt idx="72">
                  <c:v>2065.4970442149838</c:v>
                </c:pt>
                <c:pt idx="73">
                  <c:v>2071.98576720038</c:v>
                </c:pt>
                <c:pt idx="74">
                  <c:v>2093.7978975538231</c:v>
                </c:pt>
                <c:pt idx="75">
                  <c:v>2038.6131948561149</c:v>
                </c:pt>
                <c:pt idx="76">
                  <c:v>2039.2910644347021</c:v>
                </c:pt>
                <c:pt idx="77">
                  <c:v>2078.6242586110088</c:v>
                </c:pt>
                <c:pt idx="78">
                  <c:v>2074.14885384222</c:v>
                </c:pt>
                <c:pt idx="79">
                  <c:v>2033.0975534899089</c:v>
                </c:pt>
                <c:pt idx="80">
                  <c:v>2050.2258036398212</c:v>
                </c:pt>
                <c:pt idx="81">
                  <c:v>2093.465966371326</c:v>
                </c:pt>
                <c:pt idx="82">
                  <c:v>2038.9436979492091</c:v>
                </c:pt>
                <c:pt idx="83">
                  <c:v>2051.1149763527492</c:v>
                </c:pt>
                <c:pt idx="84">
                  <c:v>2050.4225778934028</c:v>
                </c:pt>
                <c:pt idx="85">
                  <c:v>2111.3859854115321</c:v>
                </c:pt>
                <c:pt idx="86">
                  <c:v>2067.550721325586</c:v>
                </c:pt>
                <c:pt idx="87">
                  <c:v>2074.5428586735952</c:v>
                </c:pt>
                <c:pt idx="88">
                  <c:v>2072.6883344303978</c:v>
                </c:pt>
                <c:pt idx="89">
                  <c:v>2110.4785232584418</c:v>
                </c:pt>
                <c:pt idx="90">
                  <c:v>2026.1366963960279</c:v>
                </c:pt>
                <c:pt idx="91">
                  <c:v>2056.401943506763</c:v>
                </c:pt>
                <c:pt idx="92">
                  <c:v>2026.165304705997</c:v>
                </c:pt>
                <c:pt idx="93">
                  <c:v>2063.9126820106349</c:v>
                </c:pt>
                <c:pt idx="94">
                  <c:v>2042.814642379672</c:v>
                </c:pt>
                <c:pt idx="95">
                  <c:v>2047.386802667912</c:v>
                </c:pt>
                <c:pt idx="96">
                  <c:v>2032.38914768062</c:v>
                </c:pt>
                <c:pt idx="97">
                  <c:v>2061.5308023729149</c:v>
                </c:pt>
                <c:pt idx="98">
                  <c:v>2047.73865344297</c:v>
                </c:pt>
                <c:pt idx="99">
                  <c:v>2072.1967067867108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16-4218-B988-FEFBA9AFA554}"/>
            </c:ext>
          </c:extLst>
        </c:ser>
        <c:ser>
          <c:idx val="1"/>
          <c:order val="1"/>
          <c:tx>
            <c:strRef>
              <c:f>Google!$E$1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Google!$B$2:$B$101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Google!$E$2:$E$101</c:f>
              <c:numCache>
                <c:formatCode>General</c:formatCode>
                <c:ptCount val="100"/>
                <c:pt idx="0">
                  <c:v>1761.75</c:v>
                </c:pt>
                <c:pt idx="1">
                  <c:v>1763</c:v>
                </c:pt>
                <c:pt idx="2">
                  <c:v>1740.390014648438</c:v>
                </c:pt>
                <c:pt idx="3">
                  <c:v>1752.7099609375</c:v>
                </c:pt>
                <c:pt idx="4">
                  <c:v>1749.839965820312</c:v>
                </c:pt>
                <c:pt idx="5">
                  <c:v>1777.02001953125</c:v>
                </c:pt>
                <c:pt idx="6">
                  <c:v>1781.380004882812</c:v>
                </c:pt>
                <c:pt idx="7">
                  <c:v>1770.150024414062</c:v>
                </c:pt>
                <c:pt idx="8">
                  <c:v>1746.780029296875</c:v>
                </c:pt>
                <c:pt idx="9">
                  <c:v>1763.920043945312</c:v>
                </c:pt>
                <c:pt idx="10">
                  <c:v>1742.18994140625</c:v>
                </c:pt>
                <c:pt idx="11">
                  <c:v>1734.859985351562</c:v>
                </c:pt>
                <c:pt idx="12">
                  <c:v>1768.880004882812</c:v>
                </c:pt>
                <c:pt idx="13">
                  <c:v>1771.430053710938</c:v>
                </c:pt>
                <c:pt idx="14">
                  <c:v>1793.18994140625</c:v>
                </c:pt>
                <c:pt idx="15">
                  <c:v>1760.739990234375</c:v>
                </c:pt>
                <c:pt idx="16">
                  <c:v>1798.099975585938</c:v>
                </c:pt>
                <c:pt idx="17">
                  <c:v>1827.949951171875</c:v>
                </c:pt>
                <c:pt idx="18">
                  <c:v>1826.77001953125</c:v>
                </c:pt>
                <c:pt idx="19">
                  <c:v>1827.989990234375</c:v>
                </c:pt>
                <c:pt idx="20">
                  <c:v>1819.47998046875</c:v>
                </c:pt>
                <c:pt idx="21">
                  <c:v>1818.550048828125</c:v>
                </c:pt>
                <c:pt idx="22">
                  <c:v>1784.130004882812</c:v>
                </c:pt>
                <c:pt idx="23">
                  <c:v>1775.329956054688</c:v>
                </c:pt>
                <c:pt idx="24">
                  <c:v>1781.77001953125</c:v>
                </c:pt>
                <c:pt idx="25">
                  <c:v>1760.06005859375</c:v>
                </c:pt>
                <c:pt idx="26">
                  <c:v>1767.77001953125</c:v>
                </c:pt>
                <c:pt idx="27">
                  <c:v>1763</c:v>
                </c:pt>
                <c:pt idx="28">
                  <c:v>1747.900024414062</c:v>
                </c:pt>
                <c:pt idx="29">
                  <c:v>1731.010009765625</c:v>
                </c:pt>
                <c:pt idx="30">
                  <c:v>1739.369995117188</c:v>
                </c:pt>
                <c:pt idx="31">
                  <c:v>1723.5</c:v>
                </c:pt>
                <c:pt idx="32">
                  <c:v>1732.380004882812</c:v>
                </c:pt>
                <c:pt idx="33">
                  <c:v>1738.849975585938</c:v>
                </c:pt>
                <c:pt idx="34">
                  <c:v>1776.089965820312</c:v>
                </c:pt>
                <c:pt idx="35">
                  <c:v>1758.719970703125</c:v>
                </c:pt>
                <c:pt idx="36">
                  <c:v>1739.52001953125</c:v>
                </c:pt>
                <c:pt idx="37">
                  <c:v>1751.880004882812</c:v>
                </c:pt>
                <c:pt idx="38">
                  <c:v>1728.239990234375</c:v>
                </c:pt>
                <c:pt idx="39">
                  <c:v>1740.920043945312</c:v>
                </c:pt>
                <c:pt idx="40">
                  <c:v>1735.2900390625</c:v>
                </c:pt>
                <c:pt idx="41">
                  <c:v>1787.25</c:v>
                </c:pt>
                <c:pt idx="42">
                  <c:v>1807.2099609375</c:v>
                </c:pt>
                <c:pt idx="43">
                  <c:v>1766.719970703125</c:v>
                </c:pt>
                <c:pt idx="44">
                  <c:v>1746.550048828125</c:v>
                </c:pt>
                <c:pt idx="45">
                  <c:v>1754.400024414062</c:v>
                </c:pt>
                <c:pt idx="46">
                  <c:v>1740.180053710938</c:v>
                </c:pt>
                <c:pt idx="47">
                  <c:v>1736.18994140625</c:v>
                </c:pt>
                <c:pt idx="48">
                  <c:v>1790.859985351562</c:v>
                </c:pt>
                <c:pt idx="49">
                  <c:v>1886.900024414062</c:v>
                </c:pt>
                <c:pt idx="50">
                  <c:v>1891.25</c:v>
                </c:pt>
                <c:pt idx="51">
                  <c:v>1901.050048828125</c:v>
                </c:pt>
                <c:pt idx="52">
                  <c:v>1899.400024414062</c:v>
                </c:pt>
                <c:pt idx="53">
                  <c:v>1917.239990234375</c:v>
                </c:pt>
                <c:pt idx="54">
                  <c:v>1830.7900390625</c:v>
                </c:pt>
                <c:pt idx="55">
                  <c:v>1863.109985351562</c:v>
                </c:pt>
                <c:pt idx="56">
                  <c:v>1835.739990234375</c:v>
                </c:pt>
                <c:pt idx="57">
                  <c:v>1901.349975585938</c:v>
                </c:pt>
                <c:pt idx="58">
                  <c:v>1927.510009765625</c:v>
                </c:pt>
                <c:pt idx="59">
                  <c:v>2070.070068359375</c:v>
                </c:pt>
                <c:pt idx="60">
                  <c:v>2062.3701171875</c:v>
                </c:pt>
                <c:pt idx="61">
                  <c:v>2098</c:v>
                </c:pt>
                <c:pt idx="62">
                  <c:v>2092.909912109375</c:v>
                </c:pt>
                <c:pt idx="63">
                  <c:v>2083.510009765625</c:v>
                </c:pt>
                <c:pt idx="64">
                  <c:v>2095.3798828125</c:v>
                </c:pt>
                <c:pt idx="65">
                  <c:v>2095.889892578125</c:v>
                </c:pt>
                <c:pt idx="66">
                  <c:v>2104.110107421875</c:v>
                </c:pt>
                <c:pt idx="67">
                  <c:v>2121.89990234375</c:v>
                </c:pt>
                <c:pt idx="68">
                  <c:v>2128.31005859375</c:v>
                </c:pt>
                <c:pt idx="69">
                  <c:v>2117.199951171875</c:v>
                </c:pt>
                <c:pt idx="70">
                  <c:v>2101.139892578125</c:v>
                </c:pt>
                <c:pt idx="71">
                  <c:v>2064.8798828125</c:v>
                </c:pt>
                <c:pt idx="72">
                  <c:v>2070.860107421875</c:v>
                </c:pt>
                <c:pt idx="73">
                  <c:v>2095.169921875</c:v>
                </c:pt>
                <c:pt idx="74">
                  <c:v>2031.359985351562</c:v>
                </c:pt>
                <c:pt idx="75">
                  <c:v>2036.859985351562</c:v>
                </c:pt>
                <c:pt idx="76">
                  <c:v>2081.510009765625</c:v>
                </c:pt>
                <c:pt idx="77">
                  <c:v>2075.840087890625</c:v>
                </c:pt>
                <c:pt idx="78">
                  <c:v>2026.7099609375</c:v>
                </c:pt>
                <c:pt idx="79">
                  <c:v>2049.090087890625</c:v>
                </c:pt>
                <c:pt idx="80">
                  <c:v>2108.5400390625</c:v>
                </c:pt>
                <c:pt idx="81">
                  <c:v>2024.170043945312</c:v>
                </c:pt>
                <c:pt idx="82">
                  <c:v>2052.699951171875</c:v>
                </c:pt>
                <c:pt idx="83">
                  <c:v>2055.030029296875</c:v>
                </c:pt>
                <c:pt idx="84">
                  <c:v>2114.77001953125</c:v>
                </c:pt>
                <c:pt idx="85">
                  <c:v>2061.919921875</c:v>
                </c:pt>
                <c:pt idx="86">
                  <c:v>2066.489990234375</c:v>
                </c:pt>
                <c:pt idx="87">
                  <c:v>2092.52001953125</c:v>
                </c:pt>
                <c:pt idx="88">
                  <c:v>2091.080078125</c:v>
                </c:pt>
                <c:pt idx="89">
                  <c:v>2036.219970703125</c:v>
                </c:pt>
                <c:pt idx="90">
                  <c:v>2043.199951171875</c:v>
                </c:pt>
                <c:pt idx="91">
                  <c:v>2038.589965820312</c:v>
                </c:pt>
                <c:pt idx="92">
                  <c:v>2052.9599609375</c:v>
                </c:pt>
                <c:pt idx="93">
                  <c:v>2045.06005859375</c:v>
                </c:pt>
                <c:pt idx="94">
                  <c:v>2044.359985351562</c:v>
                </c:pt>
                <c:pt idx="95">
                  <c:v>2035.550048828125</c:v>
                </c:pt>
                <c:pt idx="96">
                  <c:v>2055.949951171875</c:v>
                </c:pt>
                <c:pt idx="97">
                  <c:v>2055.5400390625</c:v>
                </c:pt>
                <c:pt idx="98">
                  <c:v>2068.6298828125</c:v>
                </c:pt>
                <c:pt idx="99">
                  <c:v>2137.75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16-4218-B988-FEFBA9AFA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55199970430132372"/>
          <c:y val="0.72321470085815642"/>
          <c:w val="0.34831539960063879"/>
          <c:h val="0.11304680945690515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0622812773403323"/>
          <c:y val="0.13419066264629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475240594925636"/>
          <c:y val="0.11741400745959386"/>
          <c:w val="0.70703893263342077"/>
          <c:h val="0.66472126555868338"/>
        </c:manualLayout>
      </c:layout>
      <c:scatterChart>
        <c:scatterStyle val="lineMarker"/>
        <c:varyColors val="0"/>
        <c:ser>
          <c:idx val="0"/>
          <c:order val="0"/>
          <c:tx>
            <c:strRef>
              <c:f>Microsoft!$D$1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Microsoft!$B$2:$B$101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Microsoft!$D$2:$D$101</c:f>
              <c:numCache>
                <c:formatCode>General</c:formatCode>
                <c:ptCount val="100"/>
                <c:pt idx="0">
                  <c:v>220.6698705048714</c:v>
                </c:pt>
                <c:pt idx="1">
                  <c:v>226.49739591828501</c:v>
                </c:pt>
                <c:pt idx="2">
                  <c:v>218.48235438760781</c:v>
                </c:pt>
                <c:pt idx="3">
                  <c:v>212.33141959427931</c:v>
                </c:pt>
                <c:pt idx="4">
                  <c:v>212.94005517910301</c:v>
                </c:pt>
                <c:pt idx="5">
                  <c:v>214.73192515836939</c:v>
                </c:pt>
                <c:pt idx="6">
                  <c:v>217.62436278245261</c:v>
                </c:pt>
                <c:pt idx="7">
                  <c:v>219.23226719238471</c:v>
                </c:pt>
                <c:pt idx="8">
                  <c:v>217.1468776677458</c:v>
                </c:pt>
                <c:pt idx="9">
                  <c:v>211.6565597357698</c:v>
                </c:pt>
                <c:pt idx="10">
                  <c:v>212.19768545787619</c:v>
                </c:pt>
                <c:pt idx="11">
                  <c:v>209.3281828815239</c:v>
                </c:pt>
                <c:pt idx="12">
                  <c:v>211.64964545352609</c:v>
                </c:pt>
                <c:pt idx="13">
                  <c:v>213.37350838150209</c:v>
                </c:pt>
                <c:pt idx="14">
                  <c:v>214.69324167923261</c:v>
                </c:pt>
                <c:pt idx="15">
                  <c:v>215.63459465236679</c:v>
                </c:pt>
                <c:pt idx="16">
                  <c:v>214.82861666942009</c:v>
                </c:pt>
                <c:pt idx="17">
                  <c:v>215.2802310679273</c:v>
                </c:pt>
                <c:pt idx="18">
                  <c:v>215.60295038353911</c:v>
                </c:pt>
                <c:pt idx="19">
                  <c:v>214.88950258237861</c:v>
                </c:pt>
                <c:pt idx="20">
                  <c:v>214.0577807436562</c:v>
                </c:pt>
                <c:pt idx="21">
                  <c:v>215.2180371700149</c:v>
                </c:pt>
                <c:pt idx="22">
                  <c:v>215.5360682750574</c:v>
                </c:pt>
                <c:pt idx="23">
                  <c:v>213.77195720593889</c:v>
                </c:pt>
                <c:pt idx="24">
                  <c:v>211.05589740198889</c:v>
                </c:pt>
                <c:pt idx="25">
                  <c:v>212.7514752389211</c:v>
                </c:pt>
                <c:pt idx="26">
                  <c:v>214.23121872148519</c:v>
                </c:pt>
                <c:pt idx="27">
                  <c:v>214.57177033217869</c:v>
                </c:pt>
                <c:pt idx="28">
                  <c:v>219.07762515876519</c:v>
                </c:pt>
                <c:pt idx="29">
                  <c:v>219.50654297310871</c:v>
                </c:pt>
                <c:pt idx="30">
                  <c:v>219.66686133112509</c:v>
                </c:pt>
                <c:pt idx="31">
                  <c:v>221.24356418760371</c:v>
                </c:pt>
                <c:pt idx="32">
                  <c:v>223.3348694753731</c:v>
                </c:pt>
                <c:pt idx="33">
                  <c:v>222.08909108398041</c:v>
                </c:pt>
                <c:pt idx="34">
                  <c:v>222.9967990791373</c:v>
                </c:pt>
                <c:pt idx="35">
                  <c:v>224.0086191331763</c:v>
                </c:pt>
                <c:pt idx="36">
                  <c:v>225.03052993946119</c:v>
                </c:pt>
                <c:pt idx="37">
                  <c:v>222.9976253381389</c:v>
                </c:pt>
                <c:pt idx="38">
                  <c:v>222.37672215705359</c:v>
                </c:pt>
                <c:pt idx="39">
                  <c:v>219.03864491447351</c:v>
                </c:pt>
                <c:pt idx="40">
                  <c:v>218.4469360197815</c:v>
                </c:pt>
                <c:pt idx="41">
                  <c:v>213.370003430758</c:v>
                </c:pt>
                <c:pt idx="42">
                  <c:v>217.51343716209189</c:v>
                </c:pt>
                <c:pt idx="43">
                  <c:v>219.6165597104827</c:v>
                </c:pt>
                <c:pt idx="44">
                  <c:v>219.85742803493719</c:v>
                </c:pt>
                <c:pt idx="45">
                  <c:v>215.47801077775341</c:v>
                </c:pt>
                <c:pt idx="46">
                  <c:v>217.00808808906149</c:v>
                </c:pt>
                <c:pt idx="47">
                  <c:v>212.18090164679521</c:v>
                </c:pt>
                <c:pt idx="48">
                  <c:v>213.83662822390971</c:v>
                </c:pt>
                <c:pt idx="49">
                  <c:v>214.70466270489709</c:v>
                </c:pt>
                <c:pt idx="50">
                  <c:v>223.77088021369599</c:v>
                </c:pt>
                <c:pt idx="51">
                  <c:v>225.84607405606579</c:v>
                </c:pt>
                <c:pt idx="52">
                  <c:v>227.10018200681429</c:v>
                </c:pt>
                <c:pt idx="53">
                  <c:v>228.07094535702569</c:v>
                </c:pt>
                <c:pt idx="54">
                  <c:v>231.58938892649539</c:v>
                </c:pt>
                <c:pt idx="55">
                  <c:v>232.00350813783379</c:v>
                </c:pt>
                <c:pt idx="56">
                  <c:v>237.78948923703601</c:v>
                </c:pt>
                <c:pt idx="57">
                  <c:v>233.84255604485011</c:v>
                </c:pt>
                <c:pt idx="58">
                  <c:v>238.94271245494659</c:v>
                </c:pt>
                <c:pt idx="59">
                  <c:v>238.99308791504549</c:v>
                </c:pt>
                <c:pt idx="60">
                  <c:v>242.97914219739241</c:v>
                </c:pt>
                <c:pt idx="61">
                  <c:v>242.29333034540221</c:v>
                </c:pt>
                <c:pt idx="62">
                  <c:v>244.05355620214041</c:v>
                </c:pt>
                <c:pt idx="63">
                  <c:v>240.84127770172961</c:v>
                </c:pt>
                <c:pt idx="64">
                  <c:v>245.41300813447819</c:v>
                </c:pt>
                <c:pt idx="65">
                  <c:v>241.46016298872229</c:v>
                </c:pt>
                <c:pt idx="66">
                  <c:v>245.93332330947251</c:v>
                </c:pt>
                <c:pt idx="67">
                  <c:v>244.790447305827</c:v>
                </c:pt>
                <c:pt idx="68">
                  <c:v>245.06939853024599</c:v>
                </c:pt>
                <c:pt idx="69">
                  <c:v>244.14543901354239</c:v>
                </c:pt>
                <c:pt idx="70">
                  <c:v>244.26593765617221</c:v>
                </c:pt>
                <c:pt idx="71">
                  <c:v>241.7759980435159</c:v>
                </c:pt>
                <c:pt idx="72">
                  <c:v>236.74609137040659</c:v>
                </c:pt>
                <c:pt idx="73">
                  <c:v>233.52103825253161</c:v>
                </c:pt>
                <c:pt idx="74">
                  <c:v>234.16389099996499</c:v>
                </c:pt>
                <c:pt idx="75">
                  <c:v>231.2460057329007</c:v>
                </c:pt>
                <c:pt idx="76">
                  <c:v>232.4270251377709</c:v>
                </c:pt>
                <c:pt idx="77">
                  <c:v>236.6376910900116</c:v>
                </c:pt>
                <c:pt idx="78">
                  <c:v>235.53694013787509</c:v>
                </c:pt>
                <c:pt idx="79">
                  <c:v>229.90033614181331</c:v>
                </c:pt>
                <c:pt idx="80">
                  <c:v>226.62621358834269</c:v>
                </c:pt>
                <c:pt idx="81">
                  <c:v>228.9948532465632</c:v>
                </c:pt>
                <c:pt idx="82">
                  <c:v>229.23960442723961</c:v>
                </c:pt>
                <c:pt idx="83">
                  <c:v>232.8125589881335</c:v>
                </c:pt>
                <c:pt idx="84">
                  <c:v>233.69037575410479</c:v>
                </c:pt>
                <c:pt idx="85">
                  <c:v>237.44575852334711</c:v>
                </c:pt>
                <c:pt idx="86">
                  <c:v>235.7471040065802</c:v>
                </c:pt>
                <c:pt idx="87">
                  <c:v>235.49186220654619</c:v>
                </c:pt>
                <c:pt idx="88">
                  <c:v>235.56497187221021</c:v>
                </c:pt>
                <c:pt idx="89">
                  <c:v>238.81742687088891</c:v>
                </c:pt>
                <c:pt idx="90">
                  <c:v>231.23056823779879</c:v>
                </c:pt>
                <c:pt idx="91">
                  <c:v>232.0194095938553</c:v>
                </c:pt>
                <c:pt idx="92">
                  <c:v>233.75091012867259</c:v>
                </c:pt>
                <c:pt idx="93">
                  <c:v>238.13775435457899</c:v>
                </c:pt>
                <c:pt idx="94">
                  <c:v>237.32260634449341</c:v>
                </c:pt>
                <c:pt idx="95">
                  <c:v>233.99517084250621</c:v>
                </c:pt>
                <c:pt idx="96">
                  <c:v>235.4646379361098</c:v>
                </c:pt>
                <c:pt idx="97">
                  <c:v>235.23076157044659</c:v>
                </c:pt>
                <c:pt idx="98">
                  <c:v>232.7532546361698</c:v>
                </c:pt>
                <c:pt idx="99">
                  <c:v>234.91717544702931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D0-46C5-B5B8-EA1EC75FB060}"/>
            </c:ext>
          </c:extLst>
        </c:ser>
        <c:ser>
          <c:idx val="1"/>
          <c:order val="1"/>
          <c:tx>
            <c:strRef>
              <c:f>Microsoft!$E$1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Microsoft!$B$2:$B$101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Microsoft!$E$2:$E$101</c:f>
              <c:numCache>
                <c:formatCode>General</c:formatCode>
                <c:ptCount val="100"/>
                <c:pt idx="0">
                  <c:v>223.7200012207031</c:v>
                </c:pt>
                <c:pt idx="1">
                  <c:v>218.38999938964841</c:v>
                </c:pt>
                <c:pt idx="2">
                  <c:v>211.00999450683591</c:v>
                </c:pt>
                <c:pt idx="3">
                  <c:v>216.55000305175781</c:v>
                </c:pt>
                <c:pt idx="4">
                  <c:v>215.44000244140619</c:v>
                </c:pt>
                <c:pt idx="5">
                  <c:v>216.50999450683591</c:v>
                </c:pt>
                <c:pt idx="6">
                  <c:v>217.22999572753909</c:v>
                </c:pt>
                <c:pt idx="7">
                  <c:v>214.46000671386719</c:v>
                </c:pt>
                <c:pt idx="8">
                  <c:v>211.08000183105469</c:v>
                </c:pt>
                <c:pt idx="9">
                  <c:v>212.41999816894531</c:v>
                </c:pt>
                <c:pt idx="10">
                  <c:v>210.38999938964841</c:v>
                </c:pt>
                <c:pt idx="11">
                  <c:v>210.11000061035159</c:v>
                </c:pt>
                <c:pt idx="12">
                  <c:v>213.86000061035159</c:v>
                </c:pt>
                <c:pt idx="13">
                  <c:v>213.8699951171875</c:v>
                </c:pt>
                <c:pt idx="14">
                  <c:v>215.22999572753909</c:v>
                </c:pt>
                <c:pt idx="15">
                  <c:v>214.07000732421881</c:v>
                </c:pt>
                <c:pt idx="16">
                  <c:v>216.21000671386719</c:v>
                </c:pt>
                <c:pt idx="17">
                  <c:v>215.3699951171875</c:v>
                </c:pt>
                <c:pt idx="18">
                  <c:v>214.24000549316409</c:v>
                </c:pt>
                <c:pt idx="19">
                  <c:v>214.36000061035159</c:v>
                </c:pt>
                <c:pt idx="20">
                  <c:v>214.28999328613281</c:v>
                </c:pt>
                <c:pt idx="21">
                  <c:v>216.00999450683591</c:v>
                </c:pt>
                <c:pt idx="22">
                  <c:v>211.80000305175781</c:v>
                </c:pt>
                <c:pt idx="23">
                  <c:v>210.52000427246091</c:v>
                </c:pt>
                <c:pt idx="24">
                  <c:v>213.25999450683591</c:v>
                </c:pt>
                <c:pt idx="25">
                  <c:v>214.19999694824219</c:v>
                </c:pt>
                <c:pt idx="26">
                  <c:v>214.1300048828125</c:v>
                </c:pt>
                <c:pt idx="27">
                  <c:v>219.2799987792969</c:v>
                </c:pt>
                <c:pt idx="28">
                  <c:v>219.41999816894531</c:v>
                </c:pt>
                <c:pt idx="29">
                  <c:v>218.5899963378906</c:v>
                </c:pt>
                <c:pt idx="30">
                  <c:v>222.5899963378906</c:v>
                </c:pt>
                <c:pt idx="31">
                  <c:v>223.94000244140619</c:v>
                </c:pt>
                <c:pt idx="32">
                  <c:v>221.02000427246091</c:v>
                </c:pt>
                <c:pt idx="33">
                  <c:v>222.75</c:v>
                </c:pt>
                <c:pt idx="34">
                  <c:v>224.96000671386719</c:v>
                </c:pt>
                <c:pt idx="35">
                  <c:v>224.1499938964844</c:v>
                </c:pt>
                <c:pt idx="36">
                  <c:v>221.67999267578119</c:v>
                </c:pt>
                <c:pt idx="37">
                  <c:v>222.41999816894531</c:v>
                </c:pt>
                <c:pt idx="38">
                  <c:v>217.69000244140619</c:v>
                </c:pt>
                <c:pt idx="39">
                  <c:v>217.8999938964844</c:v>
                </c:pt>
                <c:pt idx="40">
                  <c:v>212.25</c:v>
                </c:pt>
                <c:pt idx="41">
                  <c:v>218.28999328613281</c:v>
                </c:pt>
                <c:pt idx="42">
                  <c:v>219.6199951171875</c:v>
                </c:pt>
                <c:pt idx="43">
                  <c:v>217.49000549316409</c:v>
                </c:pt>
                <c:pt idx="44">
                  <c:v>214.92999267578119</c:v>
                </c:pt>
                <c:pt idx="45">
                  <c:v>216.3399963378906</c:v>
                </c:pt>
                <c:pt idx="46">
                  <c:v>213.02000427246091</c:v>
                </c:pt>
                <c:pt idx="47">
                  <c:v>212.6499938964844</c:v>
                </c:pt>
                <c:pt idx="48">
                  <c:v>216.44000244140619</c:v>
                </c:pt>
                <c:pt idx="49">
                  <c:v>224.3399963378906</c:v>
                </c:pt>
                <c:pt idx="50">
                  <c:v>224.9700012207031</c:v>
                </c:pt>
                <c:pt idx="51">
                  <c:v>225.94999694824219</c:v>
                </c:pt>
                <c:pt idx="52">
                  <c:v>229.5299987792969</c:v>
                </c:pt>
                <c:pt idx="53">
                  <c:v>232.33000183105469</c:v>
                </c:pt>
                <c:pt idx="54">
                  <c:v>232.8999938964844</c:v>
                </c:pt>
                <c:pt idx="55">
                  <c:v>238.92999267578119</c:v>
                </c:pt>
                <c:pt idx="56">
                  <c:v>231.96000671386719</c:v>
                </c:pt>
                <c:pt idx="57">
                  <c:v>239.6499938964844</c:v>
                </c:pt>
                <c:pt idx="58">
                  <c:v>239.50999450683591</c:v>
                </c:pt>
                <c:pt idx="59">
                  <c:v>243</c:v>
                </c:pt>
                <c:pt idx="60">
                  <c:v>242.00999450683591</c:v>
                </c:pt>
                <c:pt idx="61">
                  <c:v>242.19999694824219</c:v>
                </c:pt>
                <c:pt idx="62">
                  <c:v>242.4700012207031</c:v>
                </c:pt>
                <c:pt idx="63">
                  <c:v>243.77000427246091</c:v>
                </c:pt>
                <c:pt idx="64">
                  <c:v>242.82000732421881</c:v>
                </c:pt>
                <c:pt idx="65">
                  <c:v>244.49000549316409</c:v>
                </c:pt>
                <c:pt idx="66">
                  <c:v>244.99000549316409</c:v>
                </c:pt>
                <c:pt idx="67">
                  <c:v>243.69999694824219</c:v>
                </c:pt>
                <c:pt idx="68">
                  <c:v>244.19999694824219</c:v>
                </c:pt>
                <c:pt idx="69">
                  <c:v>243.78999328613281</c:v>
                </c:pt>
                <c:pt idx="70">
                  <c:v>240.9700012207031</c:v>
                </c:pt>
                <c:pt idx="71">
                  <c:v>234.50999450683591</c:v>
                </c:pt>
                <c:pt idx="72">
                  <c:v>233.27000427246091</c:v>
                </c:pt>
                <c:pt idx="73">
                  <c:v>234.55000305175781</c:v>
                </c:pt>
                <c:pt idx="74">
                  <c:v>228.99000549316409</c:v>
                </c:pt>
                <c:pt idx="75">
                  <c:v>232.3800048828125</c:v>
                </c:pt>
                <c:pt idx="76">
                  <c:v>236.94000244140619</c:v>
                </c:pt>
                <c:pt idx="77">
                  <c:v>233.8699951171875</c:v>
                </c:pt>
                <c:pt idx="78">
                  <c:v>227.55999755859381</c:v>
                </c:pt>
                <c:pt idx="79">
                  <c:v>226.72999572753909</c:v>
                </c:pt>
                <c:pt idx="80">
                  <c:v>231.6000061035156</c:v>
                </c:pt>
                <c:pt idx="81">
                  <c:v>227.38999938964841</c:v>
                </c:pt>
                <c:pt idx="82">
                  <c:v>233.7799987792969</c:v>
                </c:pt>
                <c:pt idx="83">
                  <c:v>232.41999816894531</c:v>
                </c:pt>
                <c:pt idx="84">
                  <c:v>237.1300048828125</c:v>
                </c:pt>
                <c:pt idx="85">
                  <c:v>235.75</c:v>
                </c:pt>
                <c:pt idx="86">
                  <c:v>234.80999755859381</c:v>
                </c:pt>
                <c:pt idx="87">
                  <c:v>237.71000671386719</c:v>
                </c:pt>
                <c:pt idx="88">
                  <c:v>237.03999328613281</c:v>
                </c:pt>
                <c:pt idx="89">
                  <c:v>230.7200012207031</c:v>
                </c:pt>
                <c:pt idx="90">
                  <c:v>230.3500061035156</c:v>
                </c:pt>
                <c:pt idx="91">
                  <c:v>235.99000549316409</c:v>
                </c:pt>
                <c:pt idx="92">
                  <c:v>237.58000183105469</c:v>
                </c:pt>
                <c:pt idx="93">
                  <c:v>235.46000671386719</c:v>
                </c:pt>
                <c:pt idx="94">
                  <c:v>232.3399963378906</c:v>
                </c:pt>
                <c:pt idx="95">
                  <c:v>236.47999572753909</c:v>
                </c:pt>
                <c:pt idx="96">
                  <c:v>235.24000549316409</c:v>
                </c:pt>
                <c:pt idx="97">
                  <c:v>231.8500061035156</c:v>
                </c:pt>
                <c:pt idx="98">
                  <c:v>235.77000427246091</c:v>
                </c:pt>
                <c:pt idx="99">
                  <c:v>242.3500061035156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D0-46C5-B5B8-EA1EC75FB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1253237095363078"/>
          <c:y val="0.50790774111493786"/>
          <c:w val="0.32117672790901136"/>
          <c:h val="0.16678508652843077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en-US"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8113890810956154"/>
          <c:y val="0.30401377981053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031800713017942"/>
          <c:y val="0.28175723966463595"/>
          <c:w val="0.57824616897781678"/>
          <c:h val="0.59924966238856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Tesla!$D$1</c:f>
              <c:strCache>
                <c:ptCount val="1"/>
                <c:pt idx="0">
                  <c:v>Predicted_values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Tesla!$B$2:$B$101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Tesla!$D$2:$D$101</c:f>
              <c:numCache>
                <c:formatCode>General</c:formatCode>
                <c:ptCount val="100"/>
                <c:pt idx="0">
                  <c:v>445.0922533587102</c:v>
                </c:pt>
                <c:pt idx="1">
                  <c:v>433.24265738343718</c:v>
                </c:pt>
                <c:pt idx="2">
                  <c:v>417.75948010350868</c:v>
                </c:pt>
                <c:pt idx="3">
                  <c:v>410.53843721488528</c:v>
                </c:pt>
                <c:pt idx="4">
                  <c:v>412.97421142701961</c:v>
                </c:pt>
                <c:pt idx="5">
                  <c:v>414.00133636613742</c:v>
                </c:pt>
                <c:pt idx="6">
                  <c:v>416.10883566619742</c:v>
                </c:pt>
                <c:pt idx="7">
                  <c:v>411.85073409949717</c:v>
                </c:pt>
                <c:pt idx="8">
                  <c:v>441.77508068401579</c:v>
                </c:pt>
                <c:pt idx="9">
                  <c:v>488.11825444195853</c:v>
                </c:pt>
                <c:pt idx="10">
                  <c:v>508.90006722973192</c:v>
                </c:pt>
                <c:pt idx="11">
                  <c:v>497.1917090033092</c:v>
                </c:pt>
                <c:pt idx="12">
                  <c:v>514.36379774527234</c:v>
                </c:pt>
                <c:pt idx="13">
                  <c:v>542.80091381573288</c:v>
                </c:pt>
                <c:pt idx="14">
                  <c:v>574.80710565366371</c:v>
                </c:pt>
                <c:pt idx="15">
                  <c:v>592.56643128031214</c:v>
                </c:pt>
                <c:pt idx="16">
                  <c:v>568.52004832798775</c:v>
                </c:pt>
                <c:pt idx="17">
                  <c:v>577.17461585468322</c:v>
                </c:pt>
                <c:pt idx="18">
                  <c:v>565.75400317033495</c:v>
                </c:pt>
                <c:pt idx="19">
                  <c:v>591.05994120107744</c:v>
                </c:pt>
                <c:pt idx="20">
                  <c:v>605.05764251205267</c:v>
                </c:pt>
                <c:pt idx="21">
                  <c:v>645.27496592085868</c:v>
                </c:pt>
                <c:pt idx="22">
                  <c:v>657.4090748288786</c:v>
                </c:pt>
                <c:pt idx="23">
                  <c:v>614.03039194533608</c:v>
                </c:pt>
                <c:pt idx="24">
                  <c:v>619.62795688463632</c:v>
                </c:pt>
                <c:pt idx="25">
                  <c:v>602.59701638067304</c:v>
                </c:pt>
                <c:pt idx="26">
                  <c:v>636.5560476361909</c:v>
                </c:pt>
                <c:pt idx="27">
                  <c:v>647.50222500926827</c:v>
                </c:pt>
                <c:pt idx="28">
                  <c:v>629.71731178845471</c:v>
                </c:pt>
                <c:pt idx="29">
                  <c:v>656.98797542910359</c:v>
                </c:pt>
                <c:pt idx="30">
                  <c:v>694.21161791578641</c:v>
                </c:pt>
                <c:pt idx="31">
                  <c:v>658.73618751283584</c:v>
                </c:pt>
                <c:pt idx="32">
                  <c:v>649.83258201387582</c:v>
                </c:pt>
                <c:pt idx="33">
                  <c:v>634.12339019138381</c:v>
                </c:pt>
                <c:pt idx="34">
                  <c:v>654.68633041811904</c:v>
                </c:pt>
                <c:pt idx="35">
                  <c:v>675.56293913211152</c:v>
                </c:pt>
                <c:pt idx="36">
                  <c:v>677.3100872973414</c:v>
                </c:pt>
                <c:pt idx="37">
                  <c:v>695.86240369442214</c:v>
                </c:pt>
                <c:pt idx="38">
                  <c:v>709.69024598057945</c:v>
                </c:pt>
                <c:pt idx="39">
                  <c:v>731.67231894814086</c:v>
                </c:pt>
                <c:pt idx="40">
                  <c:v>739.42850204311367</c:v>
                </c:pt>
                <c:pt idx="41">
                  <c:v>754.54130592903607</c:v>
                </c:pt>
                <c:pt idx="42">
                  <c:v>812.3648890836489</c:v>
                </c:pt>
                <c:pt idx="43">
                  <c:v>880.12058104818198</c:v>
                </c:pt>
                <c:pt idx="44">
                  <c:v>827.08491726472346</c:v>
                </c:pt>
                <c:pt idx="45">
                  <c:v>848.00037833237172</c:v>
                </c:pt>
                <c:pt idx="46">
                  <c:v>836.01101745697076</c:v>
                </c:pt>
                <c:pt idx="47">
                  <c:v>838.77557187548939</c:v>
                </c:pt>
                <c:pt idx="48">
                  <c:v>840.01272517576467</c:v>
                </c:pt>
                <c:pt idx="49">
                  <c:v>844.91950524798608</c:v>
                </c:pt>
                <c:pt idx="50">
                  <c:v>849.45765171008429</c:v>
                </c:pt>
                <c:pt idx="51">
                  <c:v>860.45745916475937</c:v>
                </c:pt>
                <c:pt idx="52">
                  <c:v>851.55161025759423</c:v>
                </c:pt>
                <c:pt idx="53">
                  <c:v>881.94588859192925</c:v>
                </c:pt>
                <c:pt idx="54">
                  <c:v>887.40380978884127</c:v>
                </c:pt>
                <c:pt idx="55">
                  <c:v>875.20336434464116</c:v>
                </c:pt>
                <c:pt idx="56">
                  <c:v>838.95032750330813</c:v>
                </c:pt>
                <c:pt idx="57">
                  <c:v>790.19461604448145</c:v>
                </c:pt>
                <c:pt idx="58">
                  <c:v>832.0515010372477</c:v>
                </c:pt>
                <c:pt idx="59">
                  <c:v>878.77520594372436</c:v>
                </c:pt>
                <c:pt idx="60">
                  <c:v>877.30800825059441</c:v>
                </c:pt>
                <c:pt idx="61">
                  <c:v>869.37455715805049</c:v>
                </c:pt>
                <c:pt idx="62">
                  <c:v>847.52807755473668</c:v>
                </c:pt>
                <c:pt idx="63">
                  <c:v>854.5624739636188</c:v>
                </c:pt>
                <c:pt idx="64">
                  <c:v>857.33236409666108</c:v>
                </c:pt>
                <c:pt idx="65">
                  <c:v>813.25057056247147</c:v>
                </c:pt>
                <c:pt idx="66">
                  <c:v>812.01704135004456</c:v>
                </c:pt>
                <c:pt idx="67">
                  <c:v>815.72201835065437</c:v>
                </c:pt>
                <c:pt idx="68">
                  <c:v>806.04244899286027</c:v>
                </c:pt>
                <c:pt idx="69">
                  <c:v>812.52104038571167</c:v>
                </c:pt>
                <c:pt idx="70">
                  <c:v>793.10818159184805</c:v>
                </c:pt>
                <c:pt idx="71">
                  <c:v>784.79124398233682</c:v>
                </c:pt>
                <c:pt idx="72">
                  <c:v>726.39693698532585</c:v>
                </c:pt>
                <c:pt idx="73">
                  <c:v>698.53055681189016</c:v>
                </c:pt>
                <c:pt idx="74">
                  <c:v>736.6258754632529</c:v>
                </c:pt>
                <c:pt idx="75">
                  <c:v>697.48783339394174</c:v>
                </c:pt>
                <c:pt idx="76">
                  <c:v>695.21246411215361</c:v>
                </c:pt>
                <c:pt idx="77">
                  <c:v>721.03357655103662</c:v>
                </c:pt>
                <c:pt idx="78">
                  <c:v>687.61066175939402</c:v>
                </c:pt>
                <c:pt idx="79">
                  <c:v>671.93432909062415</c:v>
                </c:pt>
                <c:pt idx="80">
                  <c:v>625.42174705212767</c:v>
                </c:pt>
                <c:pt idx="81">
                  <c:v>586.870148407182</c:v>
                </c:pt>
                <c:pt idx="82">
                  <c:v>571.11362432459907</c:v>
                </c:pt>
                <c:pt idx="83">
                  <c:v>673.42542193317615</c:v>
                </c:pt>
                <c:pt idx="84">
                  <c:v>684.95147159248313</c:v>
                </c:pt>
                <c:pt idx="85">
                  <c:v>725.04358993740857</c:v>
                </c:pt>
                <c:pt idx="86">
                  <c:v>704.03403185747698</c:v>
                </c:pt>
                <c:pt idx="87">
                  <c:v>692.06192152195194</c:v>
                </c:pt>
                <c:pt idx="88">
                  <c:v>670.12795953073794</c:v>
                </c:pt>
                <c:pt idx="89">
                  <c:v>698.76674608382916</c:v>
                </c:pt>
                <c:pt idx="90">
                  <c:v>651.66989663084723</c:v>
                </c:pt>
                <c:pt idx="91">
                  <c:v>662.99490973594777</c:v>
                </c:pt>
                <c:pt idx="92">
                  <c:v>670.50209017378927</c:v>
                </c:pt>
                <c:pt idx="93">
                  <c:v>669.24069730294582</c:v>
                </c:pt>
                <c:pt idx="94">
                  <c:v>644.20365856833291</c:v>
                </c:pt>
                <c:pt idx="95">
                  <c:v>646.23184252872807</c:v>
                </c:pt>
                <c:pt idx="96">
                  <c:v>614.66824159384419</c:v>
                </c:pt>
                <c:pt idx="97">
                  <c:v>618.76448033383735</c:v>
                </c:pt>
                <c:pt idx="98">
                  <c:v>639.48848383623874</c:v>
                </c:pt>
                <c:pt idx="99">
                  <c:v>671.37762780017113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41-4640-B377-C75C3B4ADD8F}"/>
            </c:ext>
          </c:extLst>
        </c:ser>
        <c:ser>
          <c:idx val="1"/>
          <c:order val="1"/>
          <c:tx>
            <c:strRef>
              <c:f>Tesla!$E$1</c:f>
              <c:strCache>
                <c:ptCount val="1"/>
                <c:pt idx="0">
                  <c:v>Real Vlaues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Tesla!$B$2:$B$101</c:f>
              <c:numCache>
                <c:formatCode>yyyy\-mm\-dd\ hh:mm:ss</c:formatCode>
                <c:ptCount val="100"/>
                <c:pt idx="0">
                  <c:v>44141</c:v>
                </c:pt>
                <c:pt idx="1">
                  <c:v>44144</c:v>
                </c:pt>
                <c:pt idx="2">
                  <c:v>44145</c:v>
                </c:pt>
                <c:pt idx="3">
                  <c:v>44146</c:v>
                </c:pt>
                <c:pt idx="4">
                  <c:v>44147</c:v>
                </c:pt>
                <c:pt idx="5">
                  <c:v>44148</c:v>
                </c:pt>
                <c:pt idx="6">
                  <c:v>44151</c:v>
                </c:pt>
                <c:pt idx="7">
                  <c:v>44152</c:v>
                </c:pt>
                <c:pt idx="8">
                  <c:v>44153</c:v>
                </c:pt>
                <c:pt idx="9">
                  <c:v>44154</c:v>
                </c:pt>
                <c:pt idx="10">
                  <c:v>44155</c:v>
                </c:pt>
                <c:pt idx="11">
                  <c:v>44158</c:v>
                </c:pt>
                <c:pt idx="12">
                  <c:v>44159</c:v>
                </c:pt>
                <c:pt idx="13">
                  <c:v>44160</c:v>
                </c:pt>
                <c:pt idx="14">
                  <c:v>44162</c:v>
                </c:pt>
                <c:pt idx="15">
                  <c:v>44165</c:v>
                </c:pt>
                <c:pt idx="16">
                  <c:v>44166</c:v>
                </c:pt>
                <c:pt idx="17">
                  <c:v>44167</c:v>
                </c:pt>
                <c:pt idx="18">
                  <c:v>44168</c:v>
                </c:pt>
                <c:pt idx="19">
                  <c:v>44169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44179</c:v>
                </c:pt>
                <c:pt idx="26">
                  <c:v>44180</c:v>
                </c:pt>
                <c:pt idx="27">
                  <c:v>44181</c:v>
                </c:pt>
                <c:pt idx="28">
                  <c:v>44182</c:v>
                </c:pt>
                <c:pt idx="29">
                  <c:v>44183</c:v>
                </c:pt>
                <c:pt idx="30">
                  <c:v>44186</c:v>
                </c:pt>
                <c:pt idx="31">
                  <c:v>44187</c:v>
                </c:pt>
                <c:pt idx="32">
                  <c:v>44188</c:v>
                </c:pt>
                <c:pt idx="33">
                  <c:v>44189</c:v>
                </c:pt>
                <c:pt idx="34">
                  <c:v>44193</c:v>
                </c:pt>
                <c:pt idx="35">
                  <c:v>44194</c:v>
                </c:pt>
                <c:pt idx="36">
                  <c:v>44195</c:v>
                </c:pt>
                <c:pt idx="37">
                  <c:v>44196</c:v>
                </c:pt>
                <c:pt idx="38">
                  <c:v>44200</c:v>
                </c:pt>
                <c:pt idx="39">
                  <c:v>44201</c:v>
                </c:pt>
                <c:pt idx="40">
                  <c:v>44202</c:v>
                </c:pt>
                <c:pt idx="41">
                  <c:v>44203</c:v>
                </c:pt>
                <c:pt idx="42">
                  <c:v>44204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44215</c:v>
                </c:pt>
                <c:pt idx="49">
                  <c:v>44216</c:v>
                </c:pt>
                <c:pt idx="50">
                  <c:v>44217</c:v>
                </c:pt>
                <c:pt idx="51">
                  <c:v>44218</c:v>
                </c:pt>
                <c:pt idx="52">
                  <c:v>44221</c:v>
                </c:pt>
                <c:pt idx="53">
                  <c:v>44222</c:v>
                </c:pt>
                <c:pt idx="54">
                  <c:v>44223</c:v>
                </c:pt>
                <c:pt idx="55">
                  <c:v>44224</c:v>
                </c:pt>
                <c:pt idx="56">
                  <c:v>44225</c:v>
                </c:pt>
                <c:pt idx="57">
                  <c:v>44228</c:v>
                </c:pt>
                <c:pt idx="58">
                  <c:v>44229</c:v>
                </c:pt>
                <c:pt idx="59">
                  <c:v>44230</c:v>
                </c:pt>
                <c:pt idx="60">
                  <c:v>44231</c:v>
                </c:pt>
                <c:pt idx="61">
                  <c:v>44232</c:v>
                </c:pt>
                <c:pt idx="62">
                  <c:v>44235</c:v>
                </c:pt>
                <c:pt idx="63">
                  <c:v>44236</c:v>
                </c:pt>
                <c:pt idx="64">
                  <c:v>44237</c:v>
                </c:pt>
                <c:pt idx="65">
                  <c:v>44238</c:v>
                </c:pt>
                <c:pt idx="66">
                  <c:v>44239</c:v>
                </c:pt>
                <c:pt idx="67">
                  <c:v>44243</c:v>
                </c:pt>
                <c:pt idx="68">
                  <c:v>44244</c:v>
                </c:pt>
                <c:pt idx="69">
                  <c:v>44245</c:v>
                </c:pt>
                <c:pt idx="70">
                  <c:v>44246</c:v>
                </c:pt>
                <c:pt idx="71">
                  <c:v>44249</c:v>
                </c:pt>
                <c:pt idx="72">
                  <c:v>44250</c:v>
                </c:pt>
                <c:pt idx="73">
                  <c:v>44251</c:v>
                </c:pt>
                <c:pt idx="74">
                  <c:v>44252</c:v>
                </c:pt>
                <c:pt idx="75">
                  <c:v>44253</c:v>
                </c:pt>
                <c:pt idx="76">
                  <c:v>44256</c:v>
                </c:pt>
                <c:pt idx="77">
                  <c:v>44257</c:v>
                </c:pt>
                <c:pt idx="78">
                  <c:v>44258</c:v>
                </c:pt>
                <c:pt idx="79">
                  <c:v>44259</c:v>
                </c:pt>
                <c:pt idx="80">
                  <c:v>44260</c:v>
                </c:pt>
                <c:pt idx="81">
                  <c:v>44263</c:v>
                </c:pt>
                <c:pt idx="82">
                  <c:v>44264</c:v>
                </c:pt>
                <c:pt idx="83">
                  <c:v>44265</c:v>
                </c:pt>
                <c:pt idx="84">
                  <c:v>44266</c:v>
                </c:pt>
                <c:pt idx="85">
                  <c:v>44267</c:v>
                </c:pt>
                <c:pt idx="86">
                  <c:v>44270</c:v>
                </c:pt>
                <c:pt idx="87">
                  <c:v>44271</c:v>
                </c:pt>
                <c:pt idx="88">
                  <c:v>44272</c:v>
                </c:pt>
                <c:pt idx="89">
                  <c:v>44273</c:v>
                </c:pt>
                <c:pt idx="90">
                  <c:v>44274</c:v>
                </c:pt>
                <c:pt idx="91">
                  <c:v>44277</c:v>
                </c:pt>
                <c:pt idx="92">
                  <c:v>44278</c:v>
                </c:pt>
                <c:pt idx="93">
                  <c:v>44279</c:v>
                </c:pt>
                <c:pt idx="94">
                  <c:v>44280</c:v>
                </c:pt>
                <c:pt idx="95">
                  <c:v>44281</c:v>
                </c:pt>
                <c:pt idx="96">
                  <c:v>44284</c:v>
                </c:pt>
                <c:pt idx="97">
                  <c:v>44285</c:v>
                </c:pt>
                <c:pt idx="98">
                  <c:v>44286</c:v>
                </c:pt>
                <c:pt idx="99">
                  <c:v>44287</c:v>
                </c:pt>
              </c:numCache>
            </c:numRef>
          </c:xVal>
          <c:yVal>
            <c:numRef>
              <c:f>Tesla!$E$2:$E$101</c:f>
              <c:numCache>
                <c:formatCode>General</c:formatCode>
                <c:ptCount val="100"/>
                <c:pt idx="0">
                  <c:v>429.95001220703119</c:v>
                </c:pt>
                <c:pt idx="1">
                  <c:v>421.260009765625</c:v>
                </c:pt>
                <c:pt idx="2">
                  <c:v>410.3599853515625</c:v>
                </c:pt>
                <c:pt idx="3">
                  <c:v>417.1300048828125</c:v>
                </c:pt>
                <c:pt idx="4">
                  <c:v>411.760009765625</c:v>
                </c:pt>
                <c:pt idx="5">
                  <c:v>408.5</c:v>
                </c:pt>
                <c:pt idx="6">
                  <c:v>408.08999633789063</c:v>
                </c:pt>
                <c:pt idx="7">
                  <c:v>441.6099853515625</c:v>
                </c:pt>
                <c:pt idx="8">
                  <c:v>486.64001464843761</c:v>
                </c:pt>
                <c:pt idx="9">
                  <c:v>499.26998901367188</c:v>
                </c:pt>
                <c:pt idx="10">
                  <c:v>489.60998535156261</c:v>
                </c:pt>
                <c:pt idx="11">
                  <c:v>521.8499755859375</c:v>
                </c:pt>
                <c:pt idx="12">
                  <c:v>555.3800048828125</c:v>
                </c:pt>
                <c:pt idx="13">
                  <c:v>574</c:v>
                </c:pt>
                <c:pt idx="14">
                  <c:v>585.760009765625</c:v>
                </c:pt>
                <c:pt idx="15">
                  <c:v>567.5999755859375</c:v>
                </c:pt>
                <c:pt idx="16">
                  <c:v>584.760009765625</c:v>
                </c:pt>
                <c:pt idx="17">
                  <c:v>568.82000732421875</c:v>
                </c:pt>
                <c:pt idx="18">
                  <c:v>593.3800048828125</c:v>
                </c:pt>
                <c:pt idx="19">
                  <c:v>599.03997802734375</c:v>
                </c:pt>
                <c:pt idx="20">
                  <c:v>641.760009765625</c:v>
                </c:pt>
                <c:pt idx="21">
                  <c:v>649.8800048828125</c:v>
                </c:pt>
                <c:pt idx="22">
                  <c:v>604.47998046875</c:v>
                </c:pt>
                <c:pt idx="23">
                  <c:v>627.07000732421875</c:v>
                </c:pt>
                <c:pt idx="24">
                  <c:v>609.989990234375</c:v>
                </c:pt>
                <c:pt idx="25">
                  <c:v>639.83001708984375</c:v>
                </c:pt>
                <c:pt idx="26">
                  <c:v>633.25</c:v>
                </c:pt>
                <c:pt idx="27">
                  <c:v>622.77001953125</c:v>
                </c:pt>
                <c:pt idx="28">
                  <c:v>655.9000244140625</c:v>
                </c:pt>
                <c:pt idx="29">
                  <c:v>695</c:v>
                </c:pt>
                <c:pt idx="30">
                  <c:v>649.8599853515625</c:v>
                </c:pt>
                <c:pt idx="31">
                  <c:v>640.34002685546875</c:v>
                </c:pt>
                <c:pt idx="32">
                  <c:v>645.97998046875</c:v>
                </c:pt>
                <c:pt idx="33">
                  <c:v>661.77001953125</c:v>
                </c:pt>
                <c:pt idx="34">
                  <c:v>663.69000244140625</c:v>
                </c:pt>
                <c:pt idx="35">
                  <c:v>665.989990234375</c:v>
                </c:pt>
                <c:pt idx="36">
                  <c:v>694.780029296875</c:v>
                </c:pt>
                <c:pt idx="37">
                  <c:v>705.66998291015625</c:v>
                </c:pt>
                <c:pt idx="38">
                  <c:v>729.77001953125</c:v>
                </c:pt>
                <c:pt idx="39">
                  <c:v>735.1099853515625</c:v>
                </c:pt>
                <c:pt idx="40">
                  <c:v>755.97998046875</c:v>
                </c:pt>
                <c:pt idx="41">
                  <c:v>816.03997802734375</c:v>
                </c:pt>
                <c:pt idx="42">
                  <c:v>880.02001953125</c:v>
                </c:pt>
                <c:pt idx="43">
                  <c:v>811.19000244140625</c:v>
                </c:pt>
                <c:pt idx="44">
                  <c:v>849.44000244140625</c:v>
                </c:pt>
                <c:pt idx="45">
                  <c:v>854.40997314453125</c:v>
                </c:pt>
                <c:pt idx="46">
                  <c:v>845</c:v>
                </c:pt>
                <c:pt idx="47">
                  <c:v>826.15997314453125</c:v>
                </c:pt>
                <c:pt idx="48">
                  <c:v>844.54998779296875</c:v>
                </c:pt>
                <c:pt idx="49">
                  <c:v>850.45001220703125</c:v>
                </c:pt>
                <c:pt idx="50">
                  <c:v>844.989990234375</c:v>
                </c:pt>
                <c:pt idx="51">
                  <c:v>846.6400146484375</c:v>
                </c:pt>
                <c:pt idx="52">
                  <c:v>880.79998779296875</c:v>
                </c:pt>
                <c:pt idx="53">
                  <c:v>883.09002685546875</c:v>
                </c:pt>
                <c:pt idx="54">
                  <c:v>864.15997314453125</c:v>
                </c:pt>
                <c:pt idx="55">
                  <c:v>835.42999267578125</c:v>
                </c:pt>
                <c:pt idx="56">
                  <c:v>793.530029296875</c:v>
                </c:pt>
                <c:pt idx="57">
                  <c:v>839.80999755859375</c:v>
                </c:pt>
                <c:pt idx="58">
                  <c:v>872.78997802734375</c:v>
                </c:pt>
                <c:pt idx="59">
                  <c:v>854.69000244140625</c:v>
                </c:pt>
                <c:pt idx="60">
                  <c:v>849.989990234375</c:v>
                </c:pt>
                <c:pt idx="61">
                  <c:v>852.22998046875</c:v>
                </c:pt>
                <c:pt idx="62">
                  <c:v>863.41998291015625</c:v>
                </c:pt>
                <c:pt idx="63">
                  <c:v>849.46002197265625</c:v>
                </c:pt>
                <c:pt idx="64">
                  <c:v>804.82000732421875</c:v>
                </c:pt>
                <c:pt idx="65">
                  <c:v>811.65997314453125</c:v>
                </c:pt>
                <c:pt idx="66">
                  <c:v>816.1199951171875</c:v>
                </c:pt>
                <c:pt idx="67">
                  <c:v>796.219970703125</c:v>
                </c:pt>
                <c:pt idx="68">
                  <c:v>798.1500244140625</c:v>
                </c:pt>
                <c:pt idx="69">
                  <c:v>787.3800048828125</c:v>
                </c:pt>
                <c:pt idx="70">
                  <c:v>781.29998779296875</c:v>
                </c:pt>
                <c:pt idx="71">
                  <c:v>714.5</c:v>
                </c:pt>
                <c:pt idx="72">
                  <c:v>698.84002685546875</c:v>
                </c:pt>
                <c:pt idx="73">
                  <c:v>742.02001953125</c:v>
                </c:pt>
                <c:pt idx="74">
                  <c:v>682.219970703125</c:v>
                </c:pt>
                <c:pt idx="75">
                  <c:v>675.5</c:v>
                </c:pt>
                <c:pt idx="76">
                  <c:v>718.42999267578125</c:v>
                </c:pt>
                <c:pt idx="77">
                  <c:v>686.44000244140625</c:v>
                </c:pt>
                <c:pt idx="78">
                  <c:v>653.20001220703125</c:v>
                </c:pt>
                <c:pt idx="79">
                  <c:v>621.44000244140625</c:v>
                </c:pt>
                <c:pt idx="80">
                  <c:v>597.95001220703125</c:v>
                </c:pt>
                <c:pt idx="81">
                  <c:v>563</c:v>
                </c:pt>
                <c:pt idx="82">
                  <c:v>673.58001708984375</c:v>
                </c:pt>
                <c:pt idx="83">
                  <c:v>668.05999755859375</c:v>
                </c:pt>
                <c:pt idx="84">
                  <c:v>699.5999755859375</c:v>
                </c:pt>
                <c:pt idx="85">
                  <c:v>693.72998046875</c:v>
                </c:pt>
                <c:pt idx="86">
                  <c:v>707.94000244140625</c:v>
                </c:pt>
                <c:pt idx="87">
                  <c:v>676.8800048828125</c:v>
                </c:pt>
                <c:pt idx="88">
                  <c:v>701.80999755859375</c:v>
                </c:pt>
                <c:pt idx="89">
                  <c:v>653.15997314453125</c:v>
                </c:pt>
                <c:pt idx="90">
                  <c:v>654.8699951171875</c:v>
                </c:pt>
                <c:pt idx="91">
                  <c:v>670</c:v>
                </c:pt>
                <c:pt idx="92">
                  <c:v>662.15997314453125</c:v>
                </c:pt>
                <c:pt idx="93">
                  <c:v>630.27001953125</c:v>
                </c:pt>
                <c:pt idx="94">
                  <c:v>640.3900146484375</c:v>
                </c:pt>
                <c:pt idx="95">
                  <c:v>618.71002197265625</c:v>
                </c:pt>
                <c:pt idx="96">
                  <c:v>611.28997802734375</c:v>
                </c:pt>
                <c:pt idx="97">
                  <c:v>635.6199951171875</c:v>
                </c:pt>
                <c:pt idx="98">
                  <c:v>667.92999267578125</c:v>
                </c:pt>
                <c:pt idx="99">
                  <c:v>661.75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41-4640-B377-C75C3B4AD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568024"/>
        <c:axId val="541569008"/>
      </c:scatterChart>
      <c:valAx>
        <c:axId val="54156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1694035201230317"/>
              <c:y val="0.92382483888797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9008"/>
        <c:crosses val="autoZero"/>
        <c:crossBetween val="midCat"/>
      </c:valAx>
      <c:valAx>
        <c:axId val="541569008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156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37241276384227617"/>
          <c:y val="0.63364325759094253"/>
          <c:w val="0.27503875116667575"/>
          <c:h val="0.14625306988506026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8384-50A1-4B2F-B212-8815A60A88D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64EE-7B51-4B6A-8C71-90599096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94EE0394-DEE2-4410-BD63-7DCA8764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2" y="-287816"/>
            <a:ext cx="12652239" cy="71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6BFF186-4A12-44D2-AFF5-222B654AC759}"/>
              </a:ext>
            </a:extLst>
          </p:cNvPr>
          <p:cNvGrpSpPr/>
          <p:nvPr/>
        </p:nvGrpSpPr>
        <p:grpSpPr>
          <a:xfrm>
            <a:off x="97654" y="612080"/>
            <a:ext cx="13618346" cy="5158405"/>
            <a:chOff x="-504871" y="246422"/>
            <a:chExt cx="13718218" cy="5538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A4E50E-325D-47B7-AD36-B0AAE24B2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29" r="16739"/>
            <a:stretch/>
          </p:blipFill>
          <p:spPr>
            <a:xfrm>
              <a:off x="-504871" y="246422"/>
              <a:ext cx="4727140" cy="2743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86C4FC-7A4E-4E1E-824F-4629453F7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6" t="9925" r="16686"/>
            <a:stretch/>
          </p:blipFill>
          <p:spPr>
            <a:xfrm>
              <a:off x="4381115" y="246422"/>
              <a:ext cx="4608011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04F230-F38B-4EA5-AD07-C7AB7E5167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02" t="10074" r="16739" b="2577"/>
            <a:stretch/>
          </p:blipFill>
          <p:spPr>
            <a:xfrm>
              <a:off x="-500602" y="3041745"/>
              <a:ext cx="4718602" cy="26646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910FF2-4183-415F-BC00-4AA542659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3" t="8638" r="17756" b="1435"/>
            <a:stretch/>
          </p:blipFill>
          <p:spPr>
            <a:xfrm>
              <a:off x="4381115" y="3041745"/>
              <a:ext cx="4608011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D3255A-B2C9-4050-BED1-D815C0DFF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8" t="9564" r="16832" b="3310"/>
            <a:stretch/>
          </p:blipFill>
          <p:spPr>
            <a:xfrm>
              <a:off x="9204325" y="246422"/>
              <a:ext cx="3986797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E12CBB-43BB-4DB9-8E12-67B64456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8" t="9838" r="17612" b="2292"/>
            <a:stretch/>
          </p:blipFill>
          <p:spPr>
            <a:xfrm>
              <a:off x="9182100" y="3041745"/>
              <a:ext cx="4031247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2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3E76AE8-FF94-4976-95AA-525659174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738675"/>
              </p:ext>
            </p:extLst>
          </p:nvPr>
        </p:nvGraphicFramePr>
        <p:xfrm>
          <a:off x="-100704" y="-595035"/>
          <a:ext cx="6004791" cy="452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308CBA-2A5E-4954-B50B-D448A6C54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666282"/>
              </p:ext>
            </p:extLst>
          </p:nvPr>
        </p:nvGraphicFramePr>
        <p:xfrm>
          <a:off x="4272590" y="-759248"/>
          <a:ext cx="6007608" cy="468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E413A6-3689-4236-8237-314516C2C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604834"/>
              </p:ext>
            </p:extLst>
          </p:nvPr>
        </p:nvGraphicFramePr>
        <p:xfrm>
          <a:off x="8661400" y="-937048"/>
          <a:ext cx="4572000" cy="452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3150CA-AF29-40A2-9B91-135116F7D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065753"/>
              </p:ext>
            </p:extLst>
          </p:nvPr>
        </p:nvGraphicFramePr>
        <p:xfrm>
          <a:off x="0" y="2082800"/>
          <a:ext cx="4761604" cy="494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A4E5FB-0BE4-447E-A74A-5C7FFCE0A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394043"/>
              </p:ext>
            </p:extLst>
          </p:nvPr>
        </p:nvGraphicFramePr>
        <p:xfrm>
          <a:off x="4274512" y="3429000"/>
          <a:ext cx="4875902" cy="34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CB3239-71FE-4135-908C-25E70F0DC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567775"/>
              </p:ext>
            </p:extLst>
          </p:nvPr>
        </p:nvGraphicFramePr>
        <p:xfrm>
          <a:off x="8710408" y="2705100"/>
          <a:ext cx="5675313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207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Navid Mottaghi</dc:creator>
  <cp:lastModifiedBy>Navid Mottaghi</cp:lastModifiedBy>
  <cp:revision>6</cp:revision>
  <dcterms:created xsi:type="dcterms:W3CDTF">2021-04-04T15:39:04Z</dcterms:created>
  <dcterms:modified xsi:type="dcterms:W3CDTF">2021-04-04T17:14:18Z</dcterms:modified>
</cp:coreProperties>
</file>