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77" r:id="rId10"/>
    <p:sldId id="265" r:id="rId11"/>
    <p:sldId id="262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82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9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1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7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1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3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0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2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553200" y="2254766"/>
            <a:ext cx="2255466" cy="28887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6500" y="2254766"/>
            <a:ext cx="2255466" cy="28887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6500" y="2070100"/>
            <a:ext cx="50366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Git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70100"/>
            <a:ext cx="96693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GitHub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69734" y="179310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local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20131" y="179310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Cloud(</a:t>
            </a:r>
            <a:r>
              <a:rPr lang="ko-KR" altLang="en-US" b="1" dirty="0" smtClean="0"/>
              <a:t>원격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98668" y="3839195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branch1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5369" y="3839195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branch1</a:t>
            </a:r>
            <a:endParaRPr lang="ko-KR" altLang="en-US" b="1" dirty="0"/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>
            <a:off x="2869795" y="4023861"/>
            <a:ext cx="42755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6251" y="3753758"/>
            <a:ext cx="20026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Sync </a:t>
            </a:r>
            <a:r>
              <a:rPr lang="ko-KR" altLang="en-US" b="1" dirty="0" smtClean="0"/>
              <a:t>시켜줘야 함</a:t>
            </a:r>
            <a:endParaRPr lang="ko-KR" altLang="en-US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461966" y="2549743"/>
            <a:ext cx="309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8087" y="2365077"/>
            <a:ext cx="9765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g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it</a:t>
            </a:r>
            <a:r>
              <a:rPr lang="en-US" altLang="ko-KR" b="1" dirty="0" smtClean="0">
                <a:solidFill>
                  <a:srgbClr val="0070C0"/>
                </a:solidFill>
              </a:rPr>
              <a:t> pull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461966" y="2991703"/>
            <a:ext cx="309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8776" y="2827635"/>
            <a:ext cx="1095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g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it</a:t>
            </a:r>
            <a:r>
              <a:rPr lang="en-US" altLang="ko-KR" b="1" dirty="0" smtClean="0">
                <a:solidFill>
                  <a:srgbClr val="0070C0"/>
                </a:solidFill>
              </a:rPr>
              <a:t> push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0131" y="1414671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Remote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145368" y="4384404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branch2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52317" y="3291200"/>
            <a:ext cx="15638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aster(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98667" y="4384404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branch2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99018" y="3291200"/>
            <a:ext cx="15638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aster(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206500" y="1328643"/>
            <a:ext cx="37962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※ Branch</a:t>
            </a:r>
            <a:r>
              <a:rPr lang="ko-KR" altLang="en-US" b="1" dirty="0" smtClean="0">
                <a:solidFill>
                  <a:srgbClr val="FF0000"/>
                </a:solidFill>
              </a:rPr>
              <a:t>마다 별도로 </a:t>
            </a:r>
            <a:r>
              <a:rPr lang="en-US" altLang="ko-KR" b="1" dirty="0" smtClean="0">
                <a:solidFill>
                  <a:srgbClr val="FF0000"/>
                </a:solidFill>
              </a:rPr>
              <a:t>push</a:t>
            </a:r>
            <a:r>
              <a:rPr lang="ko-KR" altLang="en-US" b="1" dirty="0" smtClean="0">
                <a:solidFill>
                  <a:srgbClr val="FF0000"/>
                </a:solidFill>
              </a:rPr>
              <a:t>해야 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10" idx="1"/>
            <a:endCxn id="37" idx="1"/>
          </p:cNvCxnSpPr>
          <p:nvPr/>
        </p:nvCxnSpPr>
        <p:spPr>
          <a:xfrm rot="10800000">
            <a:off x="1552318" y="3475867"/>
            <a:ext cx="246351" cy="547995"/>
          </a:xfrm>
          <a:prstGeom prst="bentConnector3">
            <a:avLst>
              <a:gd name="adj1" fmla="val 1927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2190" y="3630647"/>
            <a:ext cx="730393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merge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2190" y="244181"/>
            <a:ext cx="7991868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 smtClean="0"/>
              <a:t>Add &amp; commit</a:t>
            </a:r>
          </a:p>
          <a:p>
            <a:pPr marL="342900" indent="-342900">
              <a:buAutoNum type="arabicPeriod"/>
            </a:pPr>
            <a:r>
              <a:rPr lang="en-US" altLang="ko-KR" sz="1600" b="1" dirty="0" smtClean="0"/>
              <a:t>Branch =&gt; add =&gt; commit =&gt; checkout =&gt; merge =&gt; branch =&gt; checkout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05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480865"/>
            <a:ext cx="6544588" cy="3896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4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0103" y="1278990"/>
            <a:ext cx="61218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시나리오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위치해 있음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est-branch2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브랜치에서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신규파일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신규파일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commit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testbranch2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이동하여 </a:t>
            </a:r>
            <a:r>
              <a:rPr lang="ko-KR" altLang="en-US" dirty="0" err="1" smtClean="0"/>
              <a:t>신규파일이</a:t>
            </a:r>
            <a:r>
              <a:rPr lang="ko-KR" altLang="en-US" dirty="0" smtClean="0"/>
              <a:t> 없는 것을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en-US" altLang="ko-KR" dirty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63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8" y="1418514"/>
            <a:ext cx="7668695" cy="50965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27043" y="1484529"/>
            <a:ext cx="339952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시나리오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현재 </a:t>
            </a:r>
            <a:r>
              <a:rPr lang="en-US" altLang="ko-KR" sz="1400" b="1" dirty="0" smtClean="0"/>
              <a:t>master </a:t>
            </a:r>
            <a:r>
              <a:rPr lang="ko-KR" altLang="en-US" sz="1400" b="1" dirty="0" err="1" smtClean="0"/>
              <a:t>브랜치에</a:t>
            </a:r>
            <a:r>
              <a:rPr lang="ko-KR" altLang="en-US" sz="1400" b="1" dirty="0" smtClean="0"/>
              <a:t> 위치함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1. 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생성</a:t>
            </a:r>
            <a:endParaRPr lang="en-US" altLang="ko-KR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127043" y="2088554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1955800" y="2242443"/>
            <a:ext cx="61712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2" idx="1"/>
          </p:cNvCxnSpPr>
          <p:nvPr/>
        </p:nvCxnSpPr>
        <p:spPr>
          <a:xfrm flipV="1">
            <a:off x="2819400" y="1746139"/>
            <a:ext cx="5307643" cy="36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27043" y="3096550"/>
            <a:ext cx="216758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endCxn id="23" idx="1"/>
          </p:cNvCxnSpPr>
          <p:nvPr/>
        </p:nvCxnSpPr>
        <p:spPr>
          <a:xfrm flipV="1">
            <a:off x="1638300" y="3250439"/>
            <a:ext cx="6488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27043" y="3959373"/>
            <a:ext cx="267573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test-branch2 </a:t>
            </a:r>
            <a:r>
              <a:rPr lang="ko-KR" altLang="en-US" sz="1400" b="1" dirty="0" err="1" smtClean="0"/>
              <a:t>브랜치로</a:t>
            </a:r>
            <a:r>
              <a:rPr lang="ko-KR" altLang="en-US" sz="1400" b="1" dirty="0" smtClean="0"/>
              <a:t> 이동</a:t>
            </a:r>
          </a:p>
        </p:txBody>
      </p:sp>
      <p:cxnSp>
        <p:nvCxnSpPr>
          <p:cNvPr id="26" name="직선 화살표 연결선 25"/>
          <p:cNvCxnSpPr>
            <a:endCxn id="25" idx="1"/>
          </p:cNvCxnSpPr>
          <p:nvPr/>
        </p:nvCxnSpPr>
        <p:spPr>
          <a:xfrm flipV="1">
            <a:off x="3035300" y="4113262"/>
            <a:ext cx="5091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27043" y="4659625"/>
            <a:ext cx="363593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3. test-branch2 </a:t>
            </a:r>
            <a:r>
              <a:rPr lang="ko-KR" altLang="en-US" sz="1400" b="1" dirty="0" err="1" smtClean="0"/>
              <a:t>브랜치에서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신규파일</a:t>
            </a:r>
            <a:r>
              <a:rPr lang="ko-KR" altLang="en-US" sz="1400" b="1" dirty="0" smtClean="0"/>
              <a:t> 생성</a:t>
            </a:r>
          </a:p>
        </p:txBody>
      </p:sp>
      <p:cxnSp>
        <p:nvCxnSpPr>
          <p:cNvPr id="28" name="직선 화살표 연결선 27"/>
          <p:cNvCxnSpPr>
            <a:endCxn id="27" idx="1"/>
          </p:cNvCxnSpPr>
          <p:nvPr/>
        </p:nvCxnSpPr>
        <p:spPr>
          <a:xfrm flipV="1">
            <a:off x="3924300" y="4813514"/>
            <a:ext cx="4202743" cy="15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043" y="5167986"/>
            <a:ext cx="198804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로컬의 파일 상태 확인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>
            <a:endCxn id="37" idx="1"/>
          </p:cNvCxnSpPr>
          <p:nvPr/>
        </p:nvCxnSpPr>
        <p:spPr>
          <a:xfrm flipV="1">
            <a:off x="1638300" y="5321875"/>
            <a:ext cx="6488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9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8" y="1186770"/>
            <a:ext cx="7687748" cy="1762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7043" y="1292373"/>
            <a:ext cx="15632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신규 파일 </a:t>
            </a:r>
            <a:r>
              <a:rPr lang="en-US" altLang="ko-KR" sz="1400" b="1" dirty="0" smtClean="0"/>
              <a:t>add</a:t>
            </a:r>
            <a:endParaRPr lang="ko-KR" altLang="en-US" sz="1400" b="1" dirty="0" smtClean="0"/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 flipV="1">
            <a:off x="2590800" y="1446262"/>
            <a:ext cx="5536243" cy="167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7043" y="2138535"/>
            <a:ext cx="188865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신규 파일 </a:t>
            </a:r>
            <a:r>
              <a:rPr lang="en-US" altLang="ko-KR" sz="1400" b="1" dirty="0" smtClean="0"/>
              <a:t>commit</a:t>
            </a:r>
            <a:endParaRPr lang="ko-KR" altLang="en-US" sz="1400" b="1" dirty="0" smtClean="0"/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 flipV="1">
            <a:off x="3429000" y="2292424"/>
            <a:ext cx="4698043" cy="14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1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10" y="4082774"/>
            <a:ext cx="3115110" cy="2524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8" y="1186770"/>
            <a:ext cx="7697274" cy="28960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7043" y="1338161"/>
            <a:ext cx="325204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5. </a:t>
            </a:r>
            <a:r>
              <a:rPr lang="en-US" altLang="ko-KR" sz="1400" b="1" dirty="0" err="1" smtClean="0"/>
              <a:t>Github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testbranch2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생성</a:t>
            </a:r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 flipV="1">
            <a:off x="4610100" y="1492050"/>
            <a:ext cx="3516943" cy="106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5" idx="0"/>
          </p:cNvCxnSpPr>
          <p:nvPr/>
        </p:nvCxnSpPr>
        <p:spPr>
          <a:xfrm>
            <a:off x="9753065" y="1645938"/>
            <a:ext cx="0" cy="2436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55641" y="3744021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sp>
        <p:nvSpPr>
          <p:cNvPr id="19" name="직사각형 18"/>
          <p:cNvSpPr/>
          <p:nvPr/>
        </p:nvSpPr>
        <p:spPr>
          <a:xfrm>
            <a:off x="8428441" y="6180857"/>
            <a:ext cx="982259" cy="270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2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44" y="5165522"/>
            <a:ext cx="2614703" cy="14578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8" y="4414911"/>
            <a:ext cx="7135221" cy="7506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470" y="2187386"/>
            <a:ext cx="3200847" cy="19338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2448" y="4047365"/>
            <a:ext cx="17096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 </a:t>
            </a:r>
            <a:r>
              <a:rPr lang="ko-KR" altLang="en-US" b="1" dirty="0" err="1" smtClean="0"/>
              <a:t>브랜치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37" y="1291911"/>
            <a:ext cx="7135221" cy="895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5337" y="922579"/>
            <a:ext cx="23394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t</a:t>
            </a:r>
            <a:r>
              <a:rPr lang="en-US" altLang="ko-KR" b="1" dirty="0" smtClean="0"/>
              <a:t>est-branch2 </a:t>
            </a:r>
            <a:r>
              <a:rPr lang="ko-KR" altLang="en-US" b="1" dirty="0" err="1" smtClean="0"/>
              <a:t>브랜치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26470" y="1392147"/>
            <a:ext cx="2264594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testbranch2 </a:t>
            </a:r>
            <a:r>
              <a:rPr lang="ko-KR" altLang="en-US" sz="1400" b="1" dirty="0" err="1" smtClean="0"/>
              <a:t>브랜치일</a:t>
            </a:r>
            <a:r>
              <a:rPr lang="ko-KR" altLang="en-US" sz="1400" b="1" dirty="0" smtClean="0"/>
              <a:t> 때</a:t>
            </a:r>
            <a:r>
              <a:rPr lang="en-US" altLang="ko-KR" sz="1400" b="1" dirty="0" smtClean="0"/>
              <a:t>,</a:t>
            </a:r>
          </a:p>
          <a:p>
            <a:r>
              <a:rPr lang="en-US" altLang="ko-KR" sz="1400" b="1" dirty="0"/>
              <a:t>t</a:t>
            </a:r>
            <a:r>
              <a:rPr lang="en-US" altLang="ko-KR" sz="1400" b="1" dirty="0" smtClean="0"/>
              <a:t>estfile2 </a:t>
            </a:r>
            <a:r>
              <a:rPr lang="ko-KR" altLang="en-US" sz="1400" b="1" dirty="0" smtClean="0"/>
              <a:t>파일 有</a:t>
            </a:r>
          </a:p>
        </p:txBody>
      </p:sp>
      <p:cxnSp>
        <p:nvCxnSpPr>
          <p:cNvPr id="16" name="직선 화살표 연결선 15"/>
          <p:cNvCxnSpPr>
            <a:endCxn id="15" idx="1"/>
          </p:cNvCxnSpPr>
          <p:nvPr/>
        </p:nvCxnSpPr>
        <p:spPr>
          <a:xfrm flipV="1">
            <a:off x="3581400" y="1653757"/>
            <a:ext cx="4745070" cy="33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668993" y="3850489"/>
            <a:ext cx="805207" cy="23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5" idx="2"/>
            <a:endCxn id="25" idx="0"/>
          </p:cNvCxnSpPr>
          <p:nvPr/>
        </p:nvCxnSpPr>
        <p:spPr>
          <a:xfrm flipH="1">
            <a:off x="9071597" y="1915367"/>
            <a:ext cx="387170" cy="1935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4540" y="4558398"/>
            <a:ext cx="476848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6. master </a:t>
            </a:r>
            <a:r>
              <a:rPr lang="ko-KR" altLang="en-US" sz="1400" b="1" dirty="0" err="1" smtClean="0"/>
              <a:t>브랜치로</a:t>
            </a:r>
            <a:r>
              <a:rPr lang="ko-KR" altLang="en-US" sz="1400" b="1" dirty="0" smtClean="0"/>
              <a:t> 이동하여 </a:t>
            </a:r>
            <a:r>
              <a:rPr lang="ko-KR" altLang="en-US" sz="1400" b="1" dirty="0" err="1" smtClean="0"/>
              <a:t>신규파일이</a:t>
            </a:r>
            <a:r>
              <a:rPr lang="ko-KR" altLang="en-US" sz="1400" b="1" dirty="0" smtClean="0"/>
              <a:t> 없는 것을 확인</a:t>
            </a:r>
          </a:p>
        </p:txBody>
      </p:sp>
      <p:cxnSp>
        <p:nvCxnSpPr>
          <p:cNvPr id="33" name="직선 화살표 연결선 32"/>
          <p:cNvCxnSpPr>
            <a:endCxn id="32" idx="1"/>
          </p:cNvCxnSpPr>
          <p:nvPr/>
        </p:nvCxnSpPr>
        <p:spPr>
          <a:xfrm>
            <a:off x="2298700" y="4712287"/>
            <a:ext cx="50958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8" idx="0"/>
          </p:cNvCxnSpPr>
          <p:nvPr/>
        </p:nvCxnSpPr>
        <p:spPr>
          <a:xfrm>
            <a:off x="9071595" y="4866175"/>
            <a:ext cx="1" cy="299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4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14501" y="1130937"/>
            <a:ext cx="7478169" cy="1838019"/>
            <a:chOff x="614501" y="1130937"/>
            <a:chExt cx="7478169" cy="18380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59499"/>
            <a:stretch/>
          </p:blipFill>
          <p:spPr>
            <a:xfrm>
              <a:off x="614501" y="1130937"/>
              <a:ext cx="7478169" cy="96456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t="63325"/>
            <a:stretch/>
          </p:blipFill>
          <p:spPr>
            <a:xfrm>
              <a:off x="614501" y="2095500"/>
              <a:ext cx="7478169" cy="873456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20040" y="1332598"/>
            <a:ext cx="331693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7. </a:t>
            </a:r>
            <a:r>
              <a:rPr lang="en-US" altLang="ko-KR" sz="1400" b="1" dirty="0" err="1" smtClean="0"/>
              <a:t>Github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삭제</a:t>
            </a:r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3911600" y="1486487"/>
            <a:ext cx="43084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20040" y="2349708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endCxn id="18" idx="1"/>
          </p:cNvCxnSpPr>
          <p:nvPr/>
        </p:nvCxnSpPr>
        <p:spPr>
          <a:xfrm>
            <a:off x="2209800" y="2503597"/>
            <a:ext cx="60102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68" y="3832178"/>
            <a:ext cx="3115110" cy="258163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68987" y="3452496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cxnSp>
        <p:nvCxnSpPr>
          <p:cNvPr id="26" name="직선 화살표 연결선 25"/>
          <p:cNvCxnSpPr>
            <a:stCxn id="18" idx="2"/>
            <a:endCxn id="24" idx="0"/>
          </p:cNvCxnSpPr>
          <p:nvPr/>
        </p:nvCxnSpPr>
        <p:spPr>
          <a:xfrm flipH="1">
            <a:off x="9363323" y="2657485"/>
            <a:ext cx="272329" cy="117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4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08533" y="1039071"/>
            <a:ext cx="7198768" cy="1920029"/>
            <a:chOff x="408533" y="1039071"/>
            <a:chExt cx="7198768" cy="192002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21661" r="10253" b="49415"/>
            <a:stretch/>
          </p:blipFill>
          <p:spPr>
            <a:xfrm>
              <a:off x="408533" y="1039071"/>
              <a:ext cx="7198768" cy="106912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41444"/>
            <a:stretch/>
          </p:blipFill>
          <p:spPr>
            <a:xfrm>
              <a:off x="408533" y="2108200"/>
              <a:ext cx="7198768" cy="8509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13640" y="1230998"/>
            <a:ext cx="31806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8. </a:t>
            </a:r>
            <a:r>
              <a:rPr lang="ko-KR" altLang="en-US" sz="1400" b="1" dirty="0" smtClean="0"/>
              <a:t>내 </a:t>
            </a:r>
            <a:r>
              <a:rPr lang="en-US" altLang="ko-KR" sz="1400" b="1" dirty="0" smtClean="0"/>
              <a:t>pc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삭제</a:t>
            </a:r>
          </a:p>
        </p:txBody>
      </p:sp>
      <p:cxnSp>
        <p:nvCxnSpPr>
          <p:cNvPr id="9" name="직선 화살표 연결선 8"/>
          <p:cNvCxnSpPr>
            <a:endCxn id="8" idx="1"/>
          </p:cNvCxnSpPr>
          <p:nvPr/>
        </p:nvCxnSpPr>
        <p:spPr>
          <a:xfrm>
            <a:off x="3213100" y="1384887"/>
            <a:ext cx="46005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13640" y="2262193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1993900" y="2416082"/>
            <a:ext cx="58197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7837" y="1193993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지현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7" y="1713789"/>
            <a:ext cx="6405707" cy="44203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7" y="1901825"/>
            <a:ext cx="4695825" cy="2419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84653" y="1193993"/>
            <a:ext cx="2275559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Merge </a:t>
            </a:r>
            <a:r>
              <a:rPr lang="ko-KR" altLang="en-US" sz="1600" b="1" dirty="0" smtClean="0"/>
              <a:t>후 </a:t>
            </a:r>
            <a:r>
              <a:rPr lang="en-US" altLang="ko-KR" sz="1600" b="1" dirty="0" smtClean="0"/>
              <a:t>push - </a:t>
            </a:r>
            <a:r>
              <a:rPr lang="ko-KR" altLang="en-US" sz="1600" b="1" dirty="0" smtClean="0"/>
              <a:t>다혜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366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시연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417342"/>
            <a:ext cx="5876925" cy="529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1740" y="2770193"/>
            <a:ext cx="2532103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merge </a:t>
            </a:r>
            <a:r>
              <a:rPr lang="ko-KR" altLang="en-US" sz="1400" dirty="0" smtClean="0"/>
              <a:t>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파일생성</a:t>
            </a:r>
            <a:r>
              <a:rPr lang="en-US" altLang="ko-KR" sz="1400" dirty="0" smtClean="0"/>
              <a:t>&amp;commit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2032000" y="2924082"/>
            <a:ext cx="58197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6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103" y="1015288"/>
            <a:ext cx="7177414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err="1" smtClean="0"/>
              <a:t>브랜치가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main</a:t>
            </a:r>
            <a:r>
              <a:rPr lang="ko-KR" altLang="en-US" sz="1600" b="1" dirty="0" smtClean="0"/>
              <a:t>밖에 없으므로 연습을 위해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브랜치를</a:t>
            </a:r>
            <a:r>
              <a:rPr lang="ko-KR" altLang="en-US" sz="1600" b="1" dirty="0" smtClean="0"/>
              <a:t> 생성한다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– git-practice2 – Settings – General – Default branch – master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650103" y="1893784"/>
            <a:ext cx="8633598" cy="4331659"/>
            <a:chOff x="662803" y="1647563"/>
            <a:chExt cx="8633598" cy="43316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803" y="1647563"/>
              <a:ext cx="8633598" cy="433165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016000" y="1647563"/>
              <a:ext cx="1727200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2993" y="2489067"/>
              <a:ext cx="1727200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52402" y="5533767"/>
              <a:ext cx="2399098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114403" y="286759"/>
            <a:ext cx="487870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1] default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master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 변경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24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수하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724871"/>
            <a:ext cx="7572946" cy="7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15674" y="1716796"/>
            <a:ext cx="5334000" cy="4922582"/>
            <a:chOff x="391621" y="1222619"/>
            <a:chExt cx="5869479" cy="5416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621" y="1222619"/>
              <a:ext cx="5869479" cy="541675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08000" y="5499100"/>
              <a:ext cx="1016000" cy="266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035300" y="3505200"/>
              <a:ext cx="1536700" cy="495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35300" y="4114800"/>
              <a:ext cx="2514600" cy="876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28591" y="3473450"/>
            <a:ext cx="4250972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닉네임</a:t>
            </a:r>
            <a:r>
              <a:rPr lang="en-US" altLang="ko-KR" sz="1600" b="1" dirty="0" smtClean="0"/>
              <a:t>.github.io/</a:t>
            </a:r>
            <a:r>
              <a:rPr lang="ko-KR" altLang="en-US" sz="1600" b="1" dirty="0" smtClean="0"/>
              <a:t>레파지토리이름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=&gt; https://heyjsh.github.io/git-practice2/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25799" y="286759"/>
            <a:ext cx="586731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err="1" smtClean="0">
                <a:solidFill>
                  <a:srgbClr val="0070C0"/>
                </a:solidFill>
              </a:rPr>
              <a:t>Github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html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코드를 실시간으로 확인하는 방법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393" y="1274370"/>
            <a:ext cx="1076256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레파지토리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Settings – Pages – Source: Deploy from a branch – Branch: </a:t>
            </a:r>
            <a:r>
              <a:rPr lang="ko-KR" altLang="en-US" sz="1600" b="1" dirty="0" smtClean="0"/>
              <a:t>기준</a:t>
            </a:r>
            <a:r>
              <a:rPr lang="en-US" altLang="ko-KR" sz="1600" b="1" dirty="0" smtClean="0"/>
              <a:t>branch </a:t>
            </a:r>
            <a:r>
              <a:rPr lang="ko-KR" altLang="en-US" sz="1600" b="1" dirty="0" smtClean="0"/>
              <a:t>선택 </a:t>
            </a:r>
            <a:r>
              <a:rPr lang="en-US" altLang="ko-KR" sz="1600" b="1" dirty="0" smtClean="0"/>
              <a:t>&amp; </a:t>
            </a:r>
            <a:r>
              <a:rPr lang="ko-KR" altLang="en-US" sz="1600" b="1" dirty="0" smtClean="0"/>
              <a:t>폴더 선택 </a:t>
            </a:r>
            <a:r>
              <a:rPr lang="en-US" altLang="ko-KR" sz="1600" b="1" dirty="0" smtClean="0"/>
              <a:t>- Save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69983" y="886070"/>
            <a:ext cx="5596404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html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index.html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이어야만 가능하다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0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27" y="914400"/>
            <a:ext cx="4467898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6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3" y="955301"/>
            <a:ext cx="6401693" cy="5353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1400" y="1181100"/>
            <a:ext cx="3982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b1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B1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B1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&gt;unique1.txt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Add + commit</a:t>
            </a:r>
          </a:p>
        </p:txBody>
      </p:sp>
    </p:spTree>
    <p:extLst>
      <p:ext uri="{BB962C8B-B14F-4D97-AF65-F5344CB8AC3E}">
        <p14:creationId xmlns:p14="http://schemas.microsoft.com/office/powerpoint/2010/main" val="150226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1181100"/>
            <a:ext cx="3982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/>
              <a:t>B2 </a:t>
            </a:r>
            <a:r>
              <a:rPr lang="ko-KR" altLang="en-US" dirty="0" err="1"/>
              <a:t>브랜치로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B2 </a:t>
            </a:r>
            <a:r>
              <a:rPr lang="ko-KR" altLang="en-US" dirty="0" err="1"/>
              <a:t>브랜치</a:t>
            </a:r>
            <a:r>
              <a:rPr lang="en-US" altLang="ko-KR" dirty="0"/>
              <a:t>&gt;unique1.txt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en-US" altLang="ko-KR" dirty="0"/>
              <a:t>Add + commit</a:t>
            </a:r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B1 merge</a:t>
            </a:r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B2 merge =&gt; </a:t>
            </a:r>
            <a:r>
              <a:rPr lang="ko-KR" altLang="en-US" dirty="0" smtClean="0"/>
              <a:t>충돌 발생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8" y="1221784"/>
            <a:ext cx="629690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8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1181100"/>
            <a:ext cx="3982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/>
              <a:t>B2 </a:t>
            </a:r>
            <a:r>
              <a:rPr lang="ko-KR" altLang="en-US" dirty="0" err="1"/>
              <a:t>브랜치로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B2 </a:t>
            </a:r>
            <a:r>
              <a:rPr lang="ko-KR" altLang="en-US" dirty="0" err="1"/>
              <a:t>브랜치</a:t>
            </a:r>
            <a:r>
              <a:rPr lang="en-US" altLang="ko-KR" dirty="0"/>
              <a:t>&gt;unique1.txt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en-US" altLang="ko-KR" dirty="0"/>
              <a:t>Add + commit</a:t>
            </a:r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B1 merge</a:t>
            </a:r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B2 merge =&gt; </a:t>
            </a:r>
            <a:r>
              <a:rPr lang="ko-KR" altLang="en-US" dirty="0" smtClean="0"/>
              <a:t>충돌 발생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8" y="1221784"/>
            <a:ext cx="629690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1181100"/>
            <a:ext cx="3034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 startAt="9"/>
            </a:pPr>
            <a:r>
              <a:rPr lang="en-US" altLang="ko-KR" dirty="0" smtClean="0"/>
              <a:t>B1 merge</a:t>
            </a:r>
          </a:p>
          <a:p>
            <a:pPr marL="342900" indent="-342900">
              <a:buAutoNum type="arabicPeriod" startAt="9"/>
            </a:pPr>
            <a:r>
              <a:rPr lang="en-US" altLang="ko-KR" dirty="0" smtClean="0"/>
              <a:t>B2 merge =&gt; </a:t>
            </a:r>
            <a:r>
              <a:rPr lang="ko-KR" altLang="en-US" dirty="0" smtClean="0"/>
              <a:t>충돌 발생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8" y="1221784"/>
            <a:ext cx="6106377" cy="3248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0700" y="3581400"/>
            <a:ext cx="4979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마스터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ko-KR" altLang="en-US" dirty="0"/>
              <a:t>기준으로 </a:t>
            </a:r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 err="1"/>
              <a:t>브랜치들을</a:t>
            </a:r>
            <a:r>
              <a:rPr lang="ko-KR" altLang="en-US" dirty="0"/>
              <a:t> 마스터 </a:t>
            </a:r>
            <a:r>
              <a:rPr lang="ko-KR" altLang="en-US" dirty="0" err="1"/>
              <a:t>브렌치로</a:t>
            </a:r>
            <a:r>
              <a:rPr lang="ko-KR" altLang="en-US" dirty="0"/>
              <a:t> </a:t>
            </a:r>
            <a:r>
              <a:rPr lang="ko-KR" altLang="en-US" dirty="0" err="1"/>
              <a:t>머지해주고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ko-KR" altLang="en-US" dirty="0" err="1" smtClean="0"/>
              <a:t>삭제해줘야하는데</a:t>
            </a:r>
            <a:endParaRPr lang="en-US" altLang="ko-KR" dirty="0" smtClean="0"/>
          </a:p>
          <a:p>
            <a:r>
              <a:rPr lang="ko-KR" altLang="en-US" dirty="0"/>
              <a:t>파일 이름이 같으면 </a:t>
            </a:r>
            <a:r>
              <a:rPr lang="en-US" altLang="ko-KR" dirty="0" err="1"/>
              <a:t>mege</a:t>
            </a:r>
            <a:r>
              <a:rPr lang="ko-KR" altLang="en-US" dirty="0"/>
              <a:t>가 </a:t>
            </a:r>
            <a:r>
              <a:rPr lang="ko-KR" altLang="en-US" dirty="0" smtClean="0"/>
              <a:t>충돌됨</a:t>
            </a:r>
            <a:endParaRPr lang="en-US" altLang="ko-KR" dirty="0" smtClean="0"/>
          </a:p>
          <a:p>
            <a:r>
              <a:rPr lang="en-US" altLang="ko-KR" dirty="0" smtClean="0"/>
              <a:t>=&gt; Master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unique1.txt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842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1181100"/>
            <a:ext cx="404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브랜치의</a:t>
            </a:r>
            <a:r>
              <a:rPr lang="en-US" altLang="ko-KR" dirty="0" smtClean="0"/>
              <a:t> unique1.txt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dirty="0" smtClean="0"/>
              <a:t>Add + commit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dirty="0" smtClean="0"/>
              <a:t>Ls</a:t>
            </a:r>
            <a:r>
              <a:rPr lang="ko-KR" altLang="en-US" dirty="0" smtClean="0"/>
              <a:t>로 목록 확인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 startAt="12"/>
            </a:pPr>
            <a:r>
              <a:rPr lang="ko-KR" altLang="en-US" dirty="0" smtClean="0"/>
              <a:t>원격 저장소에 </a:t>
            </a:r>
            <a:r>
              <a:rPr lang="en-US" altLang="ko-KR" dirty="0" smtClean="0"/>
              <a:t>push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0" y="1236798"/>
            <a:ext cx="6439799" cy="1181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99" y="2418063"/>
            <a:ext cx="6439799" cy="29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0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</a:t>
            </a:r>
            <a:r>
              <a:rPr lang="en-US" altLang="ko-KR" sz="2000" b="1" dirty="0" smtClean="0"/>
              <a:t>Hub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0583" y="286759"/>
            <a:ext cx="314252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6]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pr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(pull requests)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1833340"/>
            <a:ext cx="11936491" cy="31913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08367" y="1906750"/>
            <a:ext cx="1671333" cy="37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3233" y="2372110"/>
            <a:ext cx="1153167" cy="37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70533" y="4239010"/>
            <a:ext cx="1229367" cy="332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08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2023866"/>
            <a:ext cx="11717385" cy="28102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</a:t>
            </a:r>
            <a:r>
              <a:rPr lang="en-US" altLang="ko-KR" sz="2000" b="1" dirty="0" smtClean="0"/>
              <a:t>Hub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0583" y="286759"/>
            <a:ext cx="314252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6]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pr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(pull requests)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9027" y="2997200"/>
            <a:ext cx="841974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21833" y="2997200"/>
            <a:ext cx="1661167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49833" y="3718310"/>
            <a:ext cx="1457967" cy="256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5746"/>
          <a:stretch/>
        </p:blipFill>
        <p:spPr>
          <a:xfrm>
            <a:off x="242448" y="1898264"/>
            <a:ext cx="7212670" cy="280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8600" y="2095500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5" name="직선 화살표 연결선 4"/>
          <p:cNvCxnSpPr>
            <a:endCxn id="3" idx="1"/>
          </p:cNvCxnSpPr>
          <p:nvPr/>
        </p:nvCxnSpPr>
        <p:spPr>
          <a:xfrm flipV="1">
            <a:off x="1587500" y="2264777"/>
            <a:ext cx="6261100" cy="15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8600" y="2840900"/>
            <a:ext cx="417806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원격저장소</a:t>
            </a:r>
            <a:r>
              <a:rPr lang="ko-KR" altLang="en-US" sz="1600" dirty="0" smtClean="0"/>
              <a:t> 내용을 로컬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에 저장</a:t>
            </a:r>
            <a:r>
              <a:rPr lang="en-US" altLang="ko-KR" sz="1600" dirty="0" smtClean="0"/>
              <a:t>(+merge)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1371600" y="3010177"/>
            <a:ext cx="6477000" cy="15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48600" y="3770693"/>
            <a:ext cx="362310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원격에 있는 모든 </a:t>
            </a:r>
            <a:r>
              <a:rPr lang="ko-KR" altLang="en-US" sz="1600" dirty="0" err="1" smtClean="0"/>
              <a:t>브랜치를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1905000" y="3939970"/>
            <a:ext cx="5943600" cy="14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42448" y="5423165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50103" y="6080004"/>
            <a:ext cx="736227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en-US" altLang="ko-KR" sz="1600" b="1" dirty="0" err="1" smtClean="0"/>
              <a:t>SourceTree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checkout</a:t>
            </a:r>
            <a:r>
              <a:rPr lang="ko-KR" altLang="en-US" sz="1600" b="1" dirty="0" smtClean="0"/>
              <a:t>한 후</a:t>
            </a:r>
            <a:r>
              <a:rPr lang="en-US" altLang="ko-KR" sz="1600" b="1" dirty="0" smtClean="0"/>
              <a:t>, main </a:t>
            </a:r>
            <a:r>
              <a:rPr lang="ko-KR" altLang="en-US" sz="1600" b="1" dirty="0" err="1" smtClean="0"/>
              <a:t>브랜치를</a:t>
            </a:r>
            <a:r>
              <a:rPr lang="ko-KR" altLang="en-US" sz="1600" b="1" dirty="0" smtClean="0"/>
              <a:t> 삭제한다</a:t>
            </a:r>
            <a:r>
              <a:rPr lang="en-US" altLang="ko-KR" sz="1600" b="1" dirty="0" smtClean="0"/>
              <a:t>.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52400" y="5016500"/>
            <a:ext cx="117348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14403" y="286759"/>
            <a:ext cx="487870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1] default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master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 변경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66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41" y="1106021"/>
            <a:ext cx="6139459" cy="47979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</a:t>
            </a:r>
            <a:r>
              <a:rPr lang="en-US" altLang="ko-KR" sz="2000" b="1" dirty="0" smtClean="0"/>
              <a:t>Hub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0583" y="286759"/>
            <a:ext cx="314252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6]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pr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(pull requests)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89701" y="3276600"/>
            <a:ext cx="1037600" cy="347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04833" y="5369310"/>
            <a:ext cx="1343667" cy="256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060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7" y="1276691"/>
            <a:ext cx="5848943" cy="508176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</a:t>
            </a:r>
            <a:r>
              <a:rPr lang="en-US" altLang="ko-KR" sz="2000" b="1" dirty="0" smtClean="0"/>
              <a:t>Hub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0583" y="286759"/>
            <a:ext cx="314252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6]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pr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(pull requests)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0068" y="6133921"/>
            <a:ext cx="1223732" cy="224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8057" y="1276690"/>
            <a:ext cx="3258143" cy="37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391400" y="5923020"/>
            <a:ext cx="4027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pull request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원격은 적용되지만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로컬은 적용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10657" y="2625710"/>
            <a:ext cx="1073743" cy="37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9" idx="3"/>
            <a:endCxn id="2" idx="1"/>
          </p:cNvCxnSpPr>
          <p:nvPr/>
        </p:nvCxnSpPr>
        <p:spPr>
          <a:xfrm flipV="1">
            <a:off x="2463800" y="6246186"/>
            <a:ext cx="492760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91400" y="4132320"/>
            <a:ext cx="334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 </a:t>
            </a:r>
            <a:r>
              <a:rPr lang="ko-KR" altLang="en-US" dirty="0" smtClean="0"/>
              <a:t>가능하면 초록색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불가능하면 빨간색으로 표시됨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61456" y="5129215"/>
            <a:ext cx="3181943" cy="892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3"/>
            <a:endCxn id="16" idx="1"/>
          </p:cNvCxnSpPr>
          <p:nvPr/>
        </p:nvCxnSpPr>
        <p:spPr>
          <a:xfrm flipV="1">
            <a:off x="4343399" y="4455486"/>
            <a:ext cx="3048001" cy="11199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2195340"/>
            <a:ext cx="8459381" cy="246731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</a:t>
            </a:r>
            <a:r>
              <a:rPr lang="en-US" altLang="ko-KR" sz="2000" b="1" dirty="0" smtClean="0"/>
              <a:t>Hub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0583" y="286759"/>
            <a:ext cx="314252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6]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pr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(pull requests)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9757" y="4240369"/>
            <a:ext cx="1188043" cy="268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46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2195340"/>
            <a:ext cx="8459381" cy="246731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</a:t>
            </a:r>
            <a:r>
              <a:rPr lang="en-US" altLang="ko-KR" sz="2000" b="1" dirty="0" smtClean="0"/>
              <a:t>Hub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0583" y="286759"/>
            <a:ext cx="314252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6]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pr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(pull requests)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9757" y="4240369"/>
            <a:ext cx="1188043" cy="268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2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4.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4254"/>
          <a:stretch/>
        </p:blipFill>
        <p:spPr>
          <a:xfrm>
            <a:off x="344048" y="1610571"/>
            <a:ext cx="7212670" cy="3528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8600" y="1803400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 flipV="1">
            <a:off x="1714500" y="1972677"/>
            <a:ext cx="6134100" cy="150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8600" y="2734615"/>
            <a:ext cx="362310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원격에 있는 모든 </a:t>
            </a:r>
            <a:r>
              <a:rPr lang="ko-KR" altLang="en-US" sz="1600" dirty="0" err="1" smtClean="0"/>
              <a:t>브랜치를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2019300" y="2903892"/>
            <a:ext cx="5829300" cy="143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48600" y="3654758"/>
            <a:ext cx="126348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Pull(</a:t>
            </a:r>
            <a:r>
              <a:rPr lang="ko-KR" altLang="en-US" sz="1600" dirty="0" smtClean="0"/>
              <a:t>최신화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 flipV="1">
            <a:off x="1714500" y="3824035"/>
            <a:ext cx="6134100" cy="150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4583596"/>
            <a:ext cx="63350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push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endCxn id="18" idx="1"/>
          </p:cNvCxnSpPr>
          <p:nvPr/>
        </p:nvCxnSpPr>
        <p:spPr>
          <a:xfrm flipV="1">
            <a:off x="1448227" y="4752873"/>
            <a:ext cx="6400373" cy="157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14403" y="286759"/>
            <a:ext cx="487870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1] default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master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 변경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9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6689"/>
          <a:stretch/>
        </p:blipFill>
        <p:spPr>
          <a:xfrm>
            <a:off x="845337" y="1610571"/>
            <a:ext cx="6525536" cy="48537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00" y="1884191"/>
            <a:ext cx="251748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생성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 flipV="1">
            <a:off x="3111500" y="2053468"/>
            <a:ext cx="4737100" cy="116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8600" y="2561727"/>
            <a:ext cx="4105611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로컬과 원격에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endCxn id="13" idx="1"/>
          </p:cNvCxnSpPr>
          <p:nvPr/>
        </p:nvCxnSpPr>
        <p:spPr>
          <a:xfrm flipV="1">
            <a:off x="2324100" y="2731004"/>
            <a:ext cx="5524500" cy="131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48600" y="3694493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endCxn id="24" idx="1"/>
          </p:cNvCxnSpPr>
          <p:nvPr/>
        </p:nvCxnSpPr>
        <p:spPr>
          <a:xfrm>
            <a:off x="2006600" y="4808377"/>
            <a:ext cx="5842000" cy="18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en-US" altLang="ko-KR" sz="1600" b="1" dirty="0" smtClean="0"/>
              <a:t>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848600" y="4534871"/>
            <a:ext cx="3872920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ast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testfile1.txt </a:t>
            </a:r>
            <a:r>
              <a:rPr lang="ko-KR" altLang="en-US" sz="1600" dirty="0" smtClean="0"/>
              <a:t>파일 생성 후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변경사항 조회</a:t>
            </a:r>
            <a:endParaRPr lang="ko-KR" altLang="en-US" sz="16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r="52765"/>
          <a:stretch/>
        </p:blipFill>
        <p:spPr>
          <a:xfrm>
            <a:off x="8216693" y="5163123"/>
            <a:ext cx="2681736" cy="15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1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7" y="1610571"/>
            <a:ext cx="6401693" cy="2591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82316" y="1981200"/>
            <a:ext cx="4310795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커밋에</a:t>
            </a:r>
            <a:r>
              <a:rPr lang="ko-KR" altLang="en-US" sz="1600" dirty="0"/>
              <a:t> 파일의 변경 사항을 한번에 모두 포함</a:t>
            </a:r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 flipV="1">
            <a:off x="2997200" y="2150477"/>
            <a:ext cx="4685116" cy="11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82316" y="2605994"/>
            <a:ext cx="2988319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커밋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실제 변경사항 확정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endCxn id="13" idx="1"/>
          </p:cNvCxnSpPr>
          <p:nvPr/>
        </p:nvCxnSpPr>
        <p:spPr>
          <a:xfrm flipV="1">
            <a:off x="3644900" y="2775271"/>
            <a:ext cx="4037416" cy="9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2316" y="3737073"/>
            <a:ext cx="278653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/>
              <a:t>브랜치로</a:t>
            </a:r>
            <a:r>
              <a:rPr lang="ko-KR" altLang="en-US" sz="1600" dirty="0"/>
              <a:t> 이동</a:t>
            </a:r>
          </a:p>
        </p:txBody>
      </p:sp>
      <p:cxnSp>
        <p:nvCxnSpPr>
          <p:cNvPr id="20" name="직선 화살표 연결선 19"/>
          <p:cNvCxnSpPr>
            <a:endCxn id="19" idx="1"/>
          </p:cNvCxnSpPr>
          <p:nvPr/>
        </p:nvCxnSpPr>
        <p:spPr>
          <a:xfrm flipV="1">
            <a:off x="3352800" y="3906350"/>
            <a:ext cx="4329516" cy="102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5373" y="4868152"/>
            <a:ext cx="246041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</a:t>
            </a:r>
            <a:r>
              <a:rPr lang="en-US" altLang="ko-KR" sz="1600" dirty="0" smtClean="0"/>
              <a:t>estfile1.txt </a:t>
            </a:r>
            <a:r>
              <a:rPr lang="ko-KR" altLang="en-US" sz="1600" dirty="0" smtClean="0"/>
              <a:t>파일 안 보임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19" idx="2"/>
            <a:endCxn id="23" idx="0"/>
          </p:cNvCxnSpPr>
          <p:nvPr/>
        </p:nvCxnSpPr>
        <p:spPr>
          <a:xfrm>
            <a:off x="9075582" y="4075627"/>
            <a:ext cx="0" cy="792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8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6963"/>
          <a:stretch/>
        </p:blipFill>
        <p:spPr>
          <a:xfrm>
            <a:off x="845337" y="1473200"/>
            <a:ext cx="6411220" cy="3254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2316" y="1785682"/>
            <a:ext cx="2188291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aster </a:t>
            </a:r>
            <a:r>
              <a:rPr lang="ko-KR" altLang="en-US" sz="1600" dirty="0" err="1" smtClean="0"/>
              <a:t>브랜치로</a:t>
            </a:r>
            <a:r>
              <a:rPr lang="ko-KR" altLang="en-US" sz="1600" dirty="0" smtClean="0"/>
              <a:t> 이동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 flipV="1">
            <a:off x="2806700" y="1954959"/>
            <a:ext cx="4875616" cy="11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82316" y="2910496"/>
            <a:ext cx="1970411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원격 </a:t>
            </a:r>
            <a:r>
              <a:rPr lang="ko-KR" altLang="en-US" sz="1600" dirty="0" smtClean="0"/>
              <a:t>저장소에 </a:t>
            </a:r>
            <a:r>
              <a:rPr lang="ko-KR" altLang="en-US" sz="1600" dirty="0"/>
              <a:t>전송</a:t>
            </a:r>
          </a:p>
        </p:txBody>
      </p:sp>
      <p:cxnSp>
        <p:nvCxnSpPr>
          <p:cNvPr id="9" name="직선 화살표 연결선 8"/>
          <p:cNvCxnSpPr>
            <a:endCxn id="8" idx="1"/>
          </p:cNvCxnSpPr>
          <p:nvPr/>
        </p:nvCxnSpPr>
        <p:spPr>
          <a:xfrm flipV="1">
            <a:off x="1879600" y="3079773"/>
            <a:ext cx="5802716" cy="13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6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1984" y="1232881"/>
            <a:ext cx="6995469" cy="4164619"/>
            <a:chOff x="478985" y="1055081"/>
            <a:chExt cx="6306430" cy="375441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985" y="1055081"/>
              <a:ext cx="6306430" cy="7144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b="55720"/>
            <a:stretch/>
          </p:blipFill>
          <p:spPr>
            <a:xfrm>
              <a:off x="478985" y="1769556"/>
              <a:ext cx="6306430" cy="303993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682316" y="1517507"/>
            <a:ext cx="2740045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 smtClean="0"/>
              <a:t>브랜치로</a:t>
            </a:r>
            <a:r>
              <a:rPr lang="ko-KR" altLang="en-US" sz="1600" dirty="0" smtClean="0"/>
              <a:t> 이동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2997200" y="1686784"/>
            <a:ext cx="4685116" cy="11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82316" y="2402154"/>
            <a:ext cx="4098045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 smtClean="0"/>
              <a:t>브랜치를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원격 저장소에 전송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4699000" y="2571431"/>
            <a:ext cx="2983316" cy="73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9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27" y="867855"/>
            <a:ext cx="5286815" cy="5755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1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887</Words>
  <Application>Microsoft Office PowerPoint</Application>
  <PresentationFormat>와이드스크린</PresentationFormat>
  <Paragraphs>182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human-12</dc:creator>
  <cp:lastModifiedBy>human-12</cp:lastModifiedBy>
  <cp:revision>44</cp:revision>
  <dcterms:created xsi:type="dcterms:W3CDTF">2024-01-17T00:43:43Z</dcterms:created>
  <dcterms:modified xsi:type="dcterms:W3CDTF">2024-01-17T06:59:53Z</dcterms:modified>
</cp:coreProperties>
</file>