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3" r:id="rId8"/>
    <p:sldId id="264" r:id="rId9"/>
    <p:sldId id="265" r:id="rId10"/>
    <p:sldId id="262" r:id="rId11"/>
    <p:sldId id="266" r:id="rId12"/>
    <p:sldId id="267" r:id="rId13"/>
    <p:sldId id="271" r:id="rId14"/>
    <p:sldId id="268" r:id="rId15"/>
    <p:sldId id="269" r:id="rId16"/>
    <p:sldId id="270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A2B6-65D9-4793-8B01-601569A9EA2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5131-F301-4825-9211-37F7BB70F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99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A2B6-65D9-4793-8B01-601569A9EA2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5131-F301-4825-9211-37F7BB70F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72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A2B6-65D9-4793-8B01-601569A9EA2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5131-F301-4825-9211-37F7BB70F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31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A2B6-65D9-4793-8B01-601569A9EA2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5131-F301-4825-9211-37F7BB70F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27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A2B6-65D9-4793-8B01-601569A9EA2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5131-F301-4825-9211-37F7BB70F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61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A2B6-65D9-4793-8B01-601569A9EA2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5131-F301-4825-9211-37F7BB70F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03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A2B6-65D9-4793-8B01-601569A9EA2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5131-F301-4825-9211-37F7BB70F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90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A2B6-65D9-4793-8B01-601569A9EA2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5131-F301-4825-9211-37F7BB70F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622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A2B6-65D9-4793-8B01-601569A9EA2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5131-F301-4825-9211-37F7BB70F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76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A2B6-65D9-4793-8B01-601569A9EA2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5131-F301-4825-9211-37F7BB70F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72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A2B6-65D9-4793-8B01-601569A9EA2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5131-F301-4825-9211-37F7BB70F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523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AA2B6-65D9-4793-8B01-601569A9EA2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95131-F301-4825-9211-37F7BB70F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71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553200" y="2254766"/>
            <a:ext cx="2255466" cy="288873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06500" y="2254766"/>
            <a:ext cx="2255466" cy="288873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6500" y="2070100"/>
            <a:ext cx="503664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Git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553200" y="2070100"/>
            <a:ext cx="966931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GitHub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69734" y="179310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local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520131" y="1793101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Cloud(</a:t>
            </a:r>
            <a:r>
              <a:rPr lang="ko-KR" altLang="en-US" b="1" dirty="0" smtClean="0"/>
              <a:t>원격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798668" y="3839195"/>
            <a:ext cx="107112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branch1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145369" y="3839195"/>
            <a:ext cx="107112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branch1</a:t>
            </a:r>
            <a:endParaRPr lang="ko-KR" altLang="en-US" b="1" dirty="0"/>
          </a:p>
        </p:txBody>
      </p:sp>
      <p:cxnSp>
        <p:nvCxnSpPr>
          <p:cNvPr id="13" name="직선 화살표 연결선 12"/>
          <p:cNvCxnSpPr>
            <a:stCxn id="10" idx="3"/>
            <a:endCxn id="11" idx="1"/>
          </p:cNvCxnSpPr>
          <p:nvPr/>
        </p:nvCxnSpPr>
        <p:spPr>
          <a:xfrm>
            <a:off x="2869795" y="4023861"/>
            <a:ext cx="42755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06251" y="3753758"/>
            <a:ext cx="20026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Sync </a:t>
            </a:r>
            <a:r>
              <a:rPr lang="ko-KR" altLang="en-US" b="1" dirty="0" smtClean="0"/>
              <a:t>시켜줘야 함</a:t>
            </a:r>
            <a:endParaRPr lang="ko-KR" altLang="en-US" b="1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3461966" y="2549743"/>
            <a:ext cx="30912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08087" y="2365077"/>
            <a:ext cx="9765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</a:rPr>
              <a:t>g</a:t>
            </a:r>
            <a:r>
              <a:rPr lang="en-US" altLang="ko-KR" b="1" dirty="0" err="1" smtClean="0">
                <a:solidFill>
                  <a:srgbClr val="0070C0"/>
                </a:solidFill>
              </a:rPr>
              <a:t>it</a:t>
            </a:r>
            <a:r>
              <a:rPr lang="en-US" altLang="ko-KR" b="1" dirty="0" smtClean="0">
                <a:solidFill>
                  <a:srgbClr val="0070C0"/>
                </a:solidFill>
              </a:rPr>
              <a:t> pull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3461966" y="2991703"/>
            <a:ext cx="30912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48776" y="2827635"/>
            <a:ext cx="10951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</a:rPr>
              <a:t>g</a:t>
            </a:r>
            <a:r>
              <a:rPr lang="en-US" altLang="ko-KR" b="1" dirty="0" err="1" smtClean="0">
                <a:solidFill>
                  <a:srgbClr val="0070C0"/>
                </a:solidFill>
              </a:rPr>
              <a:t>it</a:t>
            </a:r>
            <a:r>
              <a:rPr lang="en-US" altLang="ko-KR" b="1" dirty="0" smtClean="0">
                <a:solidFill>
                  <a:srgbClr val="0070C0"/>
                </a:solidFill>
              </a:rPr>
              <a:t> push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20131" y="1414671"/>
            <a:ext cx="102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Remote</a:t>
            </a:r>
            <a:endParaRPr lang="ko-KR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145368" y="4384404"/>
            <a:ext cx="107112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branch2</a:t>
            </a:r>
            <a:endParaRPr lang="ko-KR" alt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552317" y="3291200"/>
            <a:ext cx="156382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/>
              <a:t>m</a:t>
            </a:r>
            <a:r>
              <a:rPr lang="en-US" altLang="ko-KR" b="1" dirty="0" smtClean="0"/>
              <a:t>aster(</a:t>
            </a:r>
            <a:r>
              <a:rPr lang="ko-KR" altLang="en-US" b="1" dirty="0" smtClean="0"/>
              <a:t>기준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798667" y="4384404"/>
            <a:ext cx="107112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branch2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899018" y="3291200"/>
            <a:ext cx="156382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/>
              <a:t>m</a:t>
            </a:r>
            <a:r>
              <a:rPr lang="en-US" altLang="ko-KR" b="1" dirty="0" smtClean="0"/>
              <a:t>aster(</a:t>
            </a:r>
            <a:r>
              <a:rPr lang="ko-KR" altLang="en-US" b="1" dirty="0" smtClean="0"/>
              <a:t>기준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206500" y="1328643"/>
            <a:ext cx="37962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※ Branch</a:t>
            </a:r>
            <a:r>
              <a:rPr lang="ko-KR" altLang="en-US" b="1" dirty="0" smtClean="0">
                <a:solidFill>
                  <a:srgbClr val="FF0000"/>
                </a:solidFill>
              </a:rPr>
              <a:t>마다 별도로 </a:t>
            </a:r>
            <a:r>
              <a:rPr lang="en-US" altLang="ko-KR" b="1" dirty="0" smtClean="0">
                <a:solidFill>
                  <a:srgbClr val="FF0000"/>
                </a:solidFill>
              </a:rPr>
              <a:t>push</a:t>
            </a:r>
            <a:r>
              <a:rPr lang="ko-KR" altLang="en-US" b="1" dirty="0" smtClean="0">
                <a:solidFill>
                  <a:srgbClr val="FF0000"/>
                </a:solidFill>
              </a:rPr>
              <a:t>해야 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43" name="꺾인 연결선 42"/>
          <p:cNvCxnSpPr>
            <a:stCxn id="10" idx="1"/>
            <a:endCxn id="37" idx="1"/>
          </p:cNvCxnSpPr>
          <p:nvPr/>
        </p:nvCxnSpPr>
        <p:spPr>
          <a:xfrm rot="10800000">
            <a:off x="1552318" y="3475867"/>
            <a:ext cx="246351" cy="547995"/>
          </a:xfrm>
          <a:prstGeom prst="bentConnector3">
            <a:avLst>
              <a:gd name="adj1" fmla="val 19279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72190" y="3630647"/>
            <a:ext cx="730393" cy="307777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merge</a:t>
            </a:r>
            <a:endParaRPr lang="ko-KR" alt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72190" y="244181"/>
            <a:ext cx="7991868" cy="58477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b="1" dirty="0" smtClean="0"/>
              <a:t>Add &amp; commit</a:t>
            </a:r>
          </a:p>
          <a:p>
            <a:pPr marL="342900" indent="-342900">
              <a:buAutoNum type="arabicPeriod"/>
            </a:pPr>
            <a:r>
              <a:rPr lang="en-US" altLang="ko-KR" sz="1600" b="1" dirty="0" smtClean="0"/>
              <a:t>Branch =&gt; add =&gt; commit =&gt; checkout =&gt; merge =&gt; branch =&gt; checkout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21055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327136" y="286759"/>
            <a:ext cx="566597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] test-branch2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생성 및 삭제 연습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50103" y="1278990"/>
            <a:ext cx="61218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시나리오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master </a:t>
            </a:r>
            <a:r>
              <a:rPr lang="ko-KR" altLang="en-US" dirty="0" err="1" smtClean="0"/>
              <a:t>브랜치에</a:t>
            </a:r>
            <a:r>
              <a:rPr lang="ko-KR" altLang="en-US" dirty="0" smtClean="0"/>
              <a:t> 위치해 있음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test-branch2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/>
              <a:t>t</a:t>
            </a:r>
            <a:r>
              <a:rPr lang="en-US" altLang="ko-KR" dirty="0" smtClean="0"/>
              <a:t>est-branch2 </a:t>
            </a:r>
            <a:r>
              <a:rPr lang="ko-KR" altLang="en-US" dirty="0" err="1" smtClean="0"/>
              <a:t>브랜치로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test-branch2 </a:t>
            </a:r>
            <a:r>
              <a:rPr lang="ko-KR" altLang="en-US" dirty="0" err="1" smtClean="0"/>
              <a:t>브랜치에서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신규파일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신규파일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add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commit</a:t>
            </a:r>
          </a:p>
          <a:p>
            <a:pPr marL="342900" indent="-342900">
              <a:buAutoNum type="arabicPeriod"/>
            </a:pPr>
            <a:r>
              <a:rPr lang="en-US" altLang="ko-KR" dirty="0" err="1" smtClean="0"/>
              <a:t>Github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testbranch2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Master </a:t>
            </a:r>
            <a:r>
              <a:rPr lang="ko-KR" altLang="en-US" dirty="0" err="1" smtClean="0"/>
              <a:t>브랜치로</a:t>
            </a:r>
            <a:r>
              <a:rPr lang="ko-KR" altLang="en-US" dirty="0" smtClean="0"/>
              <a:t> 이동하여 </a:t>
            </a:r>
            <a:r>
              <a:rPr lang="ko-KR" altLang="en-US" dirty="0" err="1" smtClean="0"/>
              <a:t>신규파일이</a:t>
            </a:r>
            <a:r>
              <a:rPr lang="ko-KR" altLang="en-US" dirty="0" smtClean="0"/>
              <a:t> 없는 것을 확인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Github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test-branch2 </a:t>
            </a:r>
            <a:r>
              <a:rPr lang="ko-KR" altLang="en-US" dirty="0" err="1" smtClean="0"/>
              <a:t>브랜치</a:t>
            </a:r>
            <a:r>
              <a:rPr lang="en-US" altLang="ko-KR" dirty="0"/>
              <a:t>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내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test-branch2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5637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327136" y="286759"/>
            <a:ext cx="566597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] test-branch2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생성 및 삭제 연습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48" y="1418514"/>
            <a:ext cx="7668695" cy="509658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127043" y="1484529"/>
            <a:ext cx="339952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시나리오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현재 </a:t>
            </a:r>
            <a:r>
              <a:rPr lang="en-US" altLang="ko-KR" sz="1400" b="1" dirty="0" smtClean="0"/>
              <a:t>master </a:t>
            </a:r>
            <a:r>
              <a:rPr lang="ko-KR" altLang="en-US" sz="1400" b="1" dirty="0" err="1" smtClean="0"/>
              <a:t>브랜치에</a:t>
            </a:r>
            <a:r>
              <a:rPr lang="ko-KR" altLang="en-US" sz="1400" b="1" dirty="0" smtClean="0"/>
              <a:t> 위치함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1. test-branch2 </a:t>
            </a:r>
            <a:r>
              <a:rPr lang="ko-KR" altLang="en-US" sz="1400" b="1" dirty="0" err="1" smtClean="0"/>
              <a:t>브랜치</a:t>
            </a:r>
            <a:r>
              <a:rPr lang="ko-KR" altLang="en-US" sz="1400" b="1" dirty="0" smtClean="0"/>
              <a:t> 생성</a:t>
            </a:r>
            <a:endParaRPr lang="en-US" altLang="ko-KR" sz="14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8127043" y="2088554"/>
            <a:ext cx="2831224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로컬 및 원격의 전체 </a:t>
            </a:r>
            <a:r>
              <a:rPr lang="ko-KR" altLang="en-US" sz="1400" dirty="0" err="1" smtClean="0"/>
              <a:t>브랜치</a:t>
            </a:r>
            <a:r>
              <a:rPr lang="ko-KR" altLang="en-US" sz="1400" dirty="0" smtClean="0"/>
              <a:t> 조회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>
            <a:endCxn id="12" idx="1"/>
          </p:cNvCxnSpPr>
          <p:nvPr/>
        </p:nvCxnSpPr>
        <p:spPr>
          <a:xfrm flipV="1">
            <a:off x="1955800" y="2242443"/>
            <a:ext cx="6171243" cy="153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22" idx="1"/>
          </p:cNvCxnSpPr>
          <p:nvPr/>
        </p:nvCxnSpPr>
        <p:spPr>
          <a:xfrm flipV="1">
            <a:off x="2819400" y="1746139"/>
            <a:ext cx="5307643" cy="36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127043" y="3096550"/>
            <a:ext cx="2167581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로컬의 전체 </a:t>
            </a:r>
            <a:r>
              <a:rPr lang="ko-KR" altLang="en-US" sz="1400" dirty="0" err="1" smtClean="0"/>
              <a:t>브랜치</a:t>
            </a:r>
            <a:r>
              <a:rPr lang="ko-KR" altLang="en-US" sz="1400" dirty="0" smtClean="0"/>
              <a:t> 조회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>
            <a:endCxn id="23" idx="1"/>
          </p:cNvCxnSpPr>
          <p:nvPr/>
        </p:nvCxnSpPr>
        <p:spPr>
          <a:xfrm flipV="1">
            <a:off x="1638300" y="3250439"/>
            <a:ext cx="6488743" cy="153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27043" y="3959373"/>
            <a:ext cx="267573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2. test-branch2 </a:t>
            </a:r>
            <a:r>
              <a:rPr lang="ko-KR" altLang="en-US" sz="1400" b="1" dirty="0" err="1" smtClean="0"/>
              <a:t>브랜치로</a:t>
            </a:r>
            <a:r>
              <a:rPr lang="ko-KR" altLang="en-US" sz="1400" b="1" dirty="0" smtClean="0"/>
              <a:t> 이동</a:t>
            </a:r>
          </a:p>
        </p:txBody>
      </p:sp>
      <p:cxnSp>
        <p:nvCxnSpPr>
          <p:cNvPr id="26" name="직선 화살표 연결선 25"/>
          <p:cNvCxnSpPr>
            <a:endCxn id="25" idx="1"/>
          </p:cNvCxnSpPr>
          <p:nvPr/>
        </p:nvCxnSpPr>
        <p:spPr>
          <a:xfrm flipV="1">
            <a:off x="3035300" y="4113262"/>
            <a:ext cx="5091743" cy="153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127043" y="4659625"/>
            <a:ext cx="363593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3. test-branch2 </a:t>
            </a:r>
            <a:r>
              <a:rPr lang="ko-KR" altLang="en-US" sz="1400" b="1" dirty="0" err="1" smtClean="0"/>
              <a:t>브랜치에서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신규파일</a:t>
            </a:r>
            <a:r>
              <a:rPr lang="ko-KR" altLang="en-US" sz="1400" b="1" dirty="0" smtClean="0"/>
              <a:t> 생성</a:t>
            </a:r>
          </a:p>
        </p:txBody>
      </p:sp>
      <p:cxnSp>
        <p:nvCxnSpPr>
          <p:cNvPr id="28" name="직선 화살표 연결선 27"/>
          <p:cNvCxnSpPr>
            <a:endCxn id="27" idx="1"/>
          </p:cNvCxnSpPr>
          <p:nvPr/>
        </p:nvCxnSpPr>
        <p:spPr>
          <a:xfrm flipV="1">
            <a:off x="3924300" y="4813514"/>
            <a:ext cx="4202743" cy="158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127043" y="5167986"/>
            <a:ext cx="1988045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로컬의 파일 상태 확인</a:t>
            </a:r>
            <a:endParaRPr lang="ko-KR" altLang="en-US" sz="1400" dirty="0"/>
          </a:p>
        </p:txBody>
      </p:sp>
      <p:cxnSp>
        <p:nvCxnSpPr>
          <p:cNvPr id="38" name="직선 화살표 연결선 37"/>
          <p:cNvCxnSpPr>
            <a:endCxn id="37" idx="1"/>
          </p:cNvCxnSpPr>
          <p:nvPr/>
        </p:nvCxnSpPr>
        <p:spPr>
          <a:xfrm flipV="1">
            <a:off x="1638300" y="5321875"/>
            <a:ext cx="6488743" cy="153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898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327136" y="286759"/>
            <a:ext cx="566597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] test-branch2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생성 및 삭제 연습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48" y="1186770"/>
            <a:ext cx="7687748" cy="17623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27043" y="1292373"/>
            <a:ext cx="1563248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4. </a:t>
            </a:r>
            <a:r>
              <a:rPr lang="ko-KR" altLang="en-US" sz="1400" b="1" dirty="0" smtClean="0"/>
              <a:t>신규 파일 </a:t>
            </a:r>
            <a:r>
              <a:rPr lang="en-US" altLang="ko-KR" sz="1400" b="1" dirty="0" smtClean="0"/>
              <a:t>add</a:t>
            </a:r>
            <a:endParaRPr lang="ko-KR" altLang="en-US" sz="1400" b="1" dirty="0" smtClean="0"/>
          </a:p>
        </p:txBody>
      </p:sp>
      <p:cxnSp>
        <p:nvCxnSpPr>
          <p:cNvPr id="11" name="직선 화살표 연결선 10"/>
          <p:cNvCxnSpPr>
            <a:endCxn id="10" idx="1"/>
          </p:cNvCxnSpPr>
          <p:nvPr/>
        </p:nvCxnSpPr>
        <p:spPr>
          <a:xfrm flipV="1">
            <a:off x="2590800" y="1446262"/>
            <a:ext cx="5536243" cy="167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27043" y="2138535"/>
            <a:ext cx="1888659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4. </a:t>
            </a:r>
            <a:r>
              <a:rPr lang="ko-KR" altLang="en-US" sz="1400" b="1" dirty="0" smtClean="0"/>
              <a:t>신규 파일 </a:t>
            </a:r>
            <a:r>
              <a:rPr lang="en-US" altLang="ko-KR" sz="1400" b="1" dirty="0" smtClean="0"/>
              <a:t>commit</a:t>
            </a:r>
            <a:endParaRPr lang="ko-KR" altLang="en-US" sz="1400" b="1" dirty="0" smtClean="0"/>
          </a:p>
        </p:txBody>
      </p:sp>
      <p:cxnSp>
        <p:nvCxnSpPr>
          <p:cNvPr id="14" name="직선 화살표 연결선 13"/>
          <p:cNvCxnSpPr>
            <a:endCxn id="13" idx="1"/>
          </p:cNvCxnSpPr>
          <p:nvPr/>
        </p:nvCxnSpPr>
        <p:spPr>
          <a:xfrm flipV="1">
            <a:off x="3429000" y="2292424"/>
            <a:ext cx="4698043" cy="142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710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327136" y="286759"/>
            <a:ext cx="566597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] test-branch2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생성 및 삭제 연습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510" y="4082774"/>
            <a:ext cx="3115110" cy="252447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48" y="1186770"/>
            <a:ext cx="7697274" cy="28960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27043" y="1338161"/>
            <a:ext cx="3252044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5. </a:t>
            </a:r>
            <a:r>
              <a:rPr lang="en-US" altLang="ko-KR" sz="1400" b="1" dirty="0" err="1" smtClean="0"/>
              <a:t>Github</a:t>
            </a:r>
            <a:r>
              <a:rPr lang="ko-KR" altLang="en-US" sz="1400" b="1" dirty="0" smtClean="0"/>
              <a:t>에 </a:t>
            </a:r>
            <a:r>
              <a:rPr lang="en-US" altLang="ko-KR" sz="1400" b="1" dirty="0" smtClean="0"/>
              <a:t>testbranch2 </a:t>
            </a:r>
            <a:r>
              <a:rPr lang="ko-KR" altLang="en-US" sz="1400" b="1" dirty="0" err="1" smtClean="0"/>
              <a:t>브랜치</a:t>
            </a:r>
            <a:r>
              <a:rPr lang="ko-KR" altLang="en-US" sz="1400" b="1" dirty="0" smtClean="0"/>
              <a:t> 생성</a:t>
            </a:r>
          </a:p>
        </p:txBody>
      </p:sp>
      <p:cxnSp>
        <p:nvCxnSpPr>
          <p:cNvPr id="11" name="직선 화살표 연결선 10"/>
          <p:cNvCxnSpPr>
            <a:endCxn id="10" idx="1"/>
          </p:cNvCxnSpPr>
          <p:nvPr/>
        </p:nvCxnSpPr>
        <p:spPr>
          <a:xfrm flipV="1">
            <a:off x="4610100" y="1492050"/>
            <a:ext cx="3516943" cy="106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0" idx="2"/>
            <a:endCxn id="5" idx="0"/>
          </p:cNvCxnSpPr>
          <p:nvPr/>
        </p:nvCxnSpPr>
        <p:spPr>
          <a:xfrm>
            <a:off x="9753065" y="1645938"/>
            <a:ext cx="0" cy="24368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155641" y="3744021"/>
            <a:ext cx="1051891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GitHub</a:t>
            </a:r>
            <a:endParaRPr lang="ko-KR" altLang="en-US" sz="2000" b="1" dirty="0"/>
          </a:p>
        </p:txBody>
      </p:sp>
      <p:sp>
        <p:nvSpPr>
          <p:cNvPr id="19" name="직사각형 18"/>
          <p:cNvSpPr/>
          <p:nvPr/>
        </p:nvSpPr>
        <p:spPr>
          <a:xfrm>
            <a:off x="8428441" y="6180857"/>
            <a:ext cx="982259" cy="2707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623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327136" y="286759"/>
            <a:ext cx="566597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] test-branch2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생성 및 삭제 연습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244" y="5165522"/>
            <a:ext cx="2614703" cy="145789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48" y="4414911"/>
            <a:ext cx="7135221" cy="7506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470" y="2187386"/>
            <a:ext cx="3200847" cy="19338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42448" y="4047365"/>
            <a:ext cx="17096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m</a:t>
            </a:r>
            <a:r>
              <a:rPr lang="en-US" altLang="ko-KR" b="1" dirty="0" smtClean="0"/>
              <a:t>aster </a:t>
            </a:r>
            <a:r>
              <a:rPr lang="ko-KR" altLang="en-US" b="1" dirty="0" err="1" smtClean="0"/>
              <a:t>브랜치</a:t>
            </a:r>
            <a:endParaRPr lang="ko-KR" altLang="en-US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337" y="1291911"/>
            <a:ext cx="7135221" cy="8954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5337" y="922579"/>
            <a:ext cx="23394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t</a:t>
            </a:r>
            <a:r>
              <a:rPr lang="en-US" altLang="ko-KR" b="1" dirty="0" smtClean="0"/>
              <a:t>est-branch2 </a:t>
            </a:r>
            <a:r>
              <a:rPr lang="ko-KR" altLang="en-US" b="1" dirty="0" err="1" smtClean="0"/>
              <a:t>브랜치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326470" y="1392147"/>
            <a:ext cx="2264594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testbranch2 </a:t>
            </a:r>
            <a:r>
              <a:rPr lang="ko-KR" altLang="en-US" sz="1400" b="1" dirty="0" err="1" smtClean="0"/>
              <a:t>브랜치일</a:t>
            </a:r>
            <a:r>
              <a:rPr lang="ko-KR" altLang="en-US" sz="1400" b="1" dirty="0" smtClean="0"/>
              <a:t> 때</a:t>
            </a:r>
            <a:r>
              <a:rPr lang="en-US" altLang="ko-KR" sz="1400" b="1" dirty="0" smtClean="0"/>
              <a:t>,</a:t>
            </a:r>
          </a:p>
          <a:p>
            <a:r>
              <a:rPr lang="en-US" altLang="ko-KR" sz="1400" b="1" dirty="0"/>
              <a:t>t</a:t>
            </a:r>
            <a:r>
              <a:rPr lang="en-US" altLang="ko-KR" sz="1400" b="1" dirty="0" smtClean="0"/>
              <a:t>estfile2 </a:t>
            </a:r>
            <a:r>
              <a:rPr lang="ko-KR" altLang="en-US" sz="1400" b="1" dirty="0" smtClean="0"/>
              <a:t>파일 有</a:t>
            </a:r>
          </a:p>
        </p:txBody>
      </p:sp>
      <p:cxnSp>
        <p:nvCxnSpPr>
          <p:cNvPr id="16" name="직선 화살표 연결선 15"/>
          <p:cNvCxnSpPr>
            <a:endCxn id="15" idx="1"/>
          </p:cNvCxnSpPr>
          <p:nvPr/>
        </p:nvCxnSpPr>
        <p:spPr>
          <a:xfrm flipV="1">
            <a:off x="3581400" y="1653757"/>
            <a:ext cx="4745070" cy="33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668993" y="3850489"/>
            <a:ext cx="805207" cy="238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15" idx="2"/>
            <a:endCxn id="25" idx="0"/>
          </p:cNvCxnSpPr>
          <p:nvPr/>
        </p:nvCxnSpPr>
        <p:spPr>
          <a:xfrm flipH="1">
            <a:off x="9071597" y="1915367"/>
            <a:ext cx="387170" cy="193512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394540" y="4558398"/>
            <a:ext cx="4768485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6. master </a:t>
            </a:r>
            <a:r>
              <a:rPr lang="ko-KR" altLang="en-US" sz="1400" b="1" dirty="0" err="1" smtClean="0"/>
              <a:t>브랜치로</a:t>
            </a:r>
            <a:r>
              <a:rPr lang="ko-KR" altLang="en-US" sz="1400" b="1" dirty="0" smtClean="0"/>
              <a:t> 이동하여 </a:t>
            </a:r>
            <a:r>
              <a:rPr lang="ko-KR" altLang="en-US" sz="1400" b="1" dirty="0" err="1" smtClean="0"/>
              <a:t>신규파일이</a:t>
            </a:r>
            <a:r>
              <a:rPr lang="ko-KR" altLang="en-US" sz="1400" b="1" dirty="0" smtClean="0"/>
              <a:t> 없는 것을 확인</a:t>
            </a:r>
          </a:p>
        </p:txBody>
      </p:sp>
      <p:cxnSp>
        <p:nvCxnSpPr>
          <p:cNvPr id="33" name="직선 화살표 연결선 32"/>
          <p:cNvCxnSpPr>
            <a:endCxn id="32" idx="1"/>
          </p:cNvCxnSpPr>
          <p:nvPr/>
        </p:nvCxnSpPr>
        <p:spPr>
          <a:xfrm>
            <a:off x="2298700" y="4712287"/>
            <a:ext cx="509584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8" idx="0"/>
          </p:cNvCxnSpPr>
          <p:nvPr/>
        </p:nvCxnSpPr>
        <p:spPr>
          <a:xfrm>
            <a:off x="9071595" y="4866175"/>
            <a:ext cx="1" cy="2993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247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614501" y="1130937"/>
            <a:ext cx="7478169" cy="1838019"/>
            <a:chOff x="614501" y="1130937"/>
            <a:chExt cx="7478169" cy="183801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/>
            <a:srcRect b="59499"/>
            <a:stretch/>
          </p:blipFill>
          <p:spPr>
            <a:xfrm>
              <a:off x="614501" y="1130937"/>
              <a:ext cx="7478169" cy="964563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2"/>
            <a:srcRect t="63325"/>
            <a:stretch/>
          </p:blipFill>
          <p:spPr>
            <a:xfrm>
              <a:off x="614501" y="2095500"/>
              <a:ext cx="7478169" cy="873456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6327136" y="286759"/>
            <a:ext cx="566597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] test-branch2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생성 및 삭제 연습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220040" y="1332598"/>
            <a:ext cx="3316934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7. </a:t>
            </a:r>
            <a:r>
              <a:rPr lang="en-US" altLang="ko-KR" sz="1400" b="1" dirty="0" err="1" smtClean="0"/>
              <a:t>Github</a:t>
            </a:r>
            <a:r>
              <a:rPr lang="ko-KR" altLang="en-US" sz="1400" b="1" dirty="0" smtClean="0"/>
              <a:t>의 </a:t>
            </a:r>
            <a:r>
              <a:rPr lang="en-US" altLang="ko-KR" sz="1400" b="1" dirty="0" smtClean="0"/>
              <a:t>test-branch2 </a:t>
            </a:r>
            <a:r>
              <a:rPr lang="ko-KR" altLang="en-US" sz="1400" b="1" dirty="0" err="1" smtClean="0"/>
              <a:t>브랜치</a:t>
            </a:r>
            <a:r>
              <a:rPr lang="ko-KR" altLang="en-US" sz="1400" b="1" dirty="0" smtClean="0"/>
              <a:t> 삭제</a:t>
            </a:r>
          </a:p>
        </p:txBody>
      </p:sp>
      <p:cxnSp>
        <p:nvCxnSpPr>
          <p:cNvPr id="15" name="직선 화살표 연결선 14"/>
          <p:cNvCxnSpPr>
            <a:endCxn id="14" idx="1"/>
          </p:cNvCxnSpPr>
          <p:nvPr/>
        </p:nvCxnSpPr>
        <p:spPr>
          <a:xfrm>
            <a:off x="3911600" y="1486487"/>
            <a:ext cx="430844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20040" y="2349708"/>
            <a:ext cx="2831224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로컬 및 원격의 전체 </a:t>
            </a:r>
            <a:r>
              <a:rPr lang="ko-KR" altLang="en-US" sz="1400" dirty="0" err="1" smtClean="0"/>
              <a:t>브랜치</a:t>
            </a:r>
            <a:r>
              <a:rPr lang="ko-KR" altLang="en-US" sz="1400" dirty="0" smtClean="0"/>
              <a:t> 조회</a:t>
            </a:r>
            <a:endParaRPr lang="ko-KR" altLang="en-US" sz="1400" dirty="0"/>
          </a:p>
        </p:txBody>
      </p:sp>
      <p:cxnSp>
        <p:nvCxnSpPr>
          <p:cNvPr id="19" name="직선 화살표 연결선 18"/>
          <p:cNvCxnSpPr>
            <a:endCxn id="18" idx="1"/>
          </p:cNvCxnSpPr>
          <p:nvPr/>
        </p:nvCxnSpPr>
        <p:spPr>
          <a:xfrm>
            <a:off x="2209800" y="2503597"/>
            <a:ext cx="601024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768" y="3832178"/>
            <a:ext cx="3115110" cy="258163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868987" y="3452496"/>
            <a:ext cx="1051891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GitHub</a:t>
            </a:r>
            <a:endParaRPr lang="ko-KR" altLang="en-US" sz="2000" b="1" dirty="0"/>
          </a:p>
        </p:txBody>
      </p:sp>
      <p:cxnSp>
        <p:nvCxnSpPr>
          <p:cNvPr id="26" name="직선 화살표 연결선 25"/>
          <p:cNvCxnSpPr>
            <a:stCxn id="18" idx="2"/>
            <a:endCxn id="24" idx="0"/>
          </p:cNvCxnSpPr>
          <p:nvPr/>
        </p:nvCxnSpPr>
        <p:spPr>
          <a:xfrm flipH="1">
            <a:off x="9363323" y="2657485"/>
            <a:ext cx="272329" cy="11746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744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08533" y="1039071"/>
            <a:ext cx="7198768" cy="1920029"/>
            <a:chOff x="408533" y="1039071"/>
            <a:chExt cx="7198768" cy="192002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t="21661" r="10253" b="49415"/>
            <a:stretch/>
          </p:blipFill>
          <p:spPr>
            <a:xfrm>
              <a:off x="408533" y="1039071"/>
              <a:ext cx="7198768" cy="1069129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rcRect b="41444"/>
            <a:stretch/>
          </p:blipFill>
          <p:spPr>
            <a:xfrm>
              <a:off x="408533" y="2108200"/>
              <a:ext cx="7198768" cy="850900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6327136" y="286759"/>
            <a:ext cx="566597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] test-branch2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생성 및 삭제 연습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813640" y="1230998"/>
            <a:ext cx="3180679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8. </a:t>
            </a:r>
            <a:r>
              <a:rPr lang="ko-KR" altLang="en-US" sz="1400" b="1" dirty="0" smtClean="0"/>
              <a:t>내 </a:t>
            </a:r>
            <a:r>
              <a:rPr lang="en-US" altLang="ko-KR" sz="1400" b="1" dirty="0" smtClean="0"/>
              <a:t>pc</a:t>
            </a:r>
            <a:r>
              <a:rPr lang="ko-KR" altLang="en-US" sz="1400" b="1" dirty="0" smtClean="0"/>
              <a:t>의 </a:t>
            </a:r>
            <a:r>
              <a:rPr lang="en-US" altLang="ko-KR" sz="1400" b="1" dirty="0" smtClean="0"/>
              <a:t>test-branch2 </a:t>
            </a:r>
            <a:r>
              <a:rPr lang="ko-KR" altLang="en-US" sz="1400" b="1" dirty="0" err="1" smtClean="0"/>
              <a:t>브랜치</a:t>
            </a:r>
            <a:r>
              <a:rPr lang="ko-KR" altLang="en-US" sz="1400" b="1" dirty="0" smtClean="0"/>
              <a:t> 삭제</a:t>
            </a:r>
          </a:p>
        </p:txBody>
      </p:sp>
      <p:cxnSp>
        <p:nvCxnSpPr>
          <p:cNvPr id="9" name="직선 화살표 연결선 8"/>
          <p:cNvCxnSpPr>
            <a:endCxn id="8" idx="1"/>
          </p:cNvCxnSpPr>
          <p:nvPr/>
        </p:nvCxnSpPr>
        <p:spPr>
          <a:xfrm>
            <a:off x="3213100" y="1384887"/>
            <a:ext cx="460054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13640" y="2262193"/>
            <a:ext cx="2831224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로컬 및 원격의 전체 </a:t>
            </a:r>
            <a:r>
              <a:rPr lang="ko-KR" altLang="en-US" sz="1400" dirty="0" err="1" smtClean="0"/>
              <a:t>브랜치</a:t>
            </a:r>
            <a:r>
              <a:rPr lang="ko-KR" altLang="en-US" sz="1400" dirty="0" smtClean="0"/>
              <a:t> 조회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endCxn id="14" idx="1"/>
          </p:cNvCxnSpPr>
          <p:nvPr/>
        </p:nvCxnSpPr>
        <p:spPr>
          <a:xfrm>
            <a:off x="1993900" y="2416082"/>
            <a:ext cx="581974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33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27837" y="1193993"/>
            <a:ext cx="1453218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Merge - </a:t>
            </a:r>
            <a:r>
              <a:rPr lang="ko-KR" altLang="en-US" sz="1600" b="1" dirty="0" smtClean="0"/>
              <a:t>지현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0094513" y="286759"/>
            <a:ext cx="1898598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4] merge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37" y="1713789"/>
            <a:ext cx="6405707" cy="44203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7" y="1901825"/>
            <a:ext cx="4695825" cy="24193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584653" y="1193993"/>
            <a:ext cx="2275559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/>
              <a:t>Merge </a:t>
            </a:r>
            <a:r>
              <a:rPr lang="ko-KR" altLang="en-US" sz="1600" b="1" dirty="0" smtClean="0"/>
              <a:t>후 </a:t>
            </a:r>
            <a:r>
              <a:rPr lang="en-US" altLang="ko-KR" sz="1600" b="1" dirty="0" smtClean="0"/>
              <a:t>push - </a:t>
            </a:r>
            <a:r>
              <a:rPr lang="ko-KR" altLang="en-US" sz="1600" b="1" dirty="0" smtClean="0"/>
              <a:t>다혜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43664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50103" y="1015288"/>
            <a:ext cx="1453218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Merge - </a:t>
            </a:r>
            <a:r>
              <a:rPr lang="ko-KR" altLang="en-US" sz="1600" b="1" dirty="0" smtClean="0"/>
              <a:t>시연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0094513" y="286759"/>
            <a:ext cx="1898598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4] merge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03" y="1417342"/>
            <a:ext cx="5876925" cy="5295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51740" y="2770193"/>
            <a:ext cx="2532103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merge </a:t>
            </a:r>
            <a:r>
              <a:rPr lang="ko-KR" altLang="en-US" sz="1400" dirty="0" smtClean="0"/>
              <a:t>전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파일생성</a:t>
            </a:r>
            <a:r>
              <a:rPr lang="en-US" altLang="ko-KR" sz="1400" dirty="0" smtClean="0"/>
              <a:t>&amp;commit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endCxn id="7" idx="1"/>
          </p:cNvCxnSpPr>
          <p:nvPr/>
        </p:nvCxnSpPr>
        <p:spPr>
          <a:xfrm>
            <a:off x="2032000" y="2924082"/>
            <a:ext cx="581974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966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50103" y="1015288"/>
            <a:ext cx="1453218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Merge - </a:t>
            </a:r>
            <a:r>
              <a:rPr lang="ko-KR" altLang="en-US" sz="1600" b="1" dirty="0" smtClean="0"/>
              <a:t>수하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0094513" y="286759"/>
            <a:ext cx="1898598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4] merge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03" y="1724871"/>
            <a:ext cx="7572946" cy="77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0103" y="1015288"/>
            <a:ext cx="7177414" cy="58477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1. </a:t>
            </a:r>
            <a:r>
              <a:rPr lang="ko-KR" altLang="en-US" sz="1600" b="1" dirty="0" err="1" smtClean="0"/>
              <a:t>브랜치가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main</a:t>
            </a:r>
            <a:r>
              <a:rPr lang="ko-KR" altLang="en-US" sz="1600" b="1" dirty="0" smtClean="0"/>
              <a:t>밖에 없으므로 연습을 위해 </a:t>
            </a:r>
            <a:r>
              <a:rPr lang="en-US" altLang="ko-KR" sz="1600" b="1" dirty="0" smtClean="0"/>
              <a:t>master </a:t>
            </a:r>
            <a:r>
              <a:rPr lang="ko-KR" altLang="en-US" sz="1600" b="1" dirty="0" err="1" smtClean="0"/>
              <a:t>브랜치를</a:t>
            </a:r>
            <a:r>
              <a:rPr lang="ko-KR" altLang="en-US" sz="1600" b="1" dirty="0" smtClean="0"/>
              <a:t> 생성한다</a:t>
            </a:r>
            <a:r>
              <a:rPr lang="en-US" altLang="ko-KR" sz="1600" b="1" dirty="0" smtClean="0"/>
              <a:t>.</a:t>
            </a:r>
          </a:p>
          <a:p>
            <a:r>
              <a:rPr lang="en-US" altLang="ko-KR" sz="1600" dirty="0" err="1" smtClean="0"/>
              <a:t>Github</a:t>
            </a:r>
            <a:r>
              <a:rPr lang="en-US" altLang="ko-KR" sz="1600" dirty="0" smtClean="0"/>
              <a:t> – git-practice2 – Settings – General – Default branch – master </a:t>
            </a:r>
            <a:r>
              <a:rPr lang="ko-KR" altLang="en-US" sz="1600" dirty="0" smtClean="0"/>
              <a:t>생성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42448" y="358449"/>
            <a:ext cx="1051891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GitHub</a:t>
            </a:r>
            <a:endParaRPr lang="ko-KR" altLang="en-US" sz="2000" b="1" dirty="0"/>
          </a:p>
        </p:txBody>
      </p:sp>
      <p:grpSp>
        <p:nvGrpSpPr>
          <p:cNvPr id="7" name="그룹 6"/>
          <p:cNvGrpSpPr/>
          <p:nvPr/>
        </p:nvGrpSpPr>
        <p:grpSpPr>
          <a:xfrm>
            <a:off x="650103" y="1893784"/>
            <a:ext cx="8633598" cy="4331659"/>
            <a:chOff x="662803" y="1647563"/>
            <a:chExt cx="8633598" cy="433165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803" y="1647563"/>
              <a:ext cx="8633598" cy="4331659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1016000" y="1647563"/>
              <a:ext cx="1727200" cy="34633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2993" y="2489067"/>
              <a:ext cx="1727200" cy="34633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252402" y="5533767"/>
              <a:ext cx="2399098" cy="34633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114403" y="286759"/>
            <a:ext cx="4878708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1] default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브랜치를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master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로 변경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724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815674" y="1716796"/>
            <a:ext cx="5334000" cy="4922582"/>
            <a:chOff x="391621" y="1222619"/>
            <a:chExt cx="5869479" cy="541675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1621" y="1222619"/>
              <a:ext cx="5869479" cy="5416759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508000" y="5499100"/>
              <a:ext cx="1016000" cy="2667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035300" y="3505200"/>
              <a:ext cx="1536700" cy="4953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035300" y="4114800"/>
              <a:ext cx="2514600" cy="8763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128591" y="3473450"/>
            <a:ext cx="4250972" cy="58477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닉네임</a:t>
            </a:r>
            <a:r>
              <a:rPr lang="en-US" altLang="ko-KR" sz="1600" b="1" dirty="0" smtClean="0"/>
              <a:t>.github.io/</a:t>
            </a:r>
            <a:r>
              <a:rPr lang="ko-KR" altLang="en-US" sz="1600" b="1" dirty="0" smtClean="0"/>
              <a:t>레파지토리이름</a:t>
            </a:r>
            <a:endParaRPr lang="en-US" altLang="ko-KR" sz="1600" b="1" dirty="0" smtClean="0"/>
          </a:p>
          <a:p>
            <a:r>
              <a:rPr lang="en-US" altLang="ko-KR" sz="1600" b="1" dirty="0" smtClean="0"/>
              <a:t>=&gt; https://heyjsh.github.io/git-practice2/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42448" y="358449"/>
            <a:ext cx="1051891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GitHub</a:t>
            </a:r>
            <a:endParaRPr lang="ko-KR" alt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125799" y="286759"/>
            <a:ext cx="5867312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err="1" smtClean="0">
                <a:solidFill>
                  <a:srgbClr val="0070C0"/>
                </a:solidFill>
              </a:rPr>
              <a:t>Github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의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html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코드를 실시간으로 확인하는 방법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8393" y="1274370"/>
            <a:ext cx="10762562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/>
              <a:t>레파지토리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– Settings – Pages – Source: Deploy from a branch – Branch: </a:t>
            </a:r>
            <a:r>
              <a:rPr lang="ko-KR" altLang="en-US" sz="1600" b="1" dirty="0" smtClean="0"/>
              <a:t>기준</a:t>
            </a:r>
            <a:r>
              <a:rPr lang="en-US" altLang="ko-KR" sz="1600" b="1" dirty="0" smtClean="0"/>
              <a:t>branch </a:t>
            </a:r>
            <a:r>
              <a:rPr lang="ko-KR" altLang="en-US" sz="1600" b="1" dirty="0" smtClean="0"/>
              <a:t>선택 </a:t>
            </a:r>
            <a:r>
              <a:rPr lang="en-US" altLang="ko-KR" sz="1600" b="1" dirty="0" smtClean="0"/>
              <a:t>&amp; </a:t>
            </a:r>
            <a:r>
              <a:rPr lang="ko-KR" altLang="en-US" sz="1600" b="1" dirty="0" smtClean="0"/>
              <a:t>폴더 선택 </a:t>
            </a:r>
            <a:r>
              <a:rPr lang="en-US" altLang="ko-KR" sz="1600" b="1" dirty="0" smtClean="0"/>
              <a:t>- Save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69983" y="886070"/>
            <a:ext cx="5596404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※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주의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html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파일 이름은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index.html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이어야만 가능하다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.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70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55746"/>
          <a:stretch/>
        </p:blipFill>
        <p:spPr>
          <a:xfrm>
            <a:off x="242448" y="1898264"/>
            <a:ext cx="7212670" cy="28007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48600" y="2095500"/>
            <a:ext cx="3417923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현재 로컬에 있는 모든 </a:t>
            </a:r>
            <a:r>
              <a:rPr lang="ko-KR" altLang="en-US" sz="1600" dirty="0" err="1" smtClean="0"/>
              <a:t>브랜치</a:t>
            </a:r>
            <a:r>
              <a:rPr lang="ko-KR" altLang="en-US" sz="1600" dirty="0" smtClean="0"/>
              <a:t> 조회</a:t>
            </a:r>
            <a:endParaRPr lang="ko-KR" altLang="en-US" sz="1600" dirty="0"/>
          </a:p>
        </p:txBody>
      </p:sp>
      <p:cxnSp>
        <p:nvCxnSpPr>
          <p:cNvPr id="5" name="직선 화살표 연결선 4"/>
          <p:cNvCxnSpPr>
            <a:endCxn id="3" idx="1"/>
          </p:cNvCxnSpPr>
          <p:nvPr/>
        </p:nvCxnSpPr>
        <p:spPr>
          <a:xfrm flipV="1">
            <a:off x="1587500" y="2264777"/>
            <a:ext cx="6261100" cy="153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48600" y="2840900"/>
            <a:ext cx="4178067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원격저장소</a:t>
            </a:r>
            <a:r>
              <a:rPr lang="ko-KR" altLang="en-US" sz="1600" dirty="0" smtClean="0"/>
              <a:t> 내용을 로컬</a:t>
            </a:r>
            <a:r>
              <a:rPr lang="en-US" altLang="ko-KR" sz="1600" dirty="0" err="1" smtClean="0"/>
              <a:t>git</a:t>
            </a:r>
            <a:r>
              <a:rPr lang="ko-KR" altLang="en-US" sz="1600" dirty="0" smtClean="0"/>
              <a:t>에 저장</a:t>
            </a:r>
            <a:r>
              <a:rPr lang="en-US" altLang="ko-KR" sz="1600" dirty="0" smtClean="0"/>
              <a:t>(+merge)</a:t>
            </a:r>
            <a:endParaRPr lang="ko-KR" altLang="en-US" sz="1600" dirty="0"/>
          </a:p>
        </p:txBody>
      </p:sp>
      <p:cxnSp>
        <p:nvCxnSpPr>
          <p:cNvPr id="10" name="직선 화살표 연결선 9"/>
          <p:cNvCxnSpPr>
            <a:endCxn id="9" idx="1"/>
          </p:cNvCxnSpPr>
          <p:nvPr/>
        </p:nvCxnSpPr>
        <p:spPr>
          <a:xfrm flipV="1">
            <a:off x="1371600" y="3010177"/>
            <a:ext cx="6477000" cy="153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48600" y="3770693"/>
            <a:ext cx="3623108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현재 원격에 있는 모든 </a:t>
            </a:r>
            <a:r>
              <a:rPr lang="ko-KR" altLang="en-US" sz="1600" dirty="0" err="1" smtClean="0"/>
              <a:t>브랜치를</a:t>
            </a:r>
            <a:r>
              <a:rPr lang="ko-KR" altLang="en-US" sz="1600" dirty="0" smtClean="0"/>
              <a:t> 조회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>
            <a:endCxn id="12" idx="1"/>
          </p:cNvCxnSpPr>
          <p:nvPr/>
        </p:nvCxnSpPr>
        <p:spPr>
          <a:xfrm flipV="1">
            <a:off x="1905000" y="3939970"/>
            <a:ext cx="5943600" cy="1412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50103" y="1015288"/>
            <a:ext cx="4718664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2. </a:t>
            </a:r>
            <a:r>
              <a:rPr lang="en-US" altLang="ko-KR" sz="1600" b="1" dirty="0" err="1" smtClean="0"/>
              <a:t>Git</a:t>
            </a:r>
            <a:r>
              <a:rPr lang="en-US" altLang="ko-KR" sz="1600" b="1" dirty="0" smtClean="0"/>
              <a:t> Bash</a:t>
            </a:r>
            <a:r>
              <a:rPr lang="ko-KR" altLang="en-US" sz="1600" b="1" dirty="0" smtClean="0"/>
              <a:t>에서 </a:t>
            </a:r>
            <a:r>
              <a:rPr lang="en-US" altLang="ko-KR" sz="1600" b="1" dirty="0" smtClean="0"/>
              <a:t>master </a:t>
            </a:r>
            <a:r>
              <a:rPr lang="ko-KR" altLang="en-US" sz="1600" b="1" dirty="0" err="1" smtClean="0"/>
              <a:t>브랜치</a:t>
            </a:r>
            <a:r>
              <a:rPr lang="ko-KR" altLang="en-US" sz="1600" b="1" dirty="0" smtClean="0"/>
              <a:t> 내용을 확인한다</a:t>
            </a:r>
            <a:r>
              <a:rPr lang="en-US" altLang="ko-KR" sz="1600" b="1" dirty="0" smtClean="0"/>
              <a:t>.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242448" y="5423165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50103" y="6080004"/>
            <a:ext cx="7362272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3. </a:t>
            </a:r>
            <a:r>
              <a:rPr lang="en-US" altLang="ko-KR" sz="1600" b="1" dirty="0" err="1" smtClean="0"/>
              <a:t>SourceTree</a:t>
            </a:r>
            <a:r>
              <a:rPr lang="ko-KR" altLang="en-US" sz="1600" b="1" dirty="0" smtClean="0"/>
              <a:t>에서 </a:t>
            </a:r>
            <a:r>
              <a:rPr lang="en-US" altLang="ko-KR" sz="1600" b="1" dirty="0" smtClean="0"/>
              <a:t>master </a:t>
            </a:r>
            <a:r>
              <a:rPr lang="ko-KR" altLang="en-US" sz="1600" b="1" dirty="0" err="1" smtClean="0"/>
              <a:t>브랜치로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checkout</a:t>
            </a:r>
            <a:r>
              <a:rPr lang="ko-KR" altLang="en-US" sz="1600" b="1" dirty="0" smtClean="0"/>
              <a:t>한 후</a:t>
            </a:r>
            <a:r>
              <a:rPr lang="en-US" altLang="ko-KR" sz="1600" b="1" dirty="0" smtClean="0"/>
              <a:t>, main </a:t>
            </a:r>
            <a:r>
              <a:rPr lang="ko-KR" altLang="en-US" sz="1600" b="1" dirty="0" err="1" smtClean="0"/>
              <a:t>브랜치를</a:t>
            </a:r>
            <a:r>
              <a:rPr lang="ko-KR" altLang="en-US" sz="1600" b="1" dirty="0" smtClean="0"/>
              <a:t> 삭제한다</a:t>
            </a:r>
            <a:r>
              <a:rPr lang="en-US" altLang="ko-KR" sz="1600" b="1" dirty="0" smtClean="0"/>
              <a:t>.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152400" y="5016500"/>
            <a:ext cx="117348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667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50103" y="1015288"/>
            <a:ext cx="4718664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4. </a:t>
            </a:r>
            <a:r>
              <a:rPr lang="en-US" altLang="ko-KR" sz="1600" b="1" dirty="0" err="1" smtClean="0"/>
              <a:t>Git</a:t>
            </a:r>
            <a:r>
              <a:rPr lang="en-US" altLang="ko-KR" sz="1600" b="1" dirty="0" smtClean="0"/>
              <a:t> Bash</a:t>
            </a:r>
            <a:r>
              <a:rPr lang="ko-KR" altLang="en-US" sz="1600" b="1" dirty="0" smtClean="0"/>
              <a:t>에서 </a:t>
            </a:r>
            <a:r>
              <a:rPr lang="en-US" altLang="ko-KR" sz="1600" b="1" dirty="0" smtClean="0"/>
              <a:t>master </a:t>
            </a:r>
            <a:r>
              <a:rPr lang="ko-KR" altLang="en-US" sz="1600" b="1" dirty="0" err="1" smtClean="0"/>
              <a:t>브랜치</a:t>
            </a:r>
            <a:r>
              <a:rPr lang="ko-KR" altLang="en-US" sz="1600" b="1" dirty="0" smtClean="0"/>
              <a:t> 내용을 확인한다</a:t>
            </a:r>
            <a:r>
              <a:rPr lang="en-US" altLang="ko-KR" sz="1600" b="1" dirty="0" smtClean="0"/>
              <a:t>.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44254"/>
          <a:stretch/>
        </p:blipFill>
        <p:spPr>
          <a:xfrm>
            <a:off x="344048" y="1610571"/>
            <a:ext cx="7212670" cy="35280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48600" y="1803400"/>
            <a:ext cx="3417923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현재 로컬에 있는 모든 </a:t>
            </a:r>
            <a:r>
              <a:rPr lang="ko-KR" altLang="en-US" sz="1600" dirty="0" err="1" smtClean="0"/>
              <a:t>브랜치</a:t>
            </a:r>
            <a:r>
              <a:rPr lang="ko-KR" altLang="en-US" sz="1600" dirty="0" smtClean="0"/>
              <a:t> 조회</a:t>
            </a:r>
            <a:endParaRPr lang="ko-KR" altLang="en-US" sz="1600" dirty="0"/>
          </a:p>
        </p:txBody>
      </p:sp>
      <p:cxnSp>
        <p:nvCxnSpPr>
          <p:cNvPr id="7" name="직선 화살표 연결선 6"/>
          <p:cNvCxnSpPr>
            <a:endCxn id="6" idx="1"/>
          </p:cNvCxnSpPr>
          <p:nvPr/>
        </p:nvCxnSpPr>
        <p:spPr>
          <a:xfrm flipV="1">
            <a:off x="1714500" y="1972677"/>
            <a:ext cx="6134100" cy="150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48600" y="2734615"/>
            <a:ext cx="3623108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현재 원격에 있는 모든 </a:t>
            </a:r>
            <a:r>
              <a:rPr lang="ko-KR" altLang="en-US" sz="1600" dirty="0" err="1" smtClean="0"/>
              <a:t>브랜치를</a:t>
            </a:r>
            <a:r>
              <a:rPr lang="ko-KR" altLang="en-US" sz="1600" dirty="0" smtClean="0"/>
              <a:t> 조회</a:t>
            </a:r>
            <a:endParaRPr lang="ko-KR" altLang="en-US" sz="1600" dirty="0"/>
          </a:p>
        </p:txBody>
      </p:sp>
      <p:cxnSp>
        <p:nvCxnSpPr>
          <p:cNvPr id="10" name="직선 화살표 연결선 9"/>
          <p:cNvCxnSpPr>
            <a:endCxn id="9" idx="1"/>
          </p:cNvCxnSpPr>
          <p:nvPr/>
        </p:nvCxnSpPr>
        <p:spPr>
          <a:xfrm flipV="1">
            <a:off x="2019300" y="2903892"/>
            <a:ext cx="5829300" cy="143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48600" y="3654758"/>
            <a:ext cx="1263487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Pull(</a:t>
            </a:r>
            <a:r>
              <a:rPr lang="ko-KR" altLang="en-US" sz="1600" dirty="0" smtClean="0"/>
              <a:t>최신화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cxnSp>
        <p:nvCxnSpPr>
          <p:cNvPr id="15" name="직선 화살표 연결선 14"/>
          <p:cNvCxnSpPr>
            <a:endCxn id="14" idx="1"/>
          </p:cNvCxnSpPr>
          <p:nvPr/>
        </p:nvCxnSpPr>
        <p:spPr>
          <a:xfrm flipV="1">
            <a:off x="1714500" y="3824035"/>
            <a:ext cx="6134100" cy="1507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848600" y="4583596"/>
            <a:ext cx="633507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push</a:t>
            </a:r>
            <a:endParaRPr lang="ko-KR" altLang="en-US" sz="1600" dirty="0"/>
          </a:p>
        </p:txBody>
      </p:sp>
      <p:cxnSp>
        <p:nvCxnSpPr>
          <p:cNvPr id="19" name="직선 화살표 연결선 18"/>
          <p:cNvCxnSpPr>
            <a:endCxn id="18" idx="1"/>
          </p:cNvCxnSpPr>
          <p:nvPr/>
        </p:nvCxnSpPr>
        <p:spPr>
          <a:xfrm flipV="1">
            <a:off x="1448227" y="4752873"/>
            <a:ext cx="6400373" cy="157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69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26689"/>
          <a:stretch/>
        </p:blipFill>
        <p:spPr>
          <a:xfrm>
            <a:off x="845337" y="1610571"/>
            <a:ext cx="6525536" cy="485372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327136" y="286759"/>
            <a:ext cx="566597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2] test-branch1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생성 및 삭제 연습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48600" y="1884191"/>
            <a:ext cx="2517484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test-branch1 </a:t>
            </a:r>
            <a:r>
              <a:rPr lang="ko-KR" altLang="en-US" sz="1600" dirty="0" err="1" smtClean="0"/>
              <a:t>브랜치</a:t>
            </a:r>
            <a:r>
              <a:rPr lang="ko-KR" altLang="en-US" sz="1600" dirty="0" smtClean="0"/>
              <a:t> 생성</a:t>
            </a:r>
            <a:endParaRPr lang="ko-KR" altLang="en-US" sz="1600" dirty="0"/>
          </a:p>
        </p:txBody>
      </p:sp>
      <p:cxnSp>
        <p:nvCxnSpPr>
          <p:cNvPr id="12" name="직선 화살표 연결선 11"/>
          <p:cNvCxnSpPr>
            <a:endCxn id="11" idx="1"/>
          </p:cNvCxnSpPr>
          <p:nvPr/>
        </p:nvCxnSpPr>
        <p:spPr>
          <a:xfrm flipV="1">
            <a:off x="3111500" y="2053468"/>
            <a:ext cx="4737100" cy="116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48600" y="2561727"/>
            <a:ext cx="4105611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현재 로컬과 원격에 있는 모든 </a:t>
            </a:r>
            <a:r>
              <a:rPr lang="ko-KR" altLang="en-US" sz="1600" dirty="0" err="1" smtClean="0"/>
              <a:t>브랜치</a:t>
            </a:r>
            <a:r>
              <a:rPr lang="ko-KR" altLang="en-US" sz="1600" dirty="0" smtClean="0"/>
              <a:t> 조회</a:t>
            </a:r>
            <a:endParaRPr lang="ko-KR" altLang="en-US" sz="1600" dirty="0"/>
          </a:p>
        </p:txBody>
      </p:sp>
      <p:cxnSp>
        <p:nvCxnSpPr>
          <p:cNvPr id="18" name="직선 화살표 연결선 17"/>
          <p:cNvCxnSpPr>
            <a:endCxn id="13" idx="1"/>
          </p:cNvCxnSpPr>
          <p:nvPr/>
        </p:nvCxnSpPr>
        <p:spPr>
          <a:xfrm flipV="1">
            <a:off x="2324100" y="2731004"/>
            <a:ext cx="5524500" cy="131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848600" y="3694493"/>
            <a:ext cx="3417923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현재 로컬에 있는 모든 </a:t>
            </a:r>
            <a:r>
              <a:rPr lang="ko-KR" altLang="en-US" sz="1600" dirty="0" err="1" smtClean="0"/>
              <a:t>브랜치</a:t>
            </a:r>
            <a:r>
              <a:rPr lang="ko-KR" altLang="en-US" sz="1600" dirty="0" smtClean="0"/>
              <a:t> 조회</a:t>
            </a:r>
            <a:endParaRPr lang="ko-KR" altLang="en-US" sz="1600" dirty="0"/>
          </a:p>
        </p:txBody>
      </p:sp>
      <p:cxnSp>
        <p:nvCxnSpPr>
          <p:cNvPr id="20" name="직선 화살표 연결선 19"/>
          <p:cNvCxnSpPr>
            <a:endCxn id="24" idx="1"/>
          </p:cNvCxnSpPr>
          <p:nvPr/>
        </p:nvCxnSpPr>
        <p:spPr>
          <a:xfrm>
            <a:off x="2006600" y="4808377"/>
            <a:ext cx="5842000" cy="188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50103" y="1015288"/>
            <a:ext cx="4718664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1</a:t>
            </a:r>
            <a:r>
              <a:rPr lang="en-US" altLang="ko-KR" sz="1600" b="1" dirty="0" smtClean="0"/>
              <a:t>. </a:t>
            </a:r>
            <a:r>
              <a:rPr lang="en-US" altLang="ko-KR" sz="1600" b="1" dirty="0" err="1" smtClean="0"/>
              <a:t>Git</a:t>
            </a:r>
            <a:r>
              <a:rPr lang="en-US" altLang="ko-KR" sz="1600" b="1" dirty="0" smtClean="0"/>
              <a:t> Bash</a:t>
            </a:r>
            <a:r>
              <a:rPr lang="ko-KR" altLang="en-US" sz="1600" b="1" dirty="0" smtClean="0"/>
              <a:t>에서 </a:t>
            </a:r>
            <a:r>
              <a:rPr lang="en-US" altLang="ko-KR" sz="1600" b="1" dirty="0" smtClean="0"/>
              <a:t>master </a:t>
            </a:r>
            <a:r>
              <a:rPr lang="ko-KR" altLang="en-US" sz="1600" b="1" dirty="0" err="1" smtClean="0"/>
              <a:t>브랜치</a:t>
            </a:r>
            <a:r>
              <a:rPr lang="ko-KR" altLang="en-US" sz="1600" b="1" dirty="0" smtClean="0"/>
              <a:t> 내용을 확인한다</a:t>
            </a:r>
            <a:r>
              <a:rPr lang="en-US" altLang="ko-KR" sz="1600" b="1" dirty="0" smtClean="0"/>
              <a:t>.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7848600" y="4534871"/>
            <a:ext cx="3872920" cy="58477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m</a:t>
            </a:r>
            <a:r>
              <a:rPr lang="en-US" altLang="ko-KR" sz="1600" dirty="0" smtClean="0"/>
              <a:t>ast </a:t>
            </a:r>
            <a:r>
              <a:rPr lang="ko-KR" altLang="en-US" sz="1600" dirty="0" err="1" smtClean="0"/>
              <a:t>브랜치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testfile1.txt </a:t>
            </a:r>
            <a:r>
              <a:rPr lang="ko-KR" altLang="en-US" sz="1600" dirty="0" smtClean="0"/>
              <a:t>파일 생성 후</a:t>
            </a:r>
            <a:r>
              <a:rPr lang="en-US" altLang="ko-KR" sz="1600" dirty="0" smtClean="0"/>
              <a:t>,</a:t>
            </a:r>
          </a:p>
          <a:p>
            <a:r>
              <a:rPr lang="ko-KR" altLang="en-US" sz="1600" dirty="0" smtClean="0"/>
              <a:t>변경사항 조회</a:t>
            </a:r>
            <a:endParaRPr lang="ko-KR" altLang="en-US" sz="1600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rcRect r="52765"/>
          <a:stretch/>
        </p:blipFill>
        <p:spPr>
          <a:xfrm>
            <a:off x="8216693" y="5163123"/>
            <a:ext cx="2681736" cy="155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16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848600" y="2095500"/>
            <a:ext cx="3417923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현재 로컬에 있는 모든 </a:t>
            </a:r>
            <a:r>
              <a:rPr lang="ko-KR" altLang="en-US" sz="1600" dirty="0" err="1" smtClean="0"/>
              <a:t>브랜치</a:t>
            </a:r>
            <a:r>
              <a:rPr lang="ko-KR" altLang="en-US" sz="1600" dirty="0" smtClean="0"/>
              <a:t> 조회</a:t>
            </a:r>
            <a:endParaRPr lang="ko-KR" altLang="en-US" sz="1600" dirty="0"/>
          </a:p>
        </p:txBody>
      </p:sp>
      <p:cxnSp>
        <p:nvCxnSpPr>
          <p:cNvPr id="12" name="직선 화살표 연결선 11"/>
          <p:cNvCxnSpPr>
            <a:endCxn id="11" idx="1"/>
          </p:cNvCxnSpPr>
          <p:nvPr/>
        </p:nvCxnSpPr>
        <p:spPr>
          <a:xfrm flipV="1">
            <a:off x="1587500" y="2264777"/>
            <a:ext cx="6261100" cy="153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48600" y="2840900"/>
            <a:ext cx="4178067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원격저장소</a:t>
            </a:r>
            <a:r>
              <a:rPr lang="ko-KR" altLang="en-US" sz="1600" dirty="0" smtClean="0"/>
              <a:t> 내용을 로컬</a:t>
            </a:r>
            <a:r>
              <a:rPr lang="en-US" altLang="ko-KR" sz="1600" dirty="0" err="1" smtClean="0"/>
              <a:t>git</a:t>
            </a:r>
            <a:r>
              <a:rPr lang="ko-KR" altLang="en-US" sz="1600" dirty="0" smtClean="0"/>
              <a:t>에 저장</a:t>
            </a:r>
            <a:r>
              <a:rPr lang="en-US" altLang="ko-KR" sz="1600" dirty="0" smtClean="0"/>
              <a:t>(+merge)</a:t>
            </a:r>
            <a:endParaRPr lang="ko-KR" altLang="en-US" sz="1600" dirty="0"/>
          </a:p>
        </p:txBody>
      </p:sp>
      <p:cxnSp>
        <p:nvCxnSpPr>
          <p:cNvPr id="18" name="직선 화살표 연결선 17"/>
          <p:cNvCxnSpPr>
            <a:endCxn id="13" idx="1"/>
          </p:cNvCxnSpPr>
          <p:nvPr/>
        </p:nvCxnSpPr>
        <p:spPr>
          <a:xfrm flipV="1">
            <a:off x="1371600" y="3010177"/>
            <a:ext cx="6477000" cy="153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848600" y="3770693"/>
            <a:ext cx="3623108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현재 원격에 있는 모든 </a:t>
            </a:r>
            <a:r>
              <a:rPr lang="ko-KR" altLang="en-US" sz="1600" dirty="0" err="1" smtClean="0"/>
              <a:t>브랜치를</a:t>
            </a:r>
            <a:r>
              <a:rPr lang="ko-KR" altLang="en-US" sz="1600" dirty="0" smtClean="0"/>
              <a:t> 조회</a:t>
            </a:r>
            <a:endParaRPr lang="ko-KR" altLang="en-US" sz="1600" dirty="0"/>
          </a:p>
        </p:txBody>
      </p:sp>
      <p:cxnSp>
        <p:nvCxnSpPr>
          <p:cNvPr id="20" name="직선 화살표 연결선 19"/>
          <p:cNvCxnSpPr>
            <a:endCxn id="19" idx="1"/>
          </p:cNvCxnSpPr>
          <p:nvPr/>
        </p:nvCxnSpPr>
        <p:spPr>
          <a:xfrm flipV="1">
            <a:off x="1905000" y="3939970"/>
            <a:ext cx="5943600" cy="1412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50103" y="1015288"/>
            <a:ext cx="4718664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1</a:t>
            </a:r>
            <a:r>
              <a:rPr lang="en-US" altLang="ko-KR" sz="1600" b="1" dirty="0" smtClean="0"/>
              <a:t>. </a:t>
            </a:r>
            <a:r>
              <a:rPr lang="en-US" altLang="ko-KR" sz="1600" b="1" dirty="0" err="1" smtClean="0"/>
              <a:t>Git</a:t>
            </a:r>
            <a:r>
              <a:rPr lang="en-US" altLang="ko-KR" sz="1600" b="1" dirty="0" smtClean="0"/>
              <a:t> Bash</a:t>
            </a:r>
            <a:r>
              <a:rPr lang="ko-KR" altLang="en-US" sz="1600" b="1" dirty="0" smtClean="0"/>
              <a:t>에서 </a:t>
            </a:r>
            <a:r>
              <a:rPr lang="en-US" altLang="ko-KR" sz="1600" b="1" dirty="0" smtClean="0"/>
              <a:t>master </a:t>
            </a:r>
            <a:r>
              <a:rPr lang="ko-KR" altLang="en-US" sz="1600" b="1" dirty="0" err="1" smtClean="0"/>
              <a:t>브랜치</a:t>
            </a:r>
            <a:r>
              <a:rPr lang="ko-KR" altLang="en-US" sz="1600" b="1" dirty="0" smtClean="0"/>
              <a:t> 내용을 확인한다</a:t>
            </a:r>
            <a:r>
              <a:rPr lang="en-US" altLang="ko-KR" sz="1600" b="1" dirty="0" smtClean="0"/>
              <a:t>.</a:t>
            </a:r>
            <a:endParaRPr lang="ko-KR" altLang="en-US" sz="16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37" y="1610571"/>
            <a:ext cx="6401693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88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50103" y="1015288"/>
            <a:ext cx="4718664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1</a:t>
            </a:r>
            <a:r>
              <a:rPr lang="en-US" altLang="ko-KR" sz="1600" b="1" dirty="0" smtClean="0"/>
              <a:t>. </a:t>
            </a:r>
            <a:r>
              <a:rPr lang="en-US" altLang="ko-KR" sz="1600" b="1" dirty="0" err="1" smtClean="0"/>
              <a:t>Git</a:t>
            </a:r>
            <a:r>
              <a:rPr lang="en-US" altLang="ko-KR" sz="1600" b="1" dirty="0" smtClean="0"/>
              <a:t> Bash</a:t>
            </a:r>
            <a:r>
              <a:rPr lang="ko-KR" altLang="en-US" sz="1600" b="1" dirty="0" smtClean="0"/>
              <a:t>에서 </a:t>
            </a:r>
            <a:r>
              <a:rPr lang="en-US" altLang="ko-KR" sz="1600" b="1" dirty="0" smtClean="0"/>
              <a:t>master </a:t>
            </a:r>
            <a:r>
              <a:rPr lang="ko-KR" altLang="en-US" sz="1600" b="1" dirty="0" err="1" smtClean="0"/>
              <a:t>브랜치</a:t>
            </a:r>
            <a:r>
              <a:rPr lang="ko-KR" altLang="en-US" sz="1600" b="1" dirty="0" smtClean="0"/>
              <a:t> 내용을 확인한다</a:t>
            </a:r>
            <a:r>
              <a:rPr lang="en-US" altLang="ko-KR" sz="1600" b="1" dirty="0" smtClean="0"/>
              <a:t>.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390" y="847364"/>
            <a:ext cx="6411220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67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50103" y="1015288"/>
            <a:ext cx="4718664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1</a:t>
            </a:r>
            <a:r>
              <a:rPr lang="en-US" altLang="ko-KR" sz="1600" b="1" dirty="0" smtClean="0"/>
              <a:t>. </a:t>
            </a:r>
            <a:r>
              <a:rPr lang="en-US" altLang="ko-KR" sz="1600" b="1" dirty="0" err="1" smtClean="0"/>
              <a:t>Git</a:t>
            </a:r>
            <a:r>
              <a:rPr lang="en-US" altLang="ko-KR" sz="1600" b="1" dirty="0" smtClean="0"/>
              <a:t> Bash</a:t>
            </a:r>
            <a:r>
              <a:rPr lang="ko-KR" altLang="en-US" sz="1600" b="1" dirty="0" smtClean="0"/>
              <a:t>에서 </a:t>
            </a:r>
            <a:r>
              <a:rPr lang="en-US" altLang="ko-KR" sz="1600" b="1" dirty="0" smtClean="0"/>
              <a:t>master </a:t>
            </a:r>
            <a:r>
              <a:rPr lang="ko-KR" altLang="en-US" sz="1600" b="1" dirty="0" err="1" smtClean="0"/>
              <a:t>브랜치</a:t>
            </a:r>
            <a:r>
              <a:rPr lang="ko-KR" altLang="en-US" sz="1600" b="1" dirty="0" smtClean="0"/>
              <a:t> 내용을 확인한다</a:t>
            </a:r>
            <a:r>
              <a:rPr lang="en-US" altLang="ko-KR" sz="1600" b="1" dirty="0" smtClean="0"/>
              <a:t>.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85" y="1610571"/>
            <a:ext cx="6306430" cy="7144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337" y="-81453"/>
            <a:ext cx="6449325" cy="702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98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50103" y="1015288"/>
            <a:ext cx="4718664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1</a:t>
            </a:r>
            <a:r>
              <a:rPr lang="en-US" altLang="ko-KR" sz="1600" b="1" dirty="0" smtClean="0"/>
              <a:t>. </a:t>
            </a:r>
            <a:r>
              <a:rPr lang="en-US" altLang="ko-KR" sz="1600" b="1" dirty="0" err="1" smtClean="0"/>
              <a:t>Git</a:t>
            </a:r>
            <a:r>
              <a:rPr lang="en-US" altLang="ko-KR" sz="1600" b="1" dirty="0" smtClean="0"/>
              <a:t> Bash</a:t>
            </a:r>
            <a:r>
              <a:rPr lang="ko-KR" altLang="en-US" sz="1600" b="1" dirty="0" smtClean="0"/>
              <a:t>에서 </a:t>
            </a:r>
            <a:r>
              <a:rPr lang="en-US" altLang="ko-KR" sz="1600" b="1" dirty="0" smtClean="0"/>
              <a:t>master </a:t>
            </a:r>
            <a:r>
              <a:rPr lang="ko-KR" altLang="en-US" sz="1600" b="1" dirty="0" err="1" smtClean="0"/>
              <a:t>브랜치</a:t>
            </a:r>
            <a:r>
              <a:rPr lang="ko-KR" altLang="en-US" sz="1600" b="1" dirty="0" smtClean="0"/>
              <a:t> 내용을 확인한다</a:t>
            </a:r>
            <a:r>
              <a:rPr lang="en-US" altLang="ko-KR" sz="1600" b="1" dirty="0" smtClean="0"/>
              <a:t>.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03" y="1480865"/>
            <a:ext cx="6544588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4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603</Words>
  <Application>Microsoft Office PowerPoint</Application>
  <PresentationFormat>와이드스크린</PresentationFormat>
  <Paragraphs>116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human-12</dc:creator>
  <cp:lastModifiedBy>human-12</cp:lastModifiedBy>
  <cp:revision>25</cp:revision>
  <dcterms:created xsi:type="dcterms:W3CDTF">2024-01-17T00:43:43Z</dcterms:created>
  <dcterms:modified xsi:type="dcterms:W3CDTF">2024-01-17T04:36:06Z</dcterms:modified>
</cp:coreProperties>
</file>