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wasteland - 1.jp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Course Name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Lesson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Word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Word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IPA</a:t>
            </a:r>
          </a:p>
          <a:p>
            <a:r>
              <a:rPr dirty="0" lang="en-US" smtClean="0"/>
              <a:t>Definition</a:t>
            </a:r>
          </a:p>
          <a:p>
            <a:r>
              <a:rPr dirty="0" lang="en-US" smtClean="0"/>
              <a:t>Sentence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Word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7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Course Name</vt:lpstr>
      <vt:lpstr>Word</vt:lpstr>
      <vt:lpstr>Word</vt:lpstr>
      <vt:lpstr>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