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Bicycle Of the Mind</vt:lpstr>
      <vt:lpstr>Why Mac?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