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272" r:id="rId5"/>
    <p:sldId id="274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57DC9-C4F1-481B-9BA8-693C06631D50}" v="69" dt="2024-09-27T09:31:17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75D23-1BC0-4CC7-A9F5-DCAAF82DCD6D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F79D-849B-419D-9960-9007AD3DAC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5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67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1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99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6323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590246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24678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142046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7250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460496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1997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7044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264587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0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386155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17967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92922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89868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148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170482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839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7728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74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92" r:id="rId29"/>
    <p:sldLayoutId id="2147483793" r:id="rId30"/>
    <p:sldLayoutId id="2147483794" r:id="rId31"/>
    <p:sldLayoutId id="2147483795" r:id="rId32"/>
    <p:sldLayoutId id="2147483796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一群卡通人物&#10;&#10;中度可信度描述已自动生成">
            <a:extLst>
              <a:ext uri="{FF2B5EF4-FFF2-40B4-BE49-F238E27FC236}">
                <a16:creationId xmlns:a16="http://schemas.microsoft.com/office/drawing/2014/main" id="{F2B9DABA-32A0-AE50-1F66-BAA58D29AF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295" y="47134"/>
            <a:ext cx="4077661" cy="3337404"/>
          </a:xfrm>
          <a:prstGeom prst="rect">
            <a:avLst/>
          </a:prstGeom>
          <a:effectLst>
            <a:softEdge rad="317500"/>
          </a:effectLst>
          <a:scene3d>
            <a:camera prst="obliqueTopRight"/>
            <a:lightRig rig="threePt" dir="t"/>
          </a:scene3d>
        </p:spPr>
      </p:pic>
      <p:pic>
        <p:nvPicPr>
          <p:cNvPr id="20" name="图片 19" descr="图片包含 草, 户外, 田地, 男人&#10;&#10;描述已自动生成">
            <a:extLst>
              <a:ext uri="{FF2B5EF4-FFF2-40B4-BE49-F238E27FC236}">
                <a16:creationId xmlns:a16="http://schemas.microsoft.com/office/drawing/2014/main" id="{5D93CF94-96D8-B2A3-2D4A-FC8D51D295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1007"/>
            <a:ext cx="5271923" cy="3514616"/>
          </a:xfrm>
          <a:prstGeom prst="rect">
            <a:avLst/>
          </a:prstGeom>
          <a:effectLst>
            <a:softEdge rad="317500"/>
          </a:effectLst>
          <a:scene3d>
            <a:camera prst="obliqueTopRight"/>
            <a:lightRig rig="threePt" dir="t"/>
          </a:scene3d>
        </p:spPr>
      </p:pic>
      <p:pic>
        <p:nvPicPr>
          <p:cNvPr id="21" name="图片 20" descr="雕塑前的人们&#10;&#10;中度可信度描述已自动生成">
            <a:extLst>
              <a:ext uri="{FF2B5EF4-FFF2-40B4-BE49-F238E27FC236}">
                <a16:creationId xmlns:a16="http://schemas.microsoft.com/office/drawing/2014/main" id="{4BF91FEB-FFDE-3778-56DC-89695D3BF3D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309" y="3427061"/>
            <a:ext cx="4467107" cy="3439672"/>
          </a:xfrm>
          <a:prstGeom prst="rect">
            <a:avLst/>
          </a:prstGeom>
          <a:effectLst>
            <a:softEdge rad="317500"/>
          </a:effectLst>
          <a:scene3d>
            <a:camera prst="obliqueTopRight"/>
            <a:lightRig rig="threePt" dir="t"/>
          </a:scene3d>
        </p:spPr>
      </p:pic>
      <p:pic>
        <p:nvPicPr>
          <p:cNvPr id="22" name="图片 21" descr="水中的倒影&#10;&#10;中度可信度描述已自动生成">
            <a:extLst>
              <a:ext uri="{FF2B5EF4-FFF2-40B4-BE49-F238E27FC236}">
                <a16:creationId xmlns:a16="http://schemas.microsoft.com/office/drawing/2014/main" id="{A7214B22-968C-F560-B556-71A2198644E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061"/>
            <a:ext cx="4406698" cy="3423666"/>
          </a:xfrm>
          <a:prstGeom prst="rect">
            <a:avLst/>
          </a:prstGeom>
          <a:effectLst>
            <a:softEdge rad="317500"/>
          </a:effectLst>
          <a:scene3d>
            <a:camera prst="obliqueTopRight"/>
            <a:lightRig rig="threePt" dir="t"/>
          </a:scene3d>
        </p:spPr>
      </p:pic>
      <p:pic>
        <p:nvPicPr>
          <p:cNvPr id="23" name="图片 22" descr="墙上挂着一幅画&#10;&#10;中度可信度描述已自动生成">
            <a:extLst>
              <a:ext uri="{FF2B5EF4-FFF2-40B4-BE49-F238E27FC236}">
                <a16:creationId xmlns:a16="http://schemas.microsoft.com/office/drawing/2014/main" id="{3791199A-40E3-4019-9D1B-88F51EAA02A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2" t="2129" r="3651" b="2185"/>
          <a:stretch/>
        </p:blipFill>
        <p:spPr>
          <a:xfrm>
            <a:off x="8699007" y="3309786"/>
            <a:ext cx="3377782" cy="349651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24" name="图片 23" descr="绘画里站在草地上&#10;&#10;描述已自动生成">
            <a:extLst>
              <a:ext uri="{FF2B5EF4-FFF2-40B4-BE49-F238E27FC236}">
                <a16:creationId xmlns:a16="http://schemas.microsoft.com/office/drawing/2014/main" id="{B247CFFC-BE87-C0DB-C69B-A296096613C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56"/>
          <a:stretch/>
        </p:blipFill>
        <p:spPr>
          <a:xfrm>
            <a:off x="9084327" y="-21007"/>
            <a:ext cx="2923438" cy="347368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8C2382F3-E891-85DF-1C1A-CCDCB73ECB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1007"/>
            <a:ext cx="12192000" cy="6879007"/>
          </a:xfrm>
          <a:prstGeom prst="rect">
            <a:avLst/>
          </a:prstGeom>
          <a:solidFill>
            <a:schemeClr val="bg2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654E34-694F-D50F-F227-DB5D06295CAF}"/>
              </a:ext>
            </a:extLst>
          </p:cNvPr>
          <p:cNvSpPr/>
          <p:nvPr/>
        </p:nvSpPr>
        <p:spPr>
          <a:xfrm>
            <a:off x="351574" y="1407314"/>
            <a:ext cx="11488851" cy="215443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Artistic Journey of French Paintings</a:t>
            </a:r>
          </a:p>
          <a:p>
            <a:pPr algn="ctr"/>
            <a:endParaRPr lang="en-US" altLang="zh-C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altLang="zh-CN" sz="4000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- Classic Movements and Timeless Masterpieces</a:t>
            </a:r>
            <a:endParaRPr lang="zh-CN" altLang="en-US" sz="40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8DC701-FCB5-3FFF-CEC0-0F38F1744776}"/>
              </a:ext>
            </a:extLst>
          </p:cNvPr>
          <p:cNvSpPr txBox="1"/>
          <p:nvPr/>
        </p:nvSpPr>
        <p:spPr>
          <a:xfrm>
            <a:off x="4920423" y="5008325"/>
            <a:ext cx="2351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GUO Xiaofan</a:t>
            </a:r>
          </a:p>
          <a:p>
            <a:pPr algn="ctr"/>
            <a:r>
              <a:rPr lang="en-US" altLang="zh-CN" sz="2400" b="1" dirty="0"/>
              <a:t>YIN </a:t>
            </a:r>
            <a:r>
              <a:rPr lang="en-US" altLang="zh-CN" sz="2400" b="1" dirty="0" err="1"/>
              <a:t>Chenghao</a:t>
            </a:r>
            <a:endParaRPr lang="en-US" altLang="zh-CN" sz="2400" b="1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2400" b="1" dirty="0"/>
              <a:t>04/10/2024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956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E47A69-218C-5631-F3EE-ABFAC379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Barbizon School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AFC08C-4A51-3E81-B81F-AB467BADFECB}"/>
              </a:ext>
            </a:extLst>
          </p:cNvPr>
          <p:cNvSpPr txBox="1"/>
          <p:nvPr/>
        </p:nvSpPr>
        <p:spPr>
          <a:xfrm>
            <a:off x="584902" y="1749222"/>
            <a:ext cx="6496531" cy="457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Time: </a:t>
            </a:r>
          </a:p>
          <a:p>
            <a:pPr marL="720000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/>
              <a:t>Mid-19th century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Background: </a:t>
            </a:r>
          </a:p>
          <a:p>
            <a:pPr marL="720000">
              <a:spcAft>
                <a:spcPts val="600"/>
              </a:spcAft>
            </a:pPr>
            <a:r>
              <a:rPr lang="en-US" altLang="zh-CN" sz="2400" dirty="0"/>
              <a:t>Reaction against academic traditions, focused on natural landscapes and rural life.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Historical Context: </a:t>
            </a:r>
          </a:p>
          <a:p>
            <a:pPr marL="720000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/>
              <a:t>Response to industrialization and urbanization in France.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Main Features:</a:t>
            </a:r>
          </a:p>
          <a:p>
            <a:pPr marL="7200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Natural landscapes and realistic peasant life</a:t>
            </a:r>
          </a:p>
          <a:p>
            <a:pPr marL="7200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Soft lighting, simple, rural settings</a:t>
            </a:r>
          </a:p>
        </p:txBody>
      </p:sp>
      <p:sp>
        <p:nvSpPr>
          <p:cNvPr id="23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 descr="穿着西装笔挺的男子黑白照&#10;&#10;描述已自动生成">
            <a:extLst>
              <a:ext uri="{FF2B5EF4-FFF2-40B4-BE49-F238E27FC236}">
                <a16:creationId xmlns:a16="http://schemas.microsoft.com/office/drawing/2014/main" id="{5597F79C-D90E-1DE7-E87C-B62893CF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24202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4" name="Arc 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图片 6" descr="黑白照片中的西装男人&#10;&#10;描述已自动生成">
            <a:extLst>
              <a:ext uri="{FF2B5EF4-FFF2-40B4-BE49-F238E27FC236}">
                <a16:creationId xmlns:a16="http://schemas.microsoft.com/office/drawing/2014/main" id="{E6247BB9-9A2F-0C9A-9B12-CA69B5230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r="4" b="26616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01873A-3C87-E5D4-82A9-F60348A393E3}"/>
              </a:ext>
            </a:extLst>
          </p:cNvPr>
          <p:cNvSpPr txBox="1"/>
          <p:nvPr/>
        </p:nvSpPr>
        <p:spPr>
          <a:xfrm>
            <a:off x="10297346" y="2442430"/>
            <a:ext cx="199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Jean-</a:t>
            </a:r>
            <a:r>
              <a:rPr lang="en-GB" altLang="zh-CN" dirty="0" err="1"/>
              <a:t>Frandik</a:t>
            </a:r>
            <a:r>
              <a:rPr lang="en-GB" altLang="zh-CN" dirty="0"/>
              <a:t> Millet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BA1F9F-BFCC-D874-2B18-D5DDC3ECDFFE}"/>
              </a:ext>
            </a:extLst>
          </p:cNvPr>
          <p:cNvSpPr txBox="1"/>
          <p:nvPr/>
        </p:nvSpPr>
        <p:spPr>
          <a:xfrm>
            <a:off x="9473701" y="0"/>
            <a:ext cx="292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Jean-Baptiste-Camille Corot</a:t>
            </a:r>
            <a:endParaRPr lang="zh-CN" altLang="en-US" dirty="0"/>
          </a:p>
        </p:txBody>
      </p:sp>
      <p:pic>
        <p:nvPicPr>
          <p:cNvPr id="13" name="图片 12" descr="图片包含 草, 户外, 田地, 男人&#10;&#10;描述已自动生成">
            <a:extLst>
              <a:ext uri="{FF2B5EF4-FFF2-40B4-BE49-F238E27FC236}">
                <a16:creationId xmlns:a16="http://schemas.microsoft.com/office/drawing/2014/main" id="{CAAE7732-4F93-2CE0-40D6-0E7A7C2BB0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33" y="3446619"/>
            <a:ext cx="5291667" cy="353218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924B770-7CC1-8B97-3830-B2E76D5CB6C7}"/>
              </a:ext>
            </a:extLst>
          </p:cNvPr>
          <p:cNvSpPr txBox="1"/>
          <p:nvPr/>
        </p:nvSpPr>
        <p:spPr>
          <a:xfrm>
            <a:off x="10736053" y="3398947"/>
            <a:ext cx="174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i="1" dirty="0"/>
              <a:t>The Gleaners</a:t>
            </a:r>
            <a:endParaRPr lang="zh-CN" altLang="en-US" b="1" dirty="0"/>
          </a:p>
        </p:txBody>
      </p:sp>
      <p:pic>
        <p:nvPicPr>
          <p:cNvPr id="17" name="图片 16" descr="河边的草地上吃草&#10;&#10;描述已自动生成">
            <a:extLst>
              <a:ext uri="{FF2B5EF4-FFF2-40B4-BE49-F238E27FC236}">
                <a16:creationId xmlns:a16="http://schemas.microsoft.com/office/drawing/2014/main" id="{3ABDBFEA-198E-18E1-19E9-B43719675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44"/>
          <a:stretch/>
        </p:blipFill>
        <p:spPr>
          <a:xfrm>
            <a:off x="6900333" y="-1"/>
            <a:ext cx="5291667" cy="344662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30C3BED-670F-3C71-3D96-242243A41370}"/>
              </a:ext>
            </a:extLst>
          </p:cNvPr>
          <p:cNvSpPr txBox="1"/>
          <p:nvPr/>
        </p:nvSpPr>
        <p:spPr>
          <a:xfrm>
            <a:off x="10857504" y="40527"/>
            <a:ext cx="15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i="1" dirty="0"/>
              <a:t>Ville </a:t>
            </a:r>
            <a:r>
              <a:rPr lang="en-GB" altLang="zh-CN" b="1" i="1" dirty="0" err="1"/>
              <a:t>d'Avray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5354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0.25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-0.43412 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6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9860E2-4300-D393-C2C2-6384994C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705" y="456637"/>
            <a:ext cx="37806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Neoclassicism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4DBED7-4750-B214-D528-44C829AED791}"/>
              </a:ext>
            </a:extLst>
          </p:cNvPr>
          <p:cNvSpPr txBox="1"/>
          <p:nvPr/>
        </p:nvSpPr>
        <p:spPr>
          <a:xfrm>
            <a:off x="4899551" y="1674257"/>
            <a:ext cx="7445139" cy="44556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Time: </a:t>
            </a:r>
          </a:p>
          <a:p>
            <a:pPr marL="720000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/>
              <a:t>Late 18th century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Background: </a:t>
            </a:r>
          </a:p>
          <a:p>
            <a:pPr marL="720000">
              <a:spcAft>
                <a:spcPts val="600"/>
              </a:spcAft>
            </a:pPr>
            <a:r>
              <a:rPr lang="en-US" altLang="zh-CN" sz="2400" dirty="0"/>
              <a:t>Reaction against Baroque and Rococo, inspired by Ancient Greece and Rome.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Historical Context: </a:t>
            </a:r>
          </a:p>
          <a:p>
            <a:pPr marL="720000">
              <a:lnSpc>
                <a:spcPct val="90000"/>
              </a:lnSpc>
              <a:spcAft>
                <a:spcPts val="600"/>
              </a:spcAft>
            </a:pPr>
            <a:r>
              <a:rPr lang="en-US" altLang="zh-CN" sz="2400" dirty="0"/>
              <a:t>Linked to the Enlightenment and French Revolution.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/>
              <a:t>Main Features:</a:t>
            </a:r>
          </a:p>
          <a:p>
            <a:pPr marL="7200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Emphasis on reason, order, and classical tradition</a:t>
            </a:r>
          </a:p>
          <a:p>
            <a:pPr marL="7200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Heroic and moral strength in characters</a:t>
            </a:r>
          </a:p>
          <a:p>
            <a:pPr marL="7200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 err="1"/>
              <a:t>ymmetry</a:t>
            </a:r>
            <a:r>
              <a:rPr lang="en-US" altLang="zh-CN" sz="2400" dirty="0"/>
              <a:t> and simplicity in composition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C93E10-C865-6642-6451-9D8E1DB64D64}"/>
              </a:ext>
            </a:extLst>
          </p:cNvPr>
          <p:cNvSpPr txBox="1"/>
          <p:nvPr/>
        </p:nvSpPr>
        <p:spPr>
          <a:xfrm>
            <a:off x="965504" y="3066700"/>
            <a:ext cx="234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Jacques-Louis David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8E3D57-089C-3E6A-FC4F-67E1525A8960}"/>
              </a:ext>
            </a:extLst>
          </p:cNvPr>
          <p:cNvSpPr txBox="1"/>
          <p:nvPr/>
        </p:nvSpPr>
        <p:spPr>
          <a:xfrm>
            <a:off x="1604871" y="6492184"/>
            <a:ext cx="3516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Jean-Auguste-Dominique Ingres</a:t>
            </a:r>
            <a:endParaRPr lang="zh-CN" altLang="en-US" dirty="0"/>
          </a:p>
        </p:txBody>
      </p:sp>
      <p:pic>
        <p:nvPicPr>
          <p:cNvPr id="5" name="图片 4" descr="男人的画像&#10;&#10;描述已自动生成">
            <a:extLst>
              <a:ext uri="{FF2B5EF4-FFF2-40B4-BE49-F238E27FC236}">
                <a16:creationId xmlns:a16="http://schemas.microsoft.com/office/drawing/2014/main" id="{F9868484-731A-554A-F339-46E24BB34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8751"/>
          <a:stretch/>
        </p:blipFill>
        <p:spPr>
          <a:xfrm>
            <a:off x="464575" y="10548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78D4A8-A7D8-DFBF-5E63-2F71C75DA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8"/>
          <a:stretch/>
        </p:blipFill>
        <p:spPr>
          <a:xfrm>
            <a:off x="1608184" y="3373466"/>
            <a:ext cx="3118718" cy="3118718"/>
          </a:xfrm>
          <a:custGeom>
            <a:avLst/>
            <a:gdLst/>
            <a:ahLst/>
            <a:cxnLst/>
            <a:rect l="l" t="t" r="r" b="b"/>
            <a:pathLst>
              <a:path w="2683042" h="2683042">
                <a:moveTo>
                  <a:pt x="102278" y="0"/>
                </a:moveTo>
                <a:lnTo>
                  <a:pt x="2580764" y="0"/>
                </a:lnTo>
                <a:cubicBezTo>
                  <a:pt x="2637251" y="0"/>
                  <a:pt x="2683042" y="45791"/>
                  <a:pt x="2683042" y="102278"/>
                </a:cubicBezTo>
                <a:lnTo>
                  <a:pt x="2683042" y="2580764"/>
                </a:lnTo>
                <a:cubicBezTo>
                  <a:pt x="2683042" y="2637251"/>
                  <a:pt x="2637251" y="2683042"/>
                  <a:pt x="2580764" y="2683042"/>
                </a:cubicBezTo>
                <a:lnTo>
                  <a:pt x="102278" y="2683042"/>
                </a:lnTo>
                <a:cubicBezTo>
                  <a:pt x="45791" y="2683042"/>
                  <a:pt x="0" y="2637251"/>
                  <a:pt x="0" y="2580764"/>
                </a:cubicBezTo>
                <a:lnTo>
                  <a:pt x="0" y="102278"/>
                </a:lnTo>
                <a:cubicBezTo>
                  <a:pt x="0" y="45791"/>
                  <a:pt x="45791" y="0"/>
                  <a:pt x="102278" y="0"/>
                </a:cubicBezTo>
                <a:close/>
              </a:path>
            </a:pathLst>
          </a:custGeom>
        </p:spPr>
      </p:pic>
      <p:pic>
        <p:nvPicPr>
          <p:cNvPr id="18" name="图片 17" descr="图片包含 户外, 小, 棕色, 水&#10;&#10;描述已自动生成">
            <a:extLst>
              <a:ext uri="{FF2B5EF4-FFF2-40B4-BE49-F238E27FC236}">
                <a16:creationId xmlns:a16="http://schemas.microsoft.com/office/drawing/2014/main" id="{EA87D830-00D0-849D-39EA-1D9ED236D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6" b="5655"/>
          <a:stretch/>
        </p:blipFill>
        <p:spPr>
          <a:xfrm>
            <a:off x="971596" y="42947"/>
            <a:ext cx="3629025" cy="363376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5F23B63-83B5-25D3-4B0A-8D86DE2DA62A}"/>
              </a:ext>
            </a:extLst>
          </p:cNvPr>
          <p:cNvSpPr txBox="1"/>
          <p:nvPr/>
        </p:nvSpPr>
        <p:spPr>
          <a:xfrm>
            <a:off x="895028" y="-5028"/>
            <a:ext cx="1258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i="1" dirty="0">
                <a:solidFill>
                  <a:schemeClr val="bg1"/>
                </a:solidFill>
              </a:rPr>
              <a:t>Napoleon </a:t>
            </a:r>
          </a:p>
          <a:p>
            <a:r>
              <a:rPr lang="en-GB" altLang="zh-CN" b="1" i="1" dirty="0">
                <a:solidFill>
                  <a:schemeClr val="bg1"/>
                </a:solidFill>
              </a:rPr>
              <a:t>Crossing </a:t>
            </a:r>
          </a:p>
          <a:p>
            <a:r>
              <a:rPr lang="en-GB" altLang="zh-CN" b="1" i="1" dirty="0">
                <a:solidFill>
                  <a:schemeClr val="bg1"/>
                </a:solidFill>
              </a:rPr>
              <a:t>the Alps</a:t>
            </a:r>
          </a:p>
        </p:txBody>
      </p:sp>
      <p:pic>
        <p:nvPicPr>
          <p:cNvPr id="16" name="图片 15" descr="人躺在床上&#10;&#10;中度可信度描述已自动生成">
            <a:extLst>
              <a:ext uri="{FF2B5EF4-FFF2-40B4-BE49-F238E27FC236}">
                <a16:creationId xmlns:a16="http://schemas.microsoft.com/office/drawing/2014/main" id="{968F18F7-9BA6-A742-2AD5-CA1BE2B27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" y="3709115"/>
            <a:ext cx="5704877" cy="317425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57B1E44-A3D3-5016-AD23-A7DCA96F8087}"/>
              </a:ext>
            </a:extLst>
          </p:cNvPr>
          <p:cNvSpPr txBox="1"/>
          <p:nvPr/>
        </p:nvSpPr>
        <p:spPr>
          <a:xfrm>
            <a:off x="3866318" y="3752063"/>
            <a:ext cx="201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i="1" dirty="0">
                <a:solidFill>
                  <a:schemeClr val="bg1"/>
                </a:solidFill>
              </a:rPr>
              <a:t>Grande Odalisque</a:t>
            </a:r>
            <a:endParaRPr lang="zh-CN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0.34739 0.07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391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3401 0.05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2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</p:bldLst>
  </p:timing>
</p:sld>
</file>

<file path=ppt/theme/theme1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19ABF3F-DDF0-4849-9D6F-E43E0F7DFBEE}">
  <we:reference id="wa200005566" version="3.0.0.2" store="zh-C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4C57AABDD3FE4C8D0F610AC9A6F681" ma:contentTypeVersion="9" ma:contentTypeDescription="Crée un document." ma:contentTypeScope="" ma:versionID="52140937d7f7614c9d022840b2bdc366">
  <xsd:schema xmlns:xsd="http://www.w3.org/2001/XMLSchema" xmlns:xs="http://www.w3.org/2001/XMLSchema" xmlns:p="http://schemas.microsoft.com/office/2006/metadata/properties" xmlns:ns3="2e1f90f2-a85f-42a7-9fae-f36b87f55cf8" xmlns:ns4="1a430a87-97d8-4638-ba74-2103fd9e5490" targetNamespace="http://schemas.microsoft.com/office/2006/metadata/properties" ma:root="true" ma:fieldsID="8a94332f85527bb2b3ba4cceb0c1fa16" ns3:_="" ns4:_="">
    <xsd:import namespace="2e1f90f2-a85f-42a7-9fae-f36b87f55cf8"/>
    <xsd:import namespace="1a430a87-97d8-4638-ba74-2103fd9e54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f90f2-a85f-42a7-9fae-f36b87f55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30a87-97d8-4638-ba74-2103fd9e54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1f90f2-a85f-42a7-9fae-f36b87f55cf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E0CD25-75E3-4266-9A9A-CFFA3D6AF8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1f90f2-a85f-42a7-9fae-f36b87f55cf8"/>
    <ds:schemaRef ds:uri="1a430a87-97d8-4638-ba74-2103fd9e54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EF2A8A-C97C-407C-924F-DFD76C46F1BA}">
  <ds:schemaRefs>
    <ds:schemaRef ds:uri="1a430a87-97d8-4638-ba74-2103fd9e5490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2e1f90f2-a85f-42a7-9fae-f36b87f55cf8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D73C6D-42CA-49F0-9DC0-49A03BBF13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139</Words>
  <Application>Microsoft Office PowerPoint</Application>
  <PresentationFormat>宽屏</PresentationFormat>
  <Paragraphs>39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Poppins</vt:lpstr>
      <vt:lpstr>Terra</vt:lpstr>
      <vt:lpstr>PowerPoint 演示文稿</vt:lpstr>
      <vt:lpstr>Barbizon School</vt:lpstr>
      <vt:lpstr>Neoclassicism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Xiaofan GUO</dc:creator>
  <cp:lastModifiedBy>Xiaofan GUO</cp:lastModifiedBy>
  <cp:revision>12</cp:revision>
  <dcterms:created xsi:type="dcterms:W3CDTF">2024-09-27T07:34:08Z</dcterms:created>
  <dcterms:modified xsi:type="dcterms:W3CDTF">2024-10-03T23:18:34Z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0x0101001B4C57AABDD3FE4C8D0F610AC9A6F681</vt:lpwstr>
  </property>
</Properties>
</file>