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7" r:id="rId6"/>
    <p:sldId id="304" r:id="rId7"/>
    <p:sldId id="295" r:id="rId8"/>
    <p:sldId id="263" r:id="rId9"/>
    <p:sldId id="303" r:id="rId10"/>
    <p:sldId id="305" r:id="rId11"/>
    <p:sldId id="299" r:id="rId12"/>
    <p:sldId id="300" r:id="rId13"/>
    <p:sldId id="301" r:id="rId14"/>
    <p:sldId id="302" r:id="rId15"/>
  </p:sldIdLst>
  <p:sldSz cx="9144000" cy="5143500" type="screen16x9"/>
  <p:notesSz cx="6858000" cy="9144000"/>
  <p:custDataLst>
    <p:tags r:id="rId18"/>
  </p:custDataLst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7332370-ECD6-4CE5-886A-9B0ECDC7B413}">
          <p14:sldIdLst>
            <p14:sldId id="256"/>
            <p14:sldId id="297"/>
            <p14:sldId id="304"/>
            <p14:sldId id="295"/>
            <p14:sldId id="263"/>
            <p14:sldId id="303"/>
            <p14:sldId id="305"/>
            <p14:sldId id="299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42"/>
    <a:srgbClr val="5E5E5E"/>
    <a:srgbClr val="242A75"/>
    <a:srgbClr val="E1CD00"/>
    <a:srgbClr val="C3D600"/>
    <a:srgbClr val="253746"/>
    <a:srgbClr val="69A3B9"/>
    <a:srgbClr val="7D7EAB"/>
    <a:srgbClr val="B42573"/>
    <a:srgbClr val="309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C3D9B-B1F5-458F-A63F-101F6C4BCA6D}" v="539" dt="2020-11-17T10:34:35.822"/>
    <p1510:client id="{210D83D2-3CDB-449B-93BA-A643CA561656}" v="29" dt="2021-11-09T09:49:21.018"/>
    <p1510:client id="{3C6842B6-3F96-44B5-B990-86F833D8CD26}" v="1" dt="2020-11-23T14:44:53.731"/>
    <p1510:client id="{5835911A-B016-4EE8-BB7D-5B848B6D1729}" v="6" dt="2021-01-10T11:23:48.630"/>
    <p1510:client id="{610D6923-478A-4F15-837B-2A7C389F61DF}" v="1847" dt="2020-12-15T11:04:25.348"/>
    <p1510:client id="{66BF16FA-D9E7-4796-8161-CC34E0155573}" v="44" dt="2020-11-17T10:06:01.079"/>
    <p1510:client id="{7157A100-5639-46BA-BB09-5F7B3797EA10}" v="27" dt="2020-11-17T10:51:06.554"/>
    <p1510:client id="{79ACC40C-864D-4208-AECA-498E664D4511}" v="1" dt="2021-11-16T08:41:23.588"/>
    <p1510:client id="{88F7FEE7-080E-484B-B5F5-9F12508AD80D}" vWet="2" dt="2021-11-09T09:32:02.577"/>
    <p1510:client id="{9046B0DC-1276-4A18-AAE5-10B1C49B08DA}" v="5" dt="2020-11-17T08:52:02.303"/>
    <p1510:client id="{96DD4799-BD5A-40C4-A7D1-C22031031964}" v="13" dt="2021-01-12T09:09:17.940"/>
    <p1510:client id="{A30D368B-D1B6-4552-A665-3E22AE569E14}" v="2" dt="2020-12-02T15:51:36.338"/>
    <p1510:client id="{A5A7CEB5-6DC3-451C-8997-41F98A4E5699}" v="85" dt="2021-01-19T10:26:40.517"/>
    <p1510:client id="{B4D30813-0D40-47F6-AE7C-EC92F5A1C7EB}" v="53" dt="2020-11-17T09:06:16.997"/>
    <p1510:client id="{BBCDC69F-21B8-44C6-A403-C8CC66D1130F}" v="61" dt="2020-11-17T08:04:26.997"/>
    <p1510:client id="{BEF8587F-85F3-4602-96E2-17289B1A8173}" v="30" dt="2020-11-17T09:32:30.740"/>
    <p1510:client id="{D09DFDEF-C293-4E83-9F72-0699B92F3C00}" v="1" dt="2021-11-16T08:41:31.571"/>
    <p1510:client id="{DAC42493-9DE0-4509-B099-48A8A548C367}" v="144" dt="2020-12-11T20:51:09.103"/>
    <p1510:client id="{DD70DFA2-9382-479D-8211-8E94B3F0AC95}" v="51" dt="2020-12-20T17:49:31.948"/>
    <p1510:client id="{DDA78CD2-3E26-424E-B35F-BE6EA2F4A183}" v="6" dt="2020-11-17T08:12:31.493"/>
    <p1510:client id="{E686D448-634E-44DE-BA73-88127A651A65}" v="8" dt="2021-11-09T09:35:10.003"/>
    <p1510:client id="{FEA2FBD8-A0BD-417E-BE4B-F3A958154881}" v="2" dt="2020-11-17T09:15:38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9E0086-C2C0-4A17-96C7-F86490B08E98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1B58-D316-4A8F-B319-E852A0792F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702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1C90C-B1B6-458A-A3CB-E56BF8FA6EE1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87C13-B7D3-4EDF-8799-876172B23E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5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87C13-B7D3-4EDF-8799-876172B23E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26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 -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/>
          </a:p>
        </p:txBody>
      </p:sp>
      <p:sp>
        <p:nvSpPr>
          <p:cNvPr id="10" name="Rectangle 1"/>
          <p:cNvSpPr/>
          <p:nvPr userDrawn="1"/>
        </p:nvSpPr>
        <p:spPr bwMode="auto">
          <a:xfrm>
            <a:off x="5500584" y="-3960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et</a:t>
            </a:r>
            <a:br>
              <a:rPr lang="fr-FR" noProof="0"/>
            </a:br>
            <a:r>
              <a:rPr lang="fr-FR" noProof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Cliquez pour modifier le style</a:t>
            </a:r>
            <a:br>
              <a:rPr lang="fr-FR" noProof="0"/>
            </a:br>
            <a:r>
              <a:rPr lang="fr-FR" noProof="0"/>
              <a:t>des sous-titres du masque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20179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r 49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51" name="Forme libre 50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  <p:sp>
          <p:nvSpPr>
            <p:cNvPr id="52" name="Forme libre 51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</p:grpSp>
      <p:sp>
        <p:nvSpPr>
          <p:cNvPr id="6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59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450659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grpSp>
        <p:nvGrpSpPr>
          <p:cNvPr id="17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2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32395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grpSp>
        <p:nvGrpSpPr>
          <p:cNvPr id="29" name="Grouper 28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0" name="Forme libre 29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  <p:sp>
          <p:nvSpPr>
            <p:cNvPr id="31" name="Forme libre 30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1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898598" y="3396030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</a:t>
            </a:r>
            <a:br>
              <a:rPr lang="fr-FR" noProof="0"/>
            </a:br>
            <a:r>
              <a:rPr lang="fr-FR" noProof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28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4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5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6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7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72067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3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6227132" y="1439420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6227132" y="3554186"/>
            <a:ext cx="2916868" cy="1076811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</a:t>
            </a:r>
            <a:br>
              <a:rPr lang="fr-FR" noProof="0"/>
            </a:br>
            <a:r>
              <a:rPr lang="fr-FR" noProof="0"/>
              <a:t>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57862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grpSp>
        <p:nvGrpSpPr>
          <p:cNvPr id="28" name="Grouper 27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9" name="Forme libre 28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  <p:sp>
          <p:nvSpPr>
            <p:cNvPr id="30" name="Forme libre 29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</p:grpSp>
      <p:grpSp>
        <p:nvGrpSpPr>
          <p:cNvPr id="18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7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2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3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4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5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6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7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86004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4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grpSp>
        <p:nvGrpSpPr>
          <p:cNvPr id="29" name="Grouper 28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0" name="Forme libre 29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  <p:sp>
          <p:nvSpPr>
            <p:cNvPr id="31" name="Forme libre 30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1950" y="3396030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</a:t>
            </a:r>
            <a:br>
              <a:rPr lang="fr-FR" noProof="0"/>
            </a:br>
            <a:r>
              <a:rPr lang="fr-FR" noProof="0"/>
              <a:t>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69" y="865130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7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grpSp>
        <p:nvGrpSpPr>
          <p:cNvPr id="19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1585545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5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grpSp>
        <p:nvGrpSpPr>
          <p:cNvPr id="31" name="Grouper 30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32" name="Forme libre 31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  <p:sp>
          <p:nvSpPr>
            <p:cNvPr id="33" name="Forme libre 32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6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6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6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 hasCustomPrompt="1"/>
          </p:nvPr>
        </p:nvSpPr>
        <p:spPr>
          <a:xfrm>
            <a:off x="5509838" y="1964218"/>
            <a:ext cx="1502469" cy="2666779"/>
          </a:xfrm>
        </p:spPr>
        <p:txBody>
          <a:bodyPr anchor="b" anchorCtr="0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</a:t>
            </a:r>
            <a:br>
              <a:rPr lang="fr-FR" noProof="0"/>
            </a:br>
            <a:r>
              <a:rPr lang="fr-FR" noProof="0"/>
              <a:t>du masque</a:t>
            </a:r>
          </a:p>
        </p:txBody>
      </p:sp>
      <p:grpSp>
        <p:nvGrpSpPr>
          <p:cNvPr id="20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1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4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3055995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6_Titre et contenu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r 19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1" name="Forme libre 20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  <p:sp>
          <p:nvSpPr>
            <p:cNvPr id="22" name="Forme libre 21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</p:grpSp>
      <p:grpSp>
        <p:nvGrpSpPr>
          <p:cNvPr id="16" name="Group 25"/>
          <p:cNvGrpSpPr/>
          <p:nvPr userDrawn="1"/>
        </p:nvGrpSpPr>
        <p:grpSpPr>
          <a:xfrm>
            <a:off x="7256329" y="4879328"/>
            <a:ext cx="1692409" cy="153444"/>
            <a:chOff x="2619375" y="-595312"/>
            <a:chExt cx="1785938" cy="215899"/>
          </a:xfrm>
        </p:grpSpPr>
        <p:sp>
          <p:nvSpPr>
            <p:cNvPr id="23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noProof="0"/>
            </a:p>
          </p:txBody>
        </p:sp>
        <p:sp>
          <p:nvSpPr>
            <p:cNvPr id="24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noProof="0"/>
            </a:p>
          </p:txBody>
        </p:sp>
        <p:sp>
          <p:nvSpPr>
            <p:cNvPr id="25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noProof="0"/>
            </a:p>
          </p:txBody>
        </p:sp>
        <p:sp>
          <p:nvSpPr>
            <p:cNvPr id="26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noProof="0"/>
            </a:p>
          </p:txBody>
        </p:sp>
        <p:sp>
          <p:nvSpPr>
            <p:cNvPr id="27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noProof="0"/>
            </a:p>
          </p:txBody>
        </p:sp>
        <p:sp>
          <p:nvSpPr>
            <p:cNvPr id="28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noProof="0"/>
            </a:p>
          </p:txBody>
        </p:sp>
        <p:sp>
          <p:nvSpPr>
            <p:cNvPr id="29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1350" noProof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0" y="-9526"/>
            <a:ext cx="3647433" cy="5153026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</p:spTree>
    <p:extLst>
      <p:ext uri="{BB962C8B-B14F-4D97-AF65-F5344CB8AC3E}">
        <p14:creationId xmlns:p14="http://schemas.microsoft.com/office/powerpoint/2010/main" val="4086531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7_Titre et contenu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grpSp>
        <p:nvGrpSpPr>
          <p:cNvPr id="25" name="Grouper 24"/>
          <p:cNvGrpSpPr/>
          <p:nvPr userDrawn="1"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6" name="Forme libre 25"/>
            <p:cNvSpPr/>
            <p:nvPr userDrawn="1"/>
          </p:nvSpPr>
          <p:spPr>
            <a:xfrm>
              <a:off x="5021580" y="4728"/>
              <a:ext cx="747600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0041" h="6842688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  <p:sp>
          <p:nvSpPr>
            <p:cNvPr id="27" name="Forme libre 26"/>
            <p:cNvSpPr/>
            <p:nvPr userDrawn="1"/>
          </p:nvSpPr>
          <p:spPr>
            <a:xfrm>
              <a:off x="5422699" y="4728"/>
              <a:ext cx="1474866" cy="6853272"/>
            </a:xfrm>
            <a:custGeom>
              <a:avLst/>
              <a:gdLst>
                <a:gd name="connsiteX0" fmla="*/ 751243 w 1897137"/>
                <a:gd name="connsiteY0" fmla="*/ 6852213 h 6852213"/>
                <a:gd name="connsiteX1" fmla="*/ 45187 w 1897137"/>
                <a:gd name="connsiteY1" fmla="*/ 3252486 h 6852213"/>
                <a:gd name="connsiteX2" fmla="*/ 1897137 w 1897137"/>
                <a:gd name="connsiteY2" fmla="*/ 0 h 6852213"/>
                <a:gd name="connsiteX0" fmla="*/ 1271740 w 1859234"/>
                <a:gd name="connsiteY0" fmla="*/ 6833163 h 6833163"/>
                <a:gd name="connsiteX1" fmla="*/ 7284 w 1859234"/>
                <a:gd name="connsiteY1" fmla="*/ 3252486 h 6833163"/>
                <a:gd name="connsiteX2" fmla="*/ 1859234 w 1859234"/>
                <a:gd name="connsiteY2" fmla="*/ 0 h 6833163"/>
                <a:gd name="connsiteX0" fmla="*/ 1273830 w 1861324"/>
                <a:gd name="connsiteY0" fmla="*/ 6833163 h 6833163"/>
                <a:gd name="connsiteX1" fmla="*/ 9374 w 1861324"/>
                <a:gd name="connsiteY1" fmla="*/ 3252486 h 6833163"/>
                <a:gd name="connsiteX2" fmla="*/ 1861324 w 1861324"/>
                <a:gd name="connsiteY2" fmla="*/ 0 h 6833163"/>
                <a:gd name="connsiteX0" fmla="*/ 1143473 w 1730967"/>
                <a:gd name="connsiteY0" fmla="*/ 6833163 h 6833163"/>
                <a:gd name="connsiteX1" fmla="*/ 11270 w 1730967"/>
                <a:gd name="connsiteY1" fmla="*/ 3255661 h 6833163"/>
                <a:gd name="connsiteX2" fmla="*/ 1730967 w 1730967"/>
                <a:gd name="connsiteY2" fmla="*/ 0 h 6833163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146245 w 1814560"/>
                <a:gd name="connsiteY0" fmla="*/ 6842688 h 6842688"/>
                <a:gd name="connsiteX1" fmla="*/ 14042 w 1814560"/>
                <a:gd name="connsiteY1" fmla="*/ 3265186 h 6842688"/>
                <a:gd name="connsiteX2" fmla="*/ 1814560 w 1814560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54300 w 1722615"/>
                <a:gd name="connsiteY0" fmla="*/ 6842688 h 6842688"/>
                <a:gd name="connsiteX1" fmla="*/ 9657 w 1722615"/>
                <a:gd name="connsiteY1" fmla="*/ 3416535 h 6842688"/>
                <a:gd name="connsiteX2" fmla="*/ 1722615 w 1722615"/>
                <a:gd name="connsiteY2" fmla="*/ 0 h 6842688"/>
                <a:gd name="connsiteX0" fmla="*/ 1060731 w 1729046"/>
                <a:gd name="connsiteY0" fmla="*/ 6842688 h 6842688"/>
                <a:gd name="connsiteX1" fmla="*/ 16088 w 1729046"/>
                <a:gd name="connsiteY1" fmla="*/ 3416535 h 6842688"/>
                <a:gd name="connsiteX2" fmla="*/ 1729046 w 1729046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061726 w 1730041"/>
                <a:gd name="connsiteY0" fmla="*/ 6842688 h 6842688"/>
                <a:gd name="connsiteX1" fmla="*/ 17083 w 1730041"/>
                <a:gd name="connsiteY1" fmla="*/ 3416535 h 6842688"/>
                <a:gd name="connsiteX2" fmla="*/ 1730041 w 1730041"/>
                <a:gd name="connsiteY2" fmla="*/ 0 h 6842688"/>
                <a:gd name="connsiteX0" fmla="*/ 1201583 w 4272315"/>
                <a:gd name="connsiteY0" fmla="*/ 6842688 h 6842688"/>
                <a:gd name="connsiteX1" fmla="*/ 156940 w 4272315"/>
                <a:gd name="connsiteY1" fmla="*/ 3416535 h 6842688"/>
                <a:gd name="connsiteX2" fmla="*/ 4272315 w 4272315"/>
                <a:gd name="connsiteY2" fmla="*/ 0 h 6842688"/>
                <a:gd name="connsiteX0" fmla="*/ 420880 w 3491612"/>
                <a:gd name="connsiteY0" fmla="*/ 6842688 h 6842688"/>
                <a:gd name="connsiteX1" fmla="*/ 521761 w 3491612"/>
                <a:gd name="connsiteY1" fmla="*/ 3196869 h 6842688"/>
                <a:gd name="connsiteX2" fmla="*/ 3491612 w 3491612"/>
                <a:gd name="connsiteY2" fmla="*/ 0 h 6842688"/>
                <a:gd name="connsiteX0" fmla="*/ 383391 w 3454123"/>
                <a:gd name="connsiteY0" fmla="*/ 6842688 h 6842688"/>
                <a:gd name="connsiteX1" fmla="*/ 484272 w 3454123"/>
                <a:gd name="connsiteY1" fmla="*/ 3196869 h 6842688"/>
                <a:gd name="connsiteX2" fmla="*/ 3454123 w 3454123"/>
                <a:gd name="connsiteY2" fmla="*/ 0 h 6842688"/>
                <a:gd name="connsiteX0" fmla="*/ 294195 w 3364927"/>
                <a:gd name="connsiteY0" fmla="*/ 6842688 h 6842688"/>
                <a:gd name="connsiteX1" fmla="*/ 395076 w 3364927"/>
                <a:gd name="connsiteY1" fmla="*/ 3196869 h 6842688"/>
                <a:gd name="connsiteX2" fmla="*/ 3364927 w 3364927"/>
                <a:gd name="connsiteY2" fmla="*/ 0 h 6842688"/>
                <a:gd name="connsiteX0" fmla="*/ 313955 w 3384687"/>
                <a:gd name="connsiteY0" fmla="*/ 6842688 h 6842688"/>
                <a:gd name="connsiteX1" fmla="*/ 414836 w 3384687"/>
                <a:gd name="connsiteY1" fmla="*/ 3196869 h 6842688"/>
                <a:gd name="connsiteX2" fmla="*/ 3384687 w 3384687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19074 w 3389806"/>
                <a:gd name="connsiteY0" fmla="*/ 6842688 h 6842688"/>
                <a:gd name="connsiteX1" fmla="*/ 419955 w 3389806"/>
                <a:gd name="connsiteY1" fmla="*/ 3196869 h 6842688"/>
                <a:gd name="connsiteX2" fmla="*/ 3389806 w 3389806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34826 w 3405558"/>
                <a:gd name="connsiteY0" fmla="*/ 6842688 h 6842688"/>
                <a:gd name="connsiteX1" fmla="*/ 435707 w 3405558"/>
                <a:gd name="connsiteY1" fmla="*/ 3196869 h 6842688"/>
                <a:gd name="connsiteX2" fmla="*/ 3405558 w 3405558"/>
                <a:gd name="connsiteY2" fmla="*/ 0 h 6842688"/>
                <a:gd name="connsiteX0" fmla="*/ 342294 w 3413026"/>
                <a:gd name="connsiteY0" fmla="*/ 6842688 h 6842688"/>
                <a:gd name="connsiteX1" fmla="*/ 443175 w 3413026"/>
                <a:gd name="connsiteY1" fmla="*/ 3196869 h 6842688"/>
                <a:gd name="connsiteX2" fmla="*/ 3413026 w 3413026"/>
                <a:gd name="connsiteY2" fmla="*/ 0 h 68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13026" h="6842688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350" noProof="0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3"/>
            <a:ext cx="3431610" cy="3934454"/>
          </a:xfrm>
        </p:spPr>
        <p:txBody>
          <a:bodyPr anchor="ctr" anchorCtr="0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grpSp>
        <p:nvGrpSpPr>
          <p:cNvPr id="23" name="Group 25"/>
          <p:cNvGrpSpPr/>
          <p:nvPr userDrawn="1"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180 w 180"/>
                <a:gd name="T1" fmla="*/ 122 h 166"/>
                <a:gd name="T2" fmla="*/ 155 w 180"/>
                <a:gd name="T3" fmla="*/ 156 h 166"/>
                <a:gd name="T4" fmla="*/ 81 w 180"/>
                <a:gd name="T5" fmla="*/ 166 h 166"/>
                <a:gd name="T6" fmla="*/ 0 w 180"/>
                <a:gd name="T7" fmla="*/ 158 h 166"/>
                <a:gd name="T8" fmla="*/ 0 w 180"/>
                <a:gd name="T9" fmla="*/ 132 h 166"/>
                <a:gd name="T10" fmla="*/ 143 w 180"/>
                <a:gd name="T11" fmla="*/ 132 h 166"/>
                <a:gd name="T12" fmla="*/ 143 w 180"/>
                <a:gd name="T13" fmla="*/ 97 h 166"/>
                <a:gd name="T14" fmla="*/ 42 w 180"/>
                <a:gd name="T15" fmla="*/ 97 h 166"/>
                <a:gd name="T16" fmla="*/ 1 w 180"/>
                <a:gd name="T17" fmla="*/ 59 h 166"/>
                <a:gd name="T18" fmla="*/ 1 w 180"/>
                <a:gd name="T19" fmla="*/ 44 h 166"/>
                <a:gd name="T20" fmla="*/ 26 w 180"/>
                <a:gd name="T21" fmla="*/ 9 h 166"/>
                <a:gd name="T22" fmla="*/ 97 w 180"/>
                <a:gd name="T23" fmla="*/ 0 h 166"/>
                <a:gd name="T24" fmla="*/ 177 w 180"/>
                <a:gd name="T25" fmla="*/ 8 h 166"/>
                <a:gd name="T26" fmla="*/ 177 w 180"/>
                <a:gd name="T27" fmla="*/ 34 h 166"/>
                <a:gd name="T28" fmla="*/ 37 w 180"/>
                <a:gd name="T29" fmla="*/ 34 h 166"/>
                <a:gd name="T30" fmla="*/ 37 w 180"/>
                <a:gd name="T31" fmla="*/ 64 h 166"/>
                <a:gd name="T32" fmla="*/ 138 w 180"/>
                <a:gd name="T33" fmla="*/ 64 h 166"/>
                <a:gd name="T34" fmla="*/ 180 w 180"/>
                <a:gd name="T35" fmla="*/ 102 h 166"/>
                <a:gd name="T36" fmla="*/ 180 w 180"/>
                <a:gd name="T37" fmla="*/ 12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177 w 177"/>
                <a:gd name="T1" fmla="*/ 158 h 166"/>
                <a:gd name="T2" fmla="*/ 89 w 177"/>
                <a:gd name="T3" fmla="*/ 166 h 166"/>
                <a:gd name="T4" fmla="*/ 0 w 177"/>
                <a:gd name="T5" fmla="*/ 158 h 166"/>
                <a:gd name="T6" fmla="*/ 0 w 177"/>
                <a:gd name="T7" fmla="*/ 8 h 166"/>
                <a:gd name="T8" fmla="*/ 88 w 177"/>
                <a:gd name="T9" fmla="*/ 0 h 166"/>
                <a:gd name="T10" fmla="*/ 176 w 177"/>
                <a:gd name="T11" fmla="*/ 8 h 166"/>
                <a:gd name="T12" fmla="*/ 176 w 177"/>
                <a:gd name="T13" fmla="*/ 35 h 166"/>
                <a:gd name="T14" fmla="*/ 43 w 177"/>
                <a:gd name="T15" fmla="*/ 35 h 166"/>
                <a:gd name="T16" fmla="*/ 43 w 177"/>
                <a:gd name="T17" fmla="*/ 65 h 166"/>
                <a:gd name="T18" fmla="*/ 130 w 177"/>
                <a:gd name="T19" fmla="*/ 65 h 166"/>
                <a:gd name="T20" fmla="*/ 130 w 177"/>
                <a:gd name="T21" fmla="*/ 96 h 166"/>
                <a:gd name="T22" fmla="*/ 43 w 177"/>
                <a:gd name="T23" fmla="*/ 96 h 166"/>
                <a:gd name="T24" fmla="*/ 43 w 177"/>
                <a:gd name="T25" fmla="*/ 132 h 166"/>
                <a:gd name="T26" fmla="*/ 177 w 177"/>
                <a:gd name="T27" fmla="*/ 132 h 166"/>
                <a:gd name="T28" fmla="*/ 177 w 177"/>
                <a:gd name="T29" fmla="*/ 15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158 w 158"/>
                <a:gd name="T1" fmla="*/ 154 h 162"/>
                <a:gd name="T2" fmla="*/ 80 w 158"/>
                <a:gd name="T3" fmla="*/ 162 h 162"/>
                <a:gd name="T4" fmla="*/ 0 w 158"/>
                <a:gd name="T5" fmla="*/ 154 h 162"/>
                <a:gd name="T6" fmla="*/ 0 w 158"/>
                <a:gd name="T7" fmla="*/ 0 h 162"/>
                <a:gd name="T8" fmla="*/ 43 w 158"/>
                <a:gd name="T9" fmla="*/ 0 h 162"/>
                <a:gd name="T10" fmla="*/ 43 w 158"/>
                <a:gd name="T11" fmla="*/ 126 h 162"/>
                <a:gd name="T12" fmla="*/ 158 w 158"/>
                <a:gd name="T13" fmla="*/ 126 h 162"/>
                <a:gd name="T14" fmla="*/ 158 w 158"/>
                <a:gd name="T15" fmla="*/ 15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26 w 226"/>
                <a:gd name="T1" fmla="*/ 155 h 161"/>
                <a:gd name="T2" fmla="*/ 179 w 226"/>
                <a:gd name="T3" fmla="*/ 161 h 161"/>
                <a:gd name="T4" fmla="*/ 114 w 226"/>
                <a:gd name="T5" fmla="*/ 29 h 161"/>
                <a:gd name="T6" fmla="*/ 110 w 226"/>
                <a:gd name="T7" fmla="*/ 29 h 161"/>
                <a:gd name="T8" fmla="*/ 45 w 226"/>
                <a:gd name="T9" fmla="*/ 161 h 161"/>
                <a:gd name="T10" fmla="*/ 0 w 226"/>
                <a:gd name="T11" fmla="*/ 155 h 161"/>
                <a:gd name="T12" fmla="*/ 83 w 226"/>
                <a:gd name="T13" fmla="*/ 0 h 161"/>
                <a:gd name="T14" fmla="*/ 142 w 226"/>
                <a:gd name="T15" fmla="*/ 0 h 161"/>
                <a:gd name="T16" fmla="*/ 226 w 226"/>
                <a:gd name="T17" fmla="*/ 1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190 w 190"/>
                <a:gd name="T1" fmla="*/ 158 h 163"/>
                <a:gd name="T2" fmla="*/ 148 w 190"/>
                <a:gd name="T3" fmla="*/ 163 h 163"/>
                <a:gd name="T4" fmla="*/ 148 w 190"/>
                <a:gd name="T5" fmla="*/ 96 h 163"/>
                <a:gd name="T6" fmla="*/ 42 w 190"/>
                <a:gd name="T7" fmla="*/ 96 h 163"/>
                <a:gd name="T8" fmla="*/ 42 w 190"/>
                <a:gd name="T9" fmla="*/ 163 h 163"/>
                <a:gd name="T10" fmla="*/ 0 w 190"/>
                <a:gd name="T11" fmla="*/ 158 h 163"/>
                <a:gd name="T12" fmla="*/ 0 w 190"/>
                <a:gd name="T13" fmla="*/ 5 h 163"/>
                <a:gd name="T14" fmla="*/ 42 w 190"/>
                <a:gd name="T15" fmla="*/ 0 h 163"/>
                <a:gd name="T16" fmla="*/ 42 w 190"/>
                <a:gd name="T17" fmla="*/ 65 h 163"/>
                <a:gd name="T18" fmla="*/ 148 w 190"/>
                <a:gd name="T19" fmla="*/ 65 h 163"/>
                <a:gd name="T20" fmla="*/ 148 w 190"/>
                <a:gd name="T21" fmla="*/ 0 h 163"/>
                <a:gd name="T22" fmla="*/ 190 w 190"/>
                <a:gd name="T23" fmla="*/ 5 h 163"/>
                <a:gd name="T24" fmla="*/ 190 w 190"/>
                <a:gd name="T25" fmla="*/ 15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  <p:sp>
          <p:nvSpPr>
            <p:cNvPr id="3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192 w 192"/>
                <a:gd name="T1" fmla="*/ 35 h 162"/>
                <a:gd name="T2" fmla="*/ 117 w 192"/>
                <a:gd name="T3" fmla="*/ 35 h 162"/>
                <a:gd name="T4" fmla="*/ 117 w 192"/>
                <a:gd name="T5" fmla="*/ 162 h 162"/>
                <a:gd name="T6" fmla="*/ 75 w 192"/>
                <a:gd name="T7" fmla="*/ 162 h 162"/>
                <a:gd name="T8" fmla="*/ 75 w 192"/>
                <a:gd name="T9" fmla="*/ 35 h 162"/>
                <a:gd name="T10" fmla="*/ 0 w 192"/>
                <a:gd name="T11" fmla="*/ 35 h 162"/>
                <a:gd name="T12" fmla="*/ 0 w 192"/>
                <a:gd name="T13" fmla="*/ 8 h 162"/>
                <a:gd name="T14" fmla="*/ 96 w 192"/>
                <a:gd name="T15" fmla="*/ 0 h 162"/>
                <a:gd name="T16" fmla="*/ 192 w 192"/>
                <a:gd name="T17" fmla="*/ 8 h 162"/>
                <a:gd name="T18" fmla="*/ 192 w 192"/>
                <a:gd name="T19" fmla="*/ 35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2769782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.8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7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4916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3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et 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2019650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none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Cliquez pour modifier le style</a:t>
            </a:r>
            <a:br>
              <a:rPr lang="fr-FR" noProof="0"/>
            </a:br>
            <a:r>
              <a:rPr lang="fr-FR" noProof="0"/>
              <a:t>des sous-titres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58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pic>
        <p:nvPicPr>
          <p:cNvPr id="15" name="Image 14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6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fr-FR" sz="500" b="0" baseline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SECRET</a:t>
            </a:r>
            <a:endParaRPr lang="fr-FR" sz="500" b="0" noProof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200847" y="1636017"/>
            <a:ext cx="96122" cy="307777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noProof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358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17739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525"/>
              </a:spcAft>
              <a:defRPr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672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1_Diapositive de titre - Aerospace (IF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/>
          </a:p>
        </p:txBody>
      </p:sp>
      <p:sp>
        <p:nvSpPr>
          <p:cNvPr id="12" name="Rectangle 1"/>
          <p:cNvSpPr/>
          <p:nvPr userDrawn="1"/>
        </p:nvSpPr>
        <p:spPr bwMode="auto">
          <a:xfrm>
            <a:off x="5501412" y="-9405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et</a:t>
            </a:r>
            <a:br>
              <a:rPr lang="fr-FR" noProof="0"/>
            </a:br>
            <a:r>
              <a:rPr lang="fr-FR" noProof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Cliquez pour modifier le style</a:t>
            </a:r>
            <a:br>
              <a:rPr lang="fr-FR" noProof="0"/>
            </a:br>
            <a:r>
              <a:rPr lang="fr-FR" noProof="0"/>
              <a:t>des sous-titres du masque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0588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2_Diapositive de titre -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/>
          </a:p>
        </p:txBody>
      </p:sp>
      <p:sp>
        <p:nvSpPr>
          <p:cNvPr id="13" name="Rectangle 1"/>
          <p:cNvSpPr/>
          <p:nvPr userDrawn="1"/>
        </p:nvSpPr>
        <p:spPr bwMode="auto">
          <a:xfrm>
            <a:off x="5501412" y="-7877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et</a:t>
            </a:r>
            <a:br>
              <a:rPr lang="fr-FR" noProof="0"/>
            </a:br>
            <a:r>
              <a:rPr lang="fr-FR" noProof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Cliquez pour modifier le style</a:t>
            </a:r>
            <a:br>
              <a:rPr lang="fr-FR" noProof="0"/>
            </a:br>
            <a:r>
              <a:rPr lang="fr-FR" noProof="0"/>
              <a:t>des sous-titres du masque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fr-FR" sz="500" b="0" baseline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SECRET</a:t>
            </a:r>
            <a:endParaRPr lang="fr-FR" sz="500" b="0" noProof="0">
              <a:solidFill>
                <a:srgbClr val="FF0000"/>
              </a:solidFill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3_Diapositive de titre - Trans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/>
          </a:p>
        </p:txBody>
      </p:sp>
      <p:sp>
        <p:nvSpPr>
          <p:cNvPr id="13" name="Rectangle 1"/>
          <p:cNvSpPr/>
          <p:nvPr userDrawn="1"/>
        </p:nvSpPr>
        <p:spPr bwMode="auto">
          <a:xfrm>
            <a:off x="5501412" y="-7877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et</a:t>
            </a:r>
            <a:br>
              <a:rPr lang="fr-FR" noProof="0"/>
            </a:br>
            <a:r>
              <a:rPr lang="fr-FR" noProof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Cliquez pour modifier le style</a:t>
            </a:r>
            <a:br>
              <a:rPr lang="fr-FR" noProof="0"/>
            </a:br>
            <a:r>
              <a:rPr lang="fr-FR" noProof="0"/>
              <a:t>des sous-titres du masque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fr-FR" sz="500" b="0" baseline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SECRET</a:t>
            </a:r>
            <a:endParaRPr lang="fr-FR" sz="500" b="0" noProof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3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4_Diapositive de titre - Defence (La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/>
          </a:p>
        </p:txBody>
      </p:sp>
      <p:sp>
        <p:nvSpPr>
          <p:cNvPr id="13" name="Rectangle 1"/>
          <p:cNvSpPr/>
          <p:nvPr userDrawn="1"/>
        </p:nvSpPr>
        <p:spPr bwMode="auto">
          <a:xfrm>
            <a:off x="5501412" y="-7877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et</a:t>
            </a:r>
            <a:br>
              <a:rPr lang="fr-FR" noProof="0"/>
            </a:br>
            <a:r>
              <a:rPr lang="fr-FR" noProof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Cliquez pour modifier le style</a:t>
            </a:r>
            <a:br>
              <a:rPr lang="fr-FR" noProof="0"/>
            </a:br>
            <a:r>
              <a:rPr lang="fr-FR" noProof="0"/>
              <a:t>des sous-titres du masque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fr-FR" sz="500" b="0" baseline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SECRET</a:t>
            </a:r>
            <a:endParaRPr lang="fr-FR" sz="500" b="0" noProof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3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5_Diapositive de titre - Security (Cyb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/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7877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et</a:t>
            </a:r>
            <a:br>
              <a:rPr lang="fr-FR" noProof="0"/>
            </a:br>
            <a:r>
              <a:rPr lang="fr-FR" noProof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Cliquez pour modifier le style</a:t>
            </a:r>
            <a:br>
              <a:rPr lang="fr-FR" noProof="0"/>
            </a:br>
            <a:r>
              <a:rPr lang="fr-FR" noProof="0"/>
              <a:t>des sous-titres du masque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fr-FR" sz="500" b="0" baseline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SECRET</a:t>
            </a:r>
            <a:endParaRPr lang="fr-FR" sz="500" b="0" noProof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3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6_Diapositive de titre - Security (Airp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/>
          </a:p>
        </p:txBody>
      </p:sp>
      <p:sp>
        <p:nvSpPr>
          <p:cNvPr id="11" name="Rectangle 1"/>
          <p:cNvSpPr/>
          <p:nvPr userDrawn="1"/>
        </p:nvSpPr>
        <p:spPr bwMode="auto">
          <a:xfrm>
            <a:off x="5501412" y="-7877"/>
            <a:ext cx="3643416" cy="5159255"/>
          </a:xfrm>
          <a:custGeom>
            <a:avLst/>
            <a:gdLst>
              <a:gd name="connsiteX0" fmla="*/ 0 w 3657600"/>
              <a:gd name="connsiteY0" fmla="*/ 0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0 w 3657600"/>
              <a:gd name="connsiteY4" fmla="*/ 0 h 5143500"/>
              <a:gd name="connsiteX0" fmla="*/ 2114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2114550 w 3657600"/>
              <a:gd name="connsiteY4" fmla="*/ 9525 h 5143500"/>
              <a:gd name="connsiteX0" fmla="*/ 1733550 w 3657600"/>
              <a:gd name="connsiteY0" fmla="*/ 9525 h 5143500"/>
              <a:gd name="connsiteX1" fmla="*/ 3657600 w 3657600"/>
              <a:gd name="connsiteY1" fmla="*/ 0 h 5143500"/>
              <a:gd name="connsiteX2" fmla="*/ 3657600 w 3657600"/>
              <a:gd name="connsiteY2" fmla="*/ 5143500 h 5143500"/>
              <a:gd name="connsiteX3" fmla="*/ 0 w 3657600"/>
              <a:gd name="connsiteY3" fmla="*/ 5143500 h 5143500"/>
              <a:gd name="connsiteX4" fmla="*/ 1733550 w 3657600"/>
              <a:gd name="connsiteY4" fmla="*/ 9525 h 5143500"/>
              <a:gd name="connsiteX0" fmla="*/ 1600200 w 3524250"/>
              <a:gd name="connsiteY0" fmla="*/ 9525 h 5143500"/>
              <a:gd name="connsiteX1" fmla="*/ 3524250 w 3524250"/>
              <a:gd name="connsiteY1" fmla="*/ 0 h 5143500"/>
              <a:gd name="connsiteX2" fmla="*/ 3524250 w 3524250"/>
              <a:gd name="connsiteY2" fmla="*/ 5143500 h 5143500"/>
              <a:gd name="connsiteX3" fmla="*/ 0 w 3524250"/>
              <a:gd name="connsiteY3" fmla="*/ 5143500 h 5143500"/>
              <a:gd name="connsiteX4" fmla="*/ 1600200 w 3524250"/>
              <a:gd name="connsiteY4" fmla="*/ 9525 h 5143500"/>
              <a:gd name="connsiteX0" fmla="*/ 1687405 w 3611455"/>
              <a:gd name="connsiteY0" fmla="*/ 9525 h 5143500"/>
              <a:gd name="connsiteX1" fmla="*/ 3611455 w 3611455"/>
              <a:gd name="connsiteY1" fmla="*/ 0 h 5143500"/>
              <a:gd name="connsiteX2" fmla="*/ 3611455 w 3611455"/>
              <a:gd name="connsiteY2" fmla="*/ 5143500 h 5143500"/>
              <a:gd name="connsiteX3" fmla="*/ 87205 w 3611455"/>
              <a:gd name="connsiteY3" fmla="*/ 5143500 h 5143500"/>
              <a:gd name="connsiteX4" fmla="*/ 1687405 w 3611455"/>
              <a:gd name="connsiteY4" fmla="*/ 9525 h 5143500"/>
              <a:gd name="connsiteX0" fmla="*/ 1685374 w 3609424"/>
              <a:gd name="connsiteY0" fmla="*/ 9525 h 5143500"/>
              <a:gd name="connsiteX1" fmla="*/ 3609424 w 3609424"/>
              <a:gd name="connsiteY1" fmla="*/ 0 h 5143500"/>
              <a:gd name="connsiteX2" fmla="*/ 3609424 w 3609424"/>
              <a:gd name="connsiteY2" fmla="*/ 5143500 h 5143500"/>
              <a:gd name="connsiteX3" fmla="*/ 85174 w 3609424"/>
              <a:gd name="connsiteY3" fmla="*/ 5143500 h 5143500"/>
              <a:gd name="connsiteX4" fmla="*/ 1685374 w 3609424"/>
              <a:gd name="connsiteY4" fmla="*/ 9525 h 5143500"/>
              <a:gd name="connsiteX0" fmla="*/ 1671927 w 3595977"/>
              <a:gd name="connsiteY0" fmla="*/ 9525 h 5143500"/>
              <a:gd name="connsiteX1" fmla="*/ 3595977 w 3595977"/>
              <a:gd name="connsiteY1" fmla="*/ 0 h 5143500"/>
              <a:gd name="connsiteX2" fmla="*/ 3595977 w 3595977"/>
              <a:gd name="connsiteY2" fmla="*/ 5143500 h 5143500"/>
              <a:gd name="connsiteX3" fmla="*/ 71727 w 3595977"/>
              <a:gd name="connsiteY3" fmla="*/ 5143500 h 5143500"/>
              <a:gd name="connsiteX4" fmla="*/ 1671927 w 3595977"/>
              <a:gd name="connsiteY4" fmla="*/ 9525 h 5143500"/>
              <a:gd name="connsiteX0" fmla="*/ 1696573 w 3620623"/>
              <a:gd name="connsiteY0" fmla="*/ 9525 h 5143500"/>
              <a:gd name="connsiteX1" fmla="*/ 3620623 w 3620623"/>
              <a:gd name="connsiteY1" fmla="*/ 0 h 5143500"/>
              <a:gd name="connsiteX2" fmla="*/ 3620623 w 3620623"/>
              <a:gd name="connsiteY2" fmla="*/ 5143500 h 5143500"/>
              <a:gd name="connsiteX3" fmla="*/ 96373 w 3620623"/>
              <a:gd name="connsiteY3" fmla="*/ 5143500 h 5143500"/>
              <a:gd name="connsiteX4" fmla="*/ 1696573 w 3620623"/>
              <a:gd name="connsiteY4" fmla="*/ 9525 h 5143500"/>
              <a:gd name="connsiteX0" fmla="*/ 1714885 w 3638935"/>
              <a:gd name="connsiteY0" fmla="*/ 9525 h 5143500"/>
              <a:gd name="connsiteX1" fmla="*/ 3638935 w 3638935"/>
              <a:gd name="connsiteY1" fmla="*/ 0 h 5143500"/>
              <a:gd name="connsiteX2" fmla="*/ 3638935 w 3638935"/>
              <a:gd name="connsiteY2" fmla="*/ 5143500 h 5143500"/>
              <a:gd name="connsiteX3" fmla="*/ 114685 w 3638935"/>
              <a:gd name="connsiteY3" fmla="*/ 5143500 h 5143500"/>
              <a:gd name="connsiteX4" fmla="*/ 1714885 w 3638935"/>
              <a:gd name="connsiteY4" fmla="*/ 9525 h 5143500"/>
              <a:gd name="connsiteX0" fmla="*/ 1718138 w 3642188"/>
              <a:gd name="connsiteY0" fmla="*/ 9525 h 5143500"/>
              <a:gd name="connsiteX1" fmla="*/ 3642188 w 3642188"/>
              <a:gd name="connsiteY1" fmla="*/ 0 h 5143500"/>
              <a:gd name="connsiteX2" fmla="*/ 3642188 w 3642188"/>
              <a:gd name="connsiteY2" fmla="*/ 5143500 h 5143500"/>
              <a:gd name="connsiteX3" fmla="*/ 117938 w 3642188"/>
              <a:gd name="connsiteY3" fmla="*/ 5143500 h 5143500"/>
              <a:gd name="connsiteX4" fmla="*/ 1718138 w 3642188"/>
              <a:gd name="connsiteY4" fmla="*/ 9525 h 5143500"/>
              <a:gd name="connsiteX0" fmla="*/ 1729957 w 3654007"/>
              <a:gd name="connsiteY0" fmla="*/ 9525 h 5149850"/>
              <a:gd name="connsiteX1" fmla="*/ 3654007 w 3654007"/>
              <a:gd name="connsiteY1" fmla="*/ 0 h 5149850"/>
              <a:gd name="connsiteX2" fmla="*/ 3654007 w 3654007"/>
              <a:gd name="connsiteY2" fmla="*/ 5143500 h 5149850"/>
              <a:gd name="connsiteX3" fmla="*/ 117057 w 3654007"/>
              <a:gd name="connsiteY3" fmla="*/ 5149850 h 5149850"/>
              <a:gd name="connsiteX4" fmla="*/ 1729957 w 3654007"/>
              <a:gd name="connsiteY4" fmla="*/ 9525 h 5149850"/>
              <a:gd name="connsiteX0" fmla="*/ 1652638 w 3576688"/>
              <a:gd name="connsiteY0" fmla="*/ 9525 h 5149850"/>
              <a:gd name="connsiteX1" fmla="*/ 3576688 w 3576688"/>
              <a:gd name="connsiteY1" fmla="*/ 0 h 5149850"/>
              <a:gd name="connsiteX2" fmla="*/ 3576688 w 3576688"/>
              <a:gd name="connsiteY2" fmla="*/ 5143500 h 5149850"/>
              <a:gd name="connsiteX3" fmla="*/ 39738 w 3576688"/>
              <a:gd name="connsiteY3" fmla="*/ 5149850 h 5149850"/>
              <a:gd name="connsiteX4" fmla="*/ 1652638 w 3576688"/>
              <a:gd name="connsiteY4" fmla="*/ 9525 h 5149850"/>
              <a:gd name="connsiteX0" fmla="*/ 1715094 w 3639144"/>
              <a:gd name="connsiteY0" fmla="*/ 9525 h 5149850"/>
              <a:gd name="connsiteX1" fmla="*/ 3639144 w 3639144"/>
              <a:gd name="connsiteY1" fmla="*/ 0 h 5149850"/>
              <a:gd name="connsiteX2" fmla="*/ 3639144 w 3639144"/>
              <a:gd name="connsiteY2" fmla="*/ 5143500 h 5149850"/>
              <a:gd name="connsiteX3" fmla="*/ 102194 w 3639144"/>
              <a:gd name="connsiteY3" fmla="*/ 5149850 h 5149850"/>
              <a:gd name="connsiteX4" fmla="*/ 1715094 w 3639144"/>
              <a:gd name="connsiteY4" fmla="*/ 9525 h 5149850"/>
              <a:gd name="connsiteX0" fmla="*/ 1709147 w 3639547"/>
              <a:gd name="connsiteY0" fmla="*/ 0 h 5165725"/>
              <a:gd name="connsiteX1" fmla="*/ 3639547 w 3639547"/>
              <a:gd name="connsiteY1" fmla="*/ 15875 h 5165725"/>
              <a:gd name="connsiteX2" fmla="*/ 3639547 w 3639547"/>
              <a:gd name="connsiteY2" fmla="*/ 5159375 h 5165725"/>
              <a:gd name="connsiteX3" fmla="*/ 102597 w 3639547"/>
              <a:gd name="connsiteY3" fmla="*/ 5165725 h 5165725"/>
              <a:gd name="connsiteX4" fmla="*/ 1709147 w 3639547"/>
              <a:gd name="connsiteY4" fmla="*/ 0 h 5165725"/>
              <a:gd name="connsiteX0" fmla="*/ 1701671 w 3632071"/>
              <a:gd name="connsiteY0" fmla="*/ 0 h 5165725"/>
              <a:gd name="connsiteX1" fmla="*/ 3632071 w 3632071"/>
              <a:gd name="connsiteY1" fmla="*/ 15875 h 5165725"/>
              <a:gd name="connsiteX2" fmla="*/ 3632071 w 3632071"/>
              <a:gd name="connsiteY2" fmla="*/ 5159375 h 5165725"/>
              <a:gd name="connsiteX3" fmla="*/ 95121 w 3632071"/>
              <a:gd name="connsiteY3" fmla="*/ 5165725 h 5165725"/>
              <a:gd name="connsiteX4" fmla="*/ 1701671 w 3632071"/>
              <a:gd name="connsiteY4" fmla="*/ 0 h 5165725"/>
              <a:gd name="connsiteX0" fmla="*/ 1705460 w 3635860"/>
              <a:gd name="connsiteY0" fmla="*/ 0 h 5165725"/>
              <a:gd name="connsiteX1" fmla="*/ 3635860 w 3635860"/>
              <a:gd name="connsiteY1" fmla="*/ 15875 h 5165725"/>
              <a:gd name="connsiteX2" fmla="*/ 3635860 w 3635860"/>
              <a:gd name="connsiteY2" fmla="*/ 5159375 h 5165725"/>
              <a:gd name="connsiteX3" fmla="*/ 98910 w 3635860"/>
              <a:gd name="connsiteY3" fmla="*/ 5165725 h 5165725"/>
              <a:gd name="connsiteX4" fmla="*/ 1705460 w 3635860"/>
              <a:gd name="connsiteY4" fmla="*/ 0 h 5165725"/>
              <a:gd name="connsiteX0" fmla="*/ 1711650 w 3642050"/>
              <a:gd name="connsiteY0" fmla="*/ 0 h 5165725"/>
              <a:gd name="connsiteX1" fmla="*/ 3642050 w 3642050"/>
              <a:gd name="connsiteY1" fmla="*/ 15875 h 5165725"/>
              <a:gd name="connsiteX2" fmla="*/ 3642050 w 3642050"/>
              <a:gd name="connsiteY2" fmla="*/ 5159375 h 5165725"/>
              <a:gd name="connsiteX3" fmla="*/ 105100 w 3642050"/>
              <a:gd name="connsiteY3" fmla="*/ 5165725 h 5165725"/>
              <a:gd name="connsiteX4" fmla="*/ 1711650 w 3642050"/>
              <a:gd name="connsiteY4" fmla="*/ 0 h 5165725"/>
              <a:gd name="connsiteX0" fmla="*/ 1703561 w 3642587"/>
              <a:gd name="connsiteY0" fmla="*/ 0 h 5159255"/>
              <a:gd name="connsiteX1" fmla="*/ 3642587 w 3642587"/>
              <a:gd name="connsiteY1" fmla="*/ 9405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2587"/>
              <a:gd name="connsiteY0" fmla="*/ 0 h 5159255"/>
              <a:gd name="connsiteX1" fmla="*/ 3633961 w 3642587"/>
              <a:gd name="connsiteY1" fmla="*/ 2936 h 5159255"/>
              <a:gd name="connsiteX2" fmla="*/ 3642587 w 3642587"/>
              <a:gd name="connsiteY2" fmla="*/ 5152905 h 5159255"/>
              <a:gd name="connsiteX3" fmla="*/ 105637 w 3642587"/>
              <a:gd name="connsiteY3" fmla="*/ 5159255 h 5159255"/>
              <a:gd name="connsiteX4" fmla="*/ 1703561 w 3642587"/>
              <a:gd name="connsiteY4" fmla="*/ 0 h 5159255"/>
              <a:gd name="connsiteX0" fmla="*/ 1703561 w 3643416"/>
              <a:gd name="connsiteY0" fmla="*/ 0 h 5159255"/>
              <a:gd name="connsiteX1" fmla="*/ 3642587 w 3643416"/>
              <a:gd name="connsiteY1" fmla="*/ 2936 h 5159255"/>
              <a:gd name="connsiteX2" fmla="*/ 3642587 w 3643416"/>
              <a:gd name="connsiteY2" fmla="*/ 5152905 h 5159255"/>
              <a:gd name="connsiteX3" fmla="*/ 105637 w 3643416"/>
              <a:gd name="connsiteY3" fmla="*/ 5159255 h 5159255"/>
              <a:gd name="connsiteX4" fmla="*/ 1703561 w 3643416"/>
              <a:gd name="connsiteY4" fmla="*/ 0 h 515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3416" h="5159255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sz="1350" noProof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et</a:t>
            </a:r>
            <a:br>
              <a:rPr lang="fr-FR" noProof="0"/>
            </a:br>
            <a:r>
              <a:rPr lang="fr-FR" noProof="0"/>
              <a:t>modifiez le titre</a:t>
            </a:r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Cliquez pour modifier le style</a:t>
            </a:r>
            <a:br>
              <a:rPr lang="fr-FR" noProof="0"/>
            </a:br>
            <a:r>
              <a:rPr lang="fr-FR" noProof="0"/>
              <a:t>des sous-titres du masque</a:t>
            </a:r>
          </a:p>
        </p:txBody>
      </p:sp>
      <p:sp>
        <p:nvSpPr>
          <p:cNvPr id="10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2" name="Demi-cadre 11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fr-FR" sz="500" b="0" baseline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SECRET</a:t>
            </a:r>
            <a:endParaRPr lang="fr-FR" sz="500" b="0" noProof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3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7_Diapositive de titr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302049" y="1007215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et</a:t>
            </a:r>
            <a:br>
              <a:rPr lang="fr-FR" noProof="0"/>
            </a:br>
            <a:r>
              <a:rPr lang="fr-FR" noProof="0"/>
              <a:t>modifiez le titre</a:t>
            </a:r>
          </a:p>
        </p:txBody>
      </p:sp>
      <p:sp>
        <p:nvSpPr>
          <p:cNvPr id="24" name="Freeform 47"/>
          <p:cNvSpPr>
            <a:spLocks/>
          </p:cNvSpPr>
          <p:nvPr userDrawn="1"/>
        </p:nvSpPr>
        <p:spPr bwMode="auto">
          <a:xfrm>
            <a:off x="5210047" y="-17672"/>
            <a:ext cx="3946694" cy="5178844"/>
          </a:xfrm>
          <a:custGeom>
            <a:avLst/>
            <a:gdLst>
              <a:gd name="T0" fmla="*/ 0 w 1237"/>
              <a:gd name="T1" fmla="*/ 1390 h 1746"/>
              <a:gd name="T2" fmla="*/ 33 w 1237"/>
              <a:gd name="T3" fmla="*/ 1746 h 1746"/>
              <a:gd name="T4" fmla="*/ 1237 w 1237"/>
              <a:gd name="T5" fmla="*/ 1746 h 1746"/>
              <a:gd name="T6" fmla="*/ 1237 w 1237"/>
              <a:gd name="T7" fmla="*/ 0 h 1746"/>
              <a:gd name="T8" fmla="*/ 584 w 1237"/>
              <a:gd name="T9" fmla="*/ 0 h 1746"/>
              <a:gd name="T10" fmla="*/ 0 w 1237"/>
              <a:gd name="T11" fmla="*/ 1390 h 1746"/>
              <a:gd name="connsiteX0" fmla="*/ 34 w 10770"/>
              <a:gd name="connsiteY0" fmla="*/ 7961 h 10400"/>
              <a:gd name="connsiteX1" fmla="*/ 100 w 10770"/>
              <a:gd name="connsiteY1" fmla="*/ 8577 h 10400"/>
              <a:gd name="connsiteX2" fmla="*/ 10034 w 10770"/>
              <a:gd name="connsiteY2" fmla="*/ 10000 h 10400"/>
              <a:gd name="connsiteX3" fmla="*/ 10034 w 10770"/>
              <a:gd name="connsiteY3" fmla="*/ 0 h 10400"/>
              <a:gd name="connsiteX4" fmla="*/ 4755 w 10770"/>
              <a:gd name="connsiteY4" fmla="*/ 0 h 10400"/>
              <a:gd name="connsiteX5" fmla="*/ 34 w 10770"/>
              <a:gd name="connsiteY5" fmla="*/ 7961 h 10400"/>
              <a:gd name="connsiteX0" fmla="*/ 34 w 10277"/>
              <a:gd name="connsiteY0" fmla="*/ 7961 h 9176"/>
              <a:gd name="connsiteX1" fmla="*/ 100 w 10277"/>
              <a:gd name="connsiteY1" fmla="*/ 8577 h 9176"/>
              <a:gd name="connsiteX2" fmla="*/ 9276 w 10277"/>
              <a:gd name="connsiteY2" fmla="*/ 8529 h 9176"/>
              <a:gd name="connsiteX3" fmla="*/ 10034 w 10277"/>
              <a:gd name="connsiteY3" fmla="*/ 0 h 9176"/>
              <a:gd name="connsiteX4" fmla="*/ 4755 w 10277"/>
              <a:gd name="connsiteY4" fmla="*/ 0 h 9176"/>
              <a:gd name="connsiteX5" fmla="*/ 34 w 10277"/>
              <a:gd name="connsiteY5" fmla="*/ 7961 h 9176"/>
              <a:gd name="connsiteX0" fmla="*/ 33 w 9764"/>
              <a:gd name="connsiteY0" fmla="*/ 8676 h 10304"/>
              <a:gd name="connsiteX1" fmla="*/ 97 w 9764"/>
              <a:gd name="connsiteY1" fmla="*/ 9347 h 10304"/>
              <a:gd name="connsiteX2" fmla="*/ 9026 w 9764"/>
              <a:gd name="connsiteY2" fmla="*/ 9295 h 10304"/>
              <a:gd name="connsiteX3" fmla="*/ 9764 w 9764"/>
              <a:gd name="connsiteY3" fmla="*/ 0 h 10304"/>
              <a:gd name="connsiteX4" fmla="*/ 4627 w 9764"/>
              <a:gd name="connsiteY4" fmla="*/ 0 h 10304"/>
              <a:gd name="connsiteX5" fmla="*/ 33 w 9764"/>
              <a:gd name="connsiteY5" fmla="*/ 8676 h 10304"/>
              <a:gd name="connsiteX0" fmla="*/ 34 w 10016"/>
              <a:gd name="connsiteY0" fmla="*/ 8420 h 9071"/>
              <a:gd name="connsiteX1" fmla="*/ 99 w 10016"/>
              <a:gd name="connsiteY1" fmla="*/ 9071 h 9071"/>
              <a:gd name="connsiteX2" fmla="*/ 9244 w 10016"/>
              <a:gd name="connsiteY2" fmla="*/ 9021 h 9071"/>
              <a:gd name="connsiteX3" fmla="*/ 10000 w 10016"/>
              <a:gd name="connsiteY3" fmla="*/ 0 h 9071"/>
              <a:gd name="connsiteX4" fmla="*/ 4739 w 10016"/>
              <a:gd name="connsiteY4" fmla="*/ 0 h 9071"/>
              <a:gd name="connsiteX5" fmla="*/ 34 w 10016"/>
              <a:gd name="connsiteY5" fmla="*/ 8420 h 9071"/>
              <a:gd name="connsiteX0" fmla="*/ 34 w 9984"/>
              <a:gd name="connsiteY0" fmla="*/ 9282 h 10000"/>
              <a:gd name="connsiteX1" fmla="*/ 99 w 9984"/>
              <a:gd name="connsiteY1" fmla="*/ 10000 h 10000"/>
              <a:gd name="connsiteX2" fmla="*/ 9229 w 9984"/>
              <a:gd name="connsiteY2" fmla="*/ 9945 h 10000"/>
              <a:gd name="connsiteX3" fmla="*/ 9984 w 9984"/>
              <a:gd name="connsiteY3" fmla="*/ 0 h 10000"/>
              <a:gd name="connsiteX4" fmla="*/ 4731 w 9984"/>
              <a:gd name="connsiteY4" fmla="*/ 0 h 10000"/>
              <a:gd name="connsiteX5" fmla="*/ 34 w 9984"/>
              <a:gd name="connsiteY5" fmla="*/ 9282 h 10000"/>
              <a:gd name="connsiteX0" fmla="*/ 34 w 10052"/>
              <a:gd name="connsiteY0" fmla="*/ 9282 h 10443"/>
              <a:gd name="connsiteX1" fmla="*/ 99 w 10052"/>
              <a:gd name="connsiteY1" fmla="*/ 10000 h 10443"/>
              <a:gd name="connsiteX2" fmla="*/ 9822 w 10052"/>
              <a:gd name="connsiteY2" fmla="*/ 10443 h 10443"/>
              <a:gd name="connsiteX3" fmla="*/ 10000 w 10052"/>
              <a:gd name="connsiteY3" fmla="*/ 0 h 10443"/>
              <a:gd name="connsiteX4" fmla="*/ 4739 w 10052"/>
              <a:gd name="connsiteY4" fmla="*/ 0 h 10443"/>
              <a:gd name="connsiteX5" fmla="*/ 34 w 10052"/>
              <a:gd name="connsiteY5" fmla="*/ 9282 h 10443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10000"/>
              <a:gd name="connsiteY0" fmla="*/ 9282 h 10037"/>
              <a:gd name="connsiteX1" fmla="*/ 99 w 10000"/>
              <a:gd name="connsiteY1" fmla="*/ 10000 h 10037"/>
              <a:gd name="connsiteX2" fmla="*/ 9244 w 10000"/>
              <a:gd name="connsiteY2" fmla="*/ 10037 h 10037"/>
              <a:gd name="connsiteX3" fmla="*/ 10000 w 10000"/>
              <a:gd name="connsiteY3" fmla="*/ 0 h 10037"/>
              <a:gd name="connsiteX4" fmla="*/ 4739 w 10000"/>
              <a:gd name="connsiteY4" fmla="*/ 0 h 10037"/>
              <a:gd name="connsiteX5" fmla="*/ 34 w 10000"/>
              <a:gd name="connsiteY5" fmla="*/ 9282 h 10037"/>
              <a:gd name="connsiteX0" fmla="*/ 34 w 9355"/>
              <a:gd name="connsiteY0" fmla="*/ 9282 h 10037"/>
              <a:gd name="connsiteX1" fmla="*/ 99 w 9355"/>
              <a:gd name="connsiteY1" fmla="*/ 10000 h 10037"/>
              <a:gd name="connsiteX2" fmla="*/ 9244 w 9355"/>
              <a:gd name="connsiteY2" fmla="*/ 10037 h 10037"/>
              <a:gd name="connsiteX3" fmla="*/ 9266 w 9355"/>
              <a:gd name="connsiteY3" fmla="*/ 37 h 10037"/>
              <a:gd name="connsiteX4" fmla="*/ 4739 w 9355"/>
              <a:gd name="connsiteY4" fmla="*/ 0 h 10037"/>
              <a:gd name="connsiteX5" fmla="*/ 34 w 9355"/>
              <a:gd name="connsiteY5" fmla="*/ 9282 h 10037"/>
              <a:gd name="connsiteX0" fmla="*/ 36 w 10063"/>
              <a:gd name="connsiteY0" fmla="*/ 9248 h 10000"/>
              <a:gd name="connsiteX1" fmla="*/ 106 w 10063"/>
              <a:gd name="connsiteY1" fmla="*/ 9963 h 10000"/>
              <a:gd name="connsiteX2" fmla="*/ 9881 w 10063"/>
              <a:gd name="connsiteY2" fmla="*/ 10000 h 10000"/>
              <a:gd name="connsiteX3" fmla="*/ 9905 w 10063"/>
              <a:gd name="connsiteY3" fmla="*/ 37 h 10000"/>
              <a:gd name="connsiteX4" fmla="*/ 5066 w 10063"/>
              <a:gd name="connsiteY4" fmla="*/ 0 h 10000"/>
              <a:gd name="connsiteX5" fmla="*/ 36 w 10063"/>
              <a:gd name="connsiteY5" fmla="*/ 9248 h 10000"/>
              <a:gd name="connsiteX0" fmla="*/ 36 w 11201"/>
              <a:gd name="connsiteY0" fmla="*/ 9248 h 10000"/>
              <a:gd name="connsiteX1" fmla="*/ 106 w 11201"/>
              <a:gd name="connsiteY1" fmla="*/ 9963 h 10000"/>
              <a:gd name="connsiteX2" fmla="*/ 9881 w 11201"/>
              <a:gd name="connsiteY2" fmla="*/ 10000 h 10000"/>
              <a:gd name="connsiteX3" fmla="*/ 9905 w 11201"/>
              <a:gd name="connsiteY3" fmla="*/ 37 h 10000"/>
              <a:gd name="connsiteX4" fmla="*/ 5066 w 11201"/>
              <a:gd name="connsiteY4" fmla="*/ 0 h 10000"/>
              <a:gd name="connsiteX5" fmla="*/ 36 w 11201"/>
              <a:gd name="connsiteY5" fmla="*/ 9248 h 10000"/>
              <a:gd name="connsiteX0" fmla="*/ 36 w 9905"/>
              <a:gd name="connsiteY0" fmla="*/ 9248 h 10000"/>
              <a:gd name="connsiteX1" fmla="*/ 106 w 9905"/>
              <a:gd name="connsiteY1" fmla="*/ 9963 h 10000"/>
              <a:gd name="connsiteX2" fmla="*/ 9881 w 9905"/>
              <a:gd name="connsiteY2" fmla="*/ 10000 h 10000"/>
              <a:gd name="connsiteX3" fmla="*/ 9905 w 9905"/>
              <a:gd name="connsiteY3" fmla="*/ 37 h 10000"/>
              <a:gd name="connsiteX4" fmla="*/ 5066 w 9905"/>
              <a:gd name="connsiteY4" fmla="*/ 0 h 10000"/>
              <a:gd name="connsiteX5" fmla="*/ 36 w 9905"/>
              <a:gd name="connsiteY5" fmla="*/ 9248 h 10000"/>
              <a:gd name="connsiteX0" fmla="*/ 37 w 10001"/>
              <a:gd name="connsiteY0" fmla="*/ 9248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9248 h 10000"/>
              <a:gd name="connsiteX0" fmla="*/ 37 w 10001"/>
              <a:gd name="connsiteY0" fmla="*/ 8311 h 10000"/>
              <a:gd name="connsiteX1" fmla="*/ 108 w 10001"/>
              <a:gd name="connsiteY1" fmla="*/ 9963 h 10000"/>
              <a:gd name="connsiteX2" fmla="*/ 9977 w 10001"/>
              <a:gd name="connsiteY2" fmla="*/ 10000 h 10000"/>
              <a:gd name="connsiteX3" fmla="*/ 10001 w 10001"/>
              <a:gd name="connsiteY3" fmla="*/ 37 h 10000"/>
              <a:gd name="connsiteX4" fmla="*/ 5116 w 10001"/>
              <a:gd name="connsiteY4" fmla="*/ 0 h 10000"/>
              <a:gd name="connsiteX5" fmla="*/ 37 w 10001"/>
              <a:gd name="connsiteY5" fmla="*/ 8311 h 10000"/>
              <a:gd name="connsiteX0" fmla="*/ 0 w 9964"/>
              <a:gd name="connsiteY0" fmla="*/ 8311 h 10000"/>
              <a:gd name="connsiteX1" fmla="*/ 71 w 9964"/>
              <a:gd name="connsiteY1" fmla="*/ 9963 h 10000"/>
              <a:gd name="connsiteX2" fmla="*/ 9940 w 9964"/>
              <a:gd name="connsiteY2" fmla="*/ 10000 h 10000"/>
              <a:gd name="connsiteX3" fmla="*/ 9964 w 9964"/>
              <a:gd name="connsiteY3" fmla="*/ 37 h 10000"/>
              <a:gd name="connsiteX4" fmla="*/ 5079 w 9964"/>
              <a:gd name="connsiteY4" fmla="*/ 0 h 10000"/>
              <a:gd name="connsiteX5" fmla="*/ 0 w 9964"/>
              <a:gd name="connsiteY5" fmla="*/ 8311 h 10000"/>
              <a:gd name="connsiteX0" fmla="*/ 5129 w 10032"/>
              <a:gd name="connsiteY0" fmla="*/ 0 h 10000"/>
              <a:gd name="connsiteX1" fmla="*/ 103 w 10032"/>
              <a:gd name="connsiteY1" fmla="*/ 9963 h 10000"/>
              <a:gd name="connsiteX2" fmla="*/ 10008 w 10032"/>
              <a:gd name="connsiteY2" fmla="*/ 10000 h 10000"/>
              <a:gd name="connsiteX3" fmla="*/ 10032 w 10032"/>
              <a:gd name="connsiteY3" fmla="*/ 37 h 10000"/>
              <a:gd name="connsiteX4" fmla="*/ 5129 w 10032"/>
              <a:gd name="connsiteY4" fmla="*/ 0 h 10000"/>
              <a:gd name="connsiteX0" fmla="*/ 5162 w 10065"/>
              <a:gd name="connsiteY0" fmla="*/ 0 h 10000"/>
              <a:gd name="connsiteX1" fmla="*/ 136 w 10065"/>
              <a:gd name="connsiteY1" fmla="*/ 9963 h 10000"/>
              <a:gd name="connsiteX2" fmla="*/ 10041 w 10065"/>
              <a:gd name="connsiteY2" fmla="*/ 10000 h 10000"/>
              <a:gd name="connsiteX3" fmla="*/ 10065 w 10065"/>
              <a:gd name="connsiteY3" fmla="*/ 37 h 10000"/>
              <a:gd name="connsiteX4" fmla="*/ 5162 w 10065"/>
              <a:gd name="connsiteY4" fmla="*/ 0 h 10000"/>
              <a:gd name="connsiteX0" fmla="*/ 5174 w 10077"/>
              <a:gd name="connsiteY0" fmla="*/ 0 h 10000"/>
              <a:gd name="connsiteX1" fmla="*/ 148 w 10077"/>
              <a:gd name="connsiteY1" fmla="*/ 9963 h 10000"/>
              <a:gd name="connsiteX2" fmla="*/ 10053 w 10077"/>
              <a:gd name="connsiteY2" fmla="*/ 10000 h 10000"/>
              <a:gd name="connsiteX3" fmla="*/ 10077 w 10077"/>
              <a:gd name="connsiteY3" fmla="*/ 37 h 10000"/>
              <a:gd name="connsiteX4" fmla="*/ 5174 w 10077"/>
              <a:gd name="connsiteY4" fmla="*/ 0 h 10000"/>
              <a:gd name="connsiteX0" fmla="*/ 4965 w 9868"/>
              <a:gd name="connsiteY0" fmla="*/ 0 h 10000"/>
              <a:gd name="connsiteX1" fmla="*/ 156 w 9868"/>
              <a:gd name="connsiteY1" fmla="*/ 9963 h 10000"/>
              <a:gd name="connsiteX2" fmla="*/ 9844 w 9868"/>
              <a:gd name="connsiteY2" fmla="*/ 10000 h 10000"/>
              <a:gd name="connsiteX3" fmla="*/ 9868 w 9868"/>
              <a:gd name="connsiteY3" fmla="*/ 37 h 10000"/>
              <a:gd name="connsiteX4" fmla="*/ 4965 w 9868"/>
              <a:gd name="connsiteY4" fmla="*/ 0 h 10000"/>
              <a:gd name="connsiteX0" fmla="*/ 4977 w 9946"/>
              <a:gd name="connsiteY0" fmla="*/ 0 h 10000"/>
              <a:gd name="connsiteX1" fmla="*/ 104 w 9946"/>
              <a:gd name="connsiteY1" fmla="*/ 9963 h 10000"/>
              <a:gd name="connsiteX2" fmla="*/ 9922 w 9946"/>
              <a:gd name="connsiteY2" fmla="*/ 10000 h 10000"/>
              <a:gd name="connsiteX3" fmla="*/ 9946 w 9946"/>
              <a:gd name="connsiteY3" fmla="*/ 37 h 10000"/>
              <a:gd name="connsiteX4" fmla="*/ 4977 w 9946"/>
              <a:gd name="connsiteY4" fmla="*/ 0 h 10000"/>
              <a:gd name="connsiteX0" fmla="*/ 5026 w 10022"/>
              <a:gd name="connsiteY0" fmla="*/ 0 h 10000"/>
              <a:gd name="connsiteX1" fmla="*/ 127 w 10022"/>
              <a:gd name="connsiteY1" fmla="*/ 9963 h 10000"/>
              <a:gd name="connsiteX2" fmla="*/ 9998 w 10022"/>
              <a:gd name="connsiteY2" fmla="*/ 10000 h 10000"/>
              <a:gd name="connsiteX3" fmla="*/ 10022 w 10022"/>
              <a:gd name="connsiteY3" fmla="*/ 37 h 10000"/>
              <a:gd name="connsiteX4" fmla="*/ 5026 w 10022"/>
              <a:gd name="connsiteY4" fmla="*/ 0 h 10000"/>
              <a:gd name="connsiteX0" fmla="*/ 5168 w 10164"/>
              <a:gd name="connsiteY0" fmla="*/ 0 h 10000"/>
              <a:gd name="connsiteX1" fmla="*/ 122 w 10164"/>
              <a:gd name="connsiteY1" fmla="*/ 9963 h 10000"/>
              <a:gd name="connsiteX2" fmla="*/ 10140 w 10164"/>
              <a:gd name="connsiteY2" fmla="*/ 10000 h 10000"/>
              <a:gd name="connsiteX3" fmla="*/ 10164 w 10164"/>
              <a:gd name="connsiteY3" fmla="*/ 37 h 10000"/>
              <a:gd name="connsiteX4" fmla="*/ 5168 w 10164"/>
              <a:gd name="connsiteY4" fmla="*/ 0 h 10000"/>
              <a:gd name="connsiteX0" fmla="*/ 5168 w 10164"/>
              <a:gd name="connsiteY0" fmla="*/ 0 h 9987"/>
              <a:gd name="connsiteX1" fmla="*/ 122 w 10164"/>
              <a:gd name="connsiteY1" fmla="*/ 9963 h 9987"/>
              <a:gd name="connsiteX2" fmla="*/ 10140 w 10164"/>
              <a:gd name="connsiteY2" fmla="*/ 9987 h 9987"/>
              <a:gd name="connsiteX3" fmla="*/ 10164 w 10164"/>
              <a:gd name="connsiteY3" fmla="*/ 37 h 9987"/>
              <a:gd name="connsiteX4" fmla="*/ 5168 w 10164"/>
              <a:gd name="connsiteY4" fmla="*/ 0 h 9987"/>
              <a:gd name="connsiteX0" fmla="*/ 5085 w 10000"/>
              <a:gd name="connsiteY0" fmla="*/ 1 h 10001"/>
              <a:gd name="connsiteX1" fmla="*/ 120 w 10000"/>
              <a:gd name="connsiteY1" fmla="*/ 9977 h 10001"/>
              <a:gd name="connsiteX2" fmla="*/ 9976 w 10000"/>
              <a:gd name="connsiteY2" fmla="*/ 10001 h 10001"/>
              <a:gd name="connsiteX3" fmla="*/ 10000 w 10000"/>
              <a:gd name="connsiteY3" fmla="*/ 0 h 10001"/>
              <a:gd name="connsiteX4" fmla="*/ 5085 w 10000"/>
              <a:gd name="connsiteY4" fmla="*/ 1 h 1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fr-FR" sz="1350" noProof="0"/>
          </a:p>
        </p:txBody>
      </p:sp>
      <p:sp>
        <p:nvSpPr>
          <p:cNvPr id="3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02049" y="3134826"/>
            <a:ext cx="4918023" cy="523220"/>
          </a:xfrm>
        </p:spPr>
        <p:txBody>
          <a:bodyPr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none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noProof="0"/>
              <a:t>Cliquez pour modifier le style</a:t>
            </a:r>
            <a:br>
              <a:rPr lang="fr-FR" noProof="0"/>
            </a:br>
            <a:r>
              <a:rPr lang="fr-FR" noProof="0"/>
              <a:t>des sous-titres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0" y="-9525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lIns="432000" anchor="ctr" anchorCtr="0"/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Faire glisser l'image vers l'espace réservé ou cliquer sur l'icône pour l'ajouter</a:t>
            </a:r>
          </a:p>
        </p:txBody>
      </p:sp>
      <p:sp>
        <p:nvSpPr>
          <p:cNvPr id="11" name="Rectangle 1030"/>
          <p:cNvSpPr>
            <a:spLocks noChangeArrowheads="1"/>
          </p:cNvSpPr>
          <p:nvPr userDrawn="1"/>
        </p:nvSpPr>
        <p:spPr bwMode="auto"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  <a:effectLst/>
        </p:spPr>
        <p:txBody>
          <a:bodyPr tIns="0" bIns="0">
            <a:noAutofit/>
          </a:bodyPr>
          <a:lstStyle/>
          <a:p>
            <a:pPr algn="l"/>
            <a:r>
              <a:rPr lang="fr-FR" sz="900" noProof="0">
                <a:solidFill>
                  <a:schemeClr val="tx1"/>
                </a:solidFill>
                <a:latin typeface="Century Gothic" pitchFamily="34" charset="0"/>
              </a:rPr>
              <a:t>www.thalesgroup.com</a:t>
            </a:r>
          </a:p>
        </p:txBody>
      </p:sp>
      <p:sp>
        <p:nvSpPr>
          <p:cNvPr id="13" name="Demi-cadre 12"/>
          <p:cNvSpPr/>
          <p:nvPr userDrawn="1"/>
        </p:nvSpPr>
        <p:spPr bwMode="auto"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fr-FR" noProof="0"/>
          </a:p>
        </p:txBody>
      </p:sp>
      <p:pic>
        <p:nvPicPr>
          <p:cNvPr id="14" name="Image 13" descr="logo_thales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</p:spPr>
      </p:pic>
      <p:sp>
        <p:nvSpPr>
          <p:cNvPr id="15" name="ZoneTexte 11"/>
          <p:cNvSpPr txBox="1">
            <a:spLocks noChangeArrowheads="1"/>
          </p:cNvSpPr>
          <p:nvPr userDrawn="1"/>
        </p:nvSpPr>
        <p:spPr bwMode="auto">
          <a:xfrm>
            <a:off x="3968750" y="4648678"/>
            <a:ext cx="1206500" cy="401200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</a:t>
            </a:r>
            <a:r>
              <a:rPr lang="fr-FR" sz="500" b="0" baseline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baseline="0" noProof="0">
                <a:solidFill>
                  <a:srgbClr val="FF0000"/>
                </a:solidFill>
                <a:latin typeface="Arial" charset="0"/>
              </a:rPr>
              <a:t>THALES GROUP SECRET</a:t>
            </a:r>
            <a:endParaRPr lang="fr-FR" sz="500" b="0" noProof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4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-485" y="1"/>
            <a:ext cx="180000" cy="5652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400" b="0" i="0" u="none" strike="noStrike" cap="none" normalizeH="0" baseline="0" noProof="0">
              <a:ln>
                <a:noFill/>
              </a:ln>
              <a:solidFill>
                <a:srgbClr val="323265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noProof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15" name="Rectangle 36"/>
          <p:cNvSpPr>
            <a:spLocks noChangeArrowheads="1"/>
          </p:cNvSpPr>
          <p:nvPr/>
        </p:nvSpPr>
        <p:spPr bwMode="auto">
          <a:xfrm rot="16200000">
            <a:off x="-1919906" y="2579354"/>
            <a:ext cx="410628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00" noProof="0">
                <a:solidFill>
                  <a:srgbClr val="969696"/>
                </a:solidFill>
              </a:rPr>
              <a:t>Ce document ne peut être reproduit, modifié, adapté, publié, traduit, d'une quelconque façon, en tout ou partie,</a:t>
            </a:r>
            <a:r>
              <a:rPr lang="fr-FR" sz="600" baseline="0" noProof="0">
                <a:solidFill>
                  <a:srgbClr val="969696"/>
                </a:solidFill>
              </a:rPr>
              <a:t> </a:t>
            </a:r>
            <a:r>
              <a:rPr lang="fr-FR" sz="600" noProof="0">
                <a:solidFill>
                  <a:srgbClr val="969696"/>
                </a:solidFill>
              </a:rPr>
              <a:t>ni divulgué à un tiers sans l'accord préalable et écrit de Thales  -  ©Thales </a:t>
            </a:r>
            <a:r>
              <a:rPr lang="fr-FR" sz="600" baseline="0" noProof="0">
                <a:solidFill>
                  <a:srgbClr val="969696"/>
                </a:solidFill>
              </a:rPr>
              <a:t> </a:t>
            </a:r>
            <a:r>
              <a:rPr lang="fr-FR" sz="600" noProof="0">
                <a:solidFill>
                  <a:srgbClr val="969696"/>
                </a:solidFill>
              </a:rPr>
              <a:t>2018 Tous Droits réservés.</a:t>
            </a:r>
            <a:endParaRPr lang="fr-FR" sz="600" noProof="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237" y="4802828"/>
            <a:ext cx="78620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4350D62-B6BB-E847-B7AB-6B0C5C66D2F8}" type="slidenum">
              <a:rPr lang="fr-FR" sz="900" noProof="0" smtClean="0">
                <a:solidFill>
                  <a:srgbClr val="333366"/>
                </a:solidFill>
              </a:rPr>
              <a:pPr algn="l"/>
              <a:t>‹N°›</a:t>
            </a:fld>
            <a:endParaRPr lang="fr-FR" sz="900" noProof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456" y="563413"/>
            <a:ext cx="9148456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6"/>
          <p:cNvSpPr>
            <a:spLocks noChangeArrowheads="1"/>
          </p:cNvSpPr>
          <p:nvPr/>
        </p:nvSpPr>
        <p:spPr bwMode="auto">
          <a:xfrm>
            <a:off x="598580" y="4863364"/>
            <a:ext cx="54750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600" noProof="0">
                <a:solidFill>
                  <a:srgbClr val="969696"/>
                </a:solidFill>
              </a:rPr>
              <a:t>REF</a:t>
            </a:r>
            <a:r>
              <a:rPr lang="fr-FR" sz="600" baseline="0" noProof="0">
                <a:solidFill>
                  <a:srgbClr val="969696"/>
                </a:solidFill>
              </a:rPr>
              <a:t> </a:t>
            </a:r>
            <a:r>
              <a:rPr lang="fr-FR" sz="600" baseline="0" noProof="0" err="1">
                <a:solidFill>
                  <a:srgbClr val="969696"/>
                </a:solidFill>
              </a:rPr>
              <a:t>xxxxxxxxxxxx</a:t>
            </a:r>
            <a:r>
              <a:rPr lang="fr-FR" sz="600" baseline="0" noProof="0">
                <a:solidFill>
                  <a:srgbClr val="969696"/>
                </a:solidFill>
              </a:rPr>
              <a:t> </a:t>
            </a:r>
            <a:r>
              <a:rPr lang="fr-FR" sz="600" baseline="0" noProof="0" err="1">
                <a:solidFill>
                  <a:srgbClr val="969696"/>
                </a:solidFill>
              </a:rPr>
              <a:t>rev</a:t>
            </a:r>
            <a:r>
              <a:rPr lang="fr-FR" sz="600" baseline="0" noProof="0">
                <a:solidFill>
                  <a:srgbClr val="969696"/>
                </a:solidFill>
              </a:rPr>
              <a:t> xxx - date</a:t>
            </a:r>
            <a:br>
              <a:rPr lang="fr-FR" sz="600" baseline="0" noProof="0">
                <a:solidFill>
                  <a:srgbClr val="969696"/>
                </a:solidFill>
              </a:rPr>
            </a:br>
            <a:r>
              <a:rPr lang="fr-FR" sz="600" noProof="0">
                <a:solidFill>
                  <a:srgbClr val="969696"/>
                </a:solidFill>
              </a:rPr>
              <a:t>Nom de la société / Modèle : 87211168-GRP-FR-004</a:t>
            </a:r>
            <a:endParaRPr lang="fr-FR" sz="700" noProof="0">
              <a:solidFill>
                <a:srgbClr val="606060"/>
              </a:solidFill>
            </a:endParaRPr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 rot="10800000" flipH="1">
            <a:off x="159697" y="4842573"/>
            <a:ext cx="208368" cy="218336"/>
          </a:xfrm>
          <a:custGeom>
            <a:avLst/>
            <a:gdLst>
              <a:gd name="T0" fmla="*/ 39 w 412"/>
              <a:gd name="T1" fmla="*/ 411 h 411"/>
              <a:gd name="T2" fmla="*/ 0 w 412"/>
              <a:gd name="T3" fmla="*/ 411 h 411"/>
              <a:gd name="T4" fmla="*/ 0 w 412"/>
              <a:gd name="T5" fmla="*/ 0 h 411"/>
              <a:gd name="T6" fmla="*/ 412 w 412"/>
              <a:gd name="T7" fmla="*/ 0 h 411"/>
              <a:gd name="T8" fmla="*/ 412 w 412"/>
              <a:gd name="T9" fmla="*/ 39 h 411"/>
              <a:gd name="T10" fmla="*/ 39 w 412"/>
              <a:gd name="T11" fmla="*/ 39 h 411"/>
              <a:gd name="T12" fmla="*/ 39 w 412"/>
              <a:gd name="T13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2" name="Image 21" descr="logo_thales.png"/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51" t="36000" r="9051" b="36000"/>
          <a:stretch/>
        </p:blipFill>
        <p:spPr>
          <a:xfrm>
            <a:off x="7213448" y="4743026"/>
            <a:ext cx="1728000" cy="332309"/>
          </a:xfrm>
          <a:prstGeom prst="rect">
            <a:avLst/>
          </a:prstGeom>
        </p:spPr>
      </p:pic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968750" y="4764094"/>
            <a:ext cx="1206500" cy="170368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tIns="46800" anchor="ctr" anchorCtr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500" b="0" noProof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99482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37" r:id="rId3"/>
    <p:sldLayoutId id="2147483744" r:id="rId4"/>
    <p:sldLayoutId id="2147483739" r:id="rId5"/>
    <p:sldLayoutId id="2147483740" r:id="rId6"/>
    <p:sldLayoutId id="2147483745" r:id="rId7"/>
    <p:sldLayoutId id="2147483746" r:id="rId8"/>
    <p:sldLayoutId id="2147483736" r:id="rId9"/>
    <p:sldLayoutId id="2147483661" r:id="rId10"/>
    <p:sldLayoutId id="2147483662" r:id="rId11"/>
    <p:sldLayoutId id="2147483742" r:id="rId12"/>
    <p:sldLayoutId id="2147483663" r:id="rId13"/>
    <p:sldLayoutId id="2147483664" r:id="rId14"/>
    <p:sldLayoutId id="2147483724" r:id="rId15"/>
    <p:sldLayoutId id="2147483666" r:id="rId16"/>
    <p:sldLayoutId id="2147483652" r:id="rId17"/>
    <p:sldLayoutId id="2147483730" r:id="rId18"/>
    <p:sldLayoutId id="2147483667" r:id="rId19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135731" algn="l" defTabSz="342900" rtl="0" eaLnBrk="1" latinLnBrk="0" hangingPunct="1">
        <a:lnSpc>
          <a:spcPct val="100000"/>
        </a:lnSpc>
        <a:spcBef>
          <a:spcPts val="450"/>
        </a:spcBef>
        <a:spcAft>
          <a:spcPts val="525"/>
        </a:spcAft>
        <a:buClr>
          <a:schemeClr val="bg2"/>
        </a:buClr>
        <a:buSzPct val="90000"/>
        <a:buFont typeface="Century Gothic" panose="020B0502020202020204" pitchFamily="34" charset="0"/>
        <a:buChar char="▌"/>
        <a:tabLst>
          <a:tab pos="739379" algn="l"/>
        </a:tabLst>
        <a:defRPr lang="fr-FR" sz="1800" b="1" kern="1200" dirty="0" smtClean="0">
          <a:solidFill>
            <a:schemeClr val="bg2"/>
          </a:solidFill>
          <a:latin typeface="+mn-lt"/>
          <a:ea typeface="+mn-ea"/>
          <a:cs typeface="+mn-cs"/>
        </a:defRPr>
      </a:lvl1pPr>
      <a:lvl2pPr marL="452438" indent="-184150" algn="l" defTabSz="342900" rtl="0" eaLnBrk="1" latinLnBrk="0" hangingPunct="1">
        <a:spcBef>
          <a:spcPts val="225"/>
        </a:spcBef>
        <a:spcAft>
          <a:spcPts val="450"/>
        </a:spcAft>
        <a:buSzPct val="100000"/>
        <a:buFontTx/>
        <a:buBlip>
          <a:blip r:embed="rId22"/>
        </a:buBlip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7800" algn="l" defTabSz="342900" rtl="0" eaLnBrk="1" latinLnBrk="0" hangingPunct="1">
        <a:spcBef>
          <a:spcPts val="0"/>
        </a:spcBef>
        <a:spcAft>
          <a:spcPts val="150"/>
        </a:spcAft>
        <a:buSzPct val="100000"/>
        <a:buFont typeface="Lucida Grande"/>
        <a:buChar char="-"/>
        <a:tabLst/>
        <a:defRPr sz="15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720706" y="415779"/>
            <a:ext cx="4918023" cy="3190787"/>
          </a:xfrm>
        </p:spPr>
        <p:txBody>
          <a:bodyPr/>
          <a:lstStyle/>
          <a:p>
            <a:r>
              <a:rPr lang="fr-FR" sz="3600" err="1"/>
              <a:t>Architecting</a:t>
            </a:r>
            <a:r>
              <a:rPr lang="fr-FR" sz="3600"/>
              <a:t> for ACES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02049" y="3134826"/>
            <a:ext cx="4918023" cy="400110"/>
          </a:xfrm>
        </p:spPr>
        <p:txBody>
          <a:bodyPr/>
          <a:lstStyle/>
          <a:p>
            <a:r>
              <a:rPr lang="fr-FR" sz="2000" err="1"/>
              <a:t>Operational</a:t>
            </a:r>
            <a:r>
              <a:rPr lang="fr-FR" sz="2000"/>
              <a:t> </a:t>
            </a:r>
            <a:r>
              <a:rPr lang="fr-FR" sz="2000" err="1"/>
              <a:t>view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139844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30FB-62CB-4BCB-B8EF-849F4595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Operational</a:t>
            </a:r>
            <a:r>
              <a:rPr lang="fr-FR"/>
              <a:t> </a:t>
            </a:r>
            <a:r>
              <a:rPr lang="fr-FR" err="1"/>
              <a:t>analysis</a:t>
            </a:r>
            <a:r>
              <a:rPr lang="fr-FR"/>
              <a:t> </a:t>
            </a:r>
            <a:r>
              <a:rPr lang="fr-FR" err="1"/>
              <a:t>metamodel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4B38AE4-742A-487C-BF2C-D9A70972B79F}"/>
              </a:ext>
            </a:extLst>
          </p:cNvPr>
          <p:cNvSpPr/>
          <p:nvPr/>
        </p:nvSpPr>
        <p:spPr>
          <a:xfrm>
            <a:off x="958259" y="984841"/>
            <a:ext cx="1705196" cy="914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/>
              <a:t>Actor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C7811FB-0667-4E93-8315-E23F8BD34F9A}"/>
              </a:ext>
            </a:extLst>
          </p:cNvPr>
          <p:cNvSpPr/>
          <p:nvPr/>
        </p:nvSpPr>
        <p:spPr>
          <a:xfrm>
            <a:off x="3935374" y="984841"/>
            <a:ext cx="1705196" cy="914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err="1"/>
              <a:t>Lifecycle</a:t>
            </a:r>
            <a:endParaRPr lang="fr-FR"/>
          </a:p>
          <a:p>
            <a:pPr algn="ctr"/>
            <a:r>
              <a:rPr lang="fr-FR"/>
              <a:t>phases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4D137AF-FFB1-4ED5-8F13-263326767093}"/>
              </a:ext>
            </a:extLst>
          </p:cNvPr>
          <p:cNvSpPr/>
          <p:nvPr/>
        </p:nvSpPr>
        <p:spPr>
          <a:xfrm>
            <a:off x="3981893" y="3071481"/>
            <a:ext cx="1705196" cy="914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/>
              <a:t>UC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5E77C68-300B-46CB-BF9B-4DCAF9E7D681}"/>
              </a:ext>
            </a:extLst>
          </p:cNvPr>
          <p:cNvSpPr/>
          <p:nvPr/>
        </p:nvSpPr>
        <p:spPr>
          <a:xfrm>
            <a:off x="1077874" y="3197741"/>
            <a:ext cx="1705196" cy="914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/>
              <a:t>Need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17E446E-1A5E-46DF-8C08-F99B8DBC66ED}"/>
              </a:ext>
            </a:extLst>
          </p:cNvPr>
          <p:cNvCxnSpPr/>
          <p:nvPr/>
        </p:nvCxnSpPr>
        <p:spPr>
          <a:xfrm flipV="1">
            <a:off x="2662791" y="1477262"/>
            <a:ext cx="1279895" cy="22594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FF05064-D131-4E5E-9768-C72AD6FA85B3}"/>
              </a:ext>
            </a:extLst>
          </p:cNvPr>
          <p:cNvSpPr txBox="1"/>
          <p:nvPr/>
        </p:nvSpPr>
        <p:spPr>
          <a:xfrm>
            <a:off x="2788388" y="1286540"/>
            <a:ext cx="103265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/>
              <a:t>Is active in a</a:t>
            </a:r>
            <a:endParaRPr lang="fr-FR" sz="140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E0F0B3-B4E3-426E-8A0C-1A08F8D0C10F}"/>
              </a:ext>
            </a:extLst>
          </p:cNvPr>
          <p:cNvSpPr txBox="1"/>
          <p:nvPr/>
        </p:nvSpPr>
        <p:spPr>
          <a:xfrm rot="1920000">
            <a:off x="2628260" y="2150434"/>
            <a:ext cx="118013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/>
              <a:t>Is </a:t>
            </a:r>
            <a:r>
              <a:rPr lang="fr-FR" sz="1100" err="1"/>
              <a:t>involved</a:t>
            </a:r>
            <a:r>
              <a:rPr lang="fr-FR" sz="1100"/>
              <a:t> in a</a:t>
            </a:r>
            <a:endParaRPr lang="fr-FR" sz="140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2CC3AD4-9E4C-4806-A546-23C0EB63C3C9}"/>
              </a:ext>
            </a:extLst>
          </p:cNvPr>
          <p:cNvCxnSpPr/>
          <p:nvPr/>
        </p:nvCxnSpPr>
        <p:spPr>
          <a:xfrm>
            <a:off x="2503303" y="1712507"/>
            <a:ext cx="1791586" cy="1452673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2485DFF-B384-4FEC-B0FD-9C452E8D2F8A}"/>
              </a:ext>
            </a:extLst>
          </p:cNvPr>
          <p:cNvCxnSpPr>
            <a:cxnSpLocks/>
          </p:cNvCxnSpPr>
          <p:nvPr/>
        </p:nvCxnSpPr>
        <p:spPr>
          <a:xfrm flipV="1">
            <a:off x="4862400" y="1909209"/>
            <a:ext cx="3989" cy="1125722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B27F26A-206A-4863-AAEF-804A49E758F7}"/>
              </a:ext>
            </a:extLst>
          </p:cNvPr>
          <p:cNvSpPr txBox="1"/>
          <p:nvPr/>
        </p:nvSpPr>
        <p:spPr>
          <a:xfrm rot="5400000">
            <a:off x="4370482" y="2386939"/>
            <a:ext cx="130837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err="1"/>
              <a:t>takes</a:t>
            </a:r>
            <a:r>
              <a:rPr lang="fr-FR" sz="1100"/>
              <a:t> place in a</a:t>
            </a:r>
            <a:endParaRPr lang="fr-FR" sz="140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DBD0D78-7588-484C-B969-91C4834230A6}"/>
              </a:ext>
            </a:extLst>
          </p:cNvPr>
          <p:cNvCxnSpPr>
            <a:cxnSpLocks/>
          </p:cNvCxnSpPr>
          <p:nvPr/>
        </p:nvCxnSpPr>
        <p:spPr>
          <a:xfrm flipV="1">
            <a:off x="2762472" y="3537321"/>
            <a:ext cx="1273248" cy="11562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BDA1497-9F44-4931-B0AE-D678401D2F5C}"/>
              </a:ext>
            </a:extLst>
          </p:cNvPr>
          <p:cNvCxnSpPr>
            <a:cxnSpLocks/>
          </p:cNvCxnSpPr>
          <p:nvPr/>
        </p:nvCxnSpPr>
        <p:spPr>
          <a:xfrm>
            <a:off x="1871994" y="1891929"/>
            <a:ext cx="23923" cy="1313122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DF7484A8-D221-489E-ADD2-BADA5033E158}"/>
              </a:ext>
            </a:extLst>
          </p:cNvPr>
          <p:cNvSpPr txBox="1"/>
          <p:nvPr/>
        </p:nvSpPr>
        <p:spPr>
          <a:xfrm rot="5220000">
            <a:off x="1526421" y="2469410"/>
            <a:ext cx="56618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/>
              <a:t>Has 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64BCC27-A0A9-4D4C-9416-F987C9ED7943}"/>
              </a:ext>
            </a:extLst>
          </p:cNvPr>
          <p:cNvSpPr txBox="1"/>
          <p:nvPr/>
        </p:nvSpPr>
        <p:spPr>
          <a:xfrm rot="21300000">
            <a:off x="2973209" y="3353242"/>
            <a:ext cx="91723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err="1"/>
              <a:t>Specifies</a:t>
            </a:r>
            <a:r>
              <a:rPr lang="fr-FR" sz="1100"/>
              <a:t> a</a:t>
            </a:r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3F68547-C8FD-4B31-9F0E-C07354E01BE7}"/>
              </a:ext>
            </a:extLst>
          </p:cNvPr>
          <p:cNvSpPr/>
          <p:nvPr/>
        </p:nvSpPr>
        <p:spPr>
          <a:xfrm>
            <a:off x="7022566" y="3071481"/>
            <a:ext cx="1946984" cy="91440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/>
              <a:t>Scenarios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B309E2D7-F0D7-4E4B-ACA9-568D51555E57}"/>
              </a:ext>
            </a:extLst>
          </p:cNvPr>
          <p:cNvCxnSpPr>
            <a:cxnSpLocks/>
          </p:cNvCxnSpPr>
          <p:nvPr/>
        </p:nvCxnSpPr>
        <p:spPr>
          <a:xfrm flipH="1">
            <a:off x="5657697" y="3485621"/>
            <a:ext cx="1395623" cy="16596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A3FD8D4F-6EBD-46A7-89BD-C189DE2CFDB7}"/>
              </a:ext>
            </a:extLst>
          </p:cNvPr>
          <p:cNvSpPr txBox="1"/>
          <p:nvPr/>
        </p:nvSpPr>
        <p:spPr>
          <a:xfrm>
            <a:off x="5565450" y="3265319"/>
            <a:ext cx="158408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/>
              <a:t>Tell the story </a:t>
            </a:r>
            <a:endParaRPr lang="fr-FR"/>
          </a:p>
          <a:p>
            <a:r>
              <a:rPr lang="fr-FR" sz="1100" err="1"/>
              <a:t>associates</a:t>
            </a:r>
            <a:r>
              <a:rPr lang="fr-FR" sz="1100"/>
              <a:t> to the UC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20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46CB-7474-4426-B92F-DE533C4B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UC3-SC1- </a:t>
            </a:r>
            <a:r>
              <a:rPr lang="fr-FR" err="1"/>
              <a:t>entering</a:t>
            </a:r>
            <a:r>
              <a:rPr lang="fr-FR"/>
              <a:t> in a </a:t>
            </a:r>
            <a:r>
              <a:rPr lang="fr-FR" err="1"/>
              <a:t>regulated</a:t>
            </a:r>
            <a:r>
              <a:rPr lang="fr-FR"/>
              <a:t>  zone of the city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32D2FFA-AA54-479E-BBE4-071F1F6E7929}"/>
              </a:ext>
            </a:extLst>
          </p:cNvPr>
          <p:cNvGrpSpPr/>
          <p:nvPr/>
        </p:nvGrpSpPr>
        <p:grpSpPr>
          <a:xfrm>
            <a:off x="1053193" y="791255"/>
            <a:ext cx="914400" cy="3901167"/>
            <a:chOff x="1053193" y="849086"/>
            <a:chExt cx="914400" cy="39011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1BFD86-A5D6-4BA7-B776-CD4D1FA6A5FD}"/>
                </a:ext>
              </a:extLst>
            </p:cNvPr>
            <p:cNvSpPr/>
            <p:nvPr/>
          </p:nvSpPr>
          <p:spPr>
            <a:xfrm>
              <a:off x="1053193" y="849086"/>
              <a:ext cx="914400" cy="5061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/>
                <a:t>user</a:t>
              </a: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5C2819B0-02D0-4523-B535-FC6FFE3C3B84}"/>
                </a:ext>
              </a:extLst>
            </p:cNvPr>
            <p:cNvCxnSpPr/>
            <p:nvPr/>
          </p:nvCxnSpPr>
          <p:spPr>
            <a:xfrm>
              <a:off x="1495425" y="1148443"/>
              <a:ext cx="16328" cy="3601810"/>
            </a:xfrm>
            <a:prstGeom prst="straightConnector1">
              <a:avLst/>
            </a:prstGeom>
            <a:ln w="9525" cmpd="sng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AD08A776-D5A0-4D4F-BE68-81B320159832}"/>
              </a:ext>
            </a:extLst>
          </p:cNvPr>
          <p:cNvGrpSpPr/>
          <p:nvPr/>
        </p:nvGrpSpPr>
        <p:grpSpPr>
          <a:xfrm>
            <a:off x="2573791" y="787853"/>
            <a:ext cx="1793080" cy="3901167"/>
            <a:chOff x="1053193" y="849086"/>
            <a:chExt cx="914400" cy="390116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7C15AB-7BD2-44E7-A3E7-FFD3AF81D07C}"/>
                </a:ext>
              </a:extLst>
            </p:cNvPr>
            <p:cNvSpPr/>
            <p:nvPr/>
          </p:nvSpPr>
          <p:spPr>
            <a:xfrm>
              <a:off x="1053193" y="849086"/>
              <a:ext cx="914400" cy="5061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/>
                <a:t>infrastructure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0A58F68F-2249-4864-B489-8C1B634746E6}"/>
                </a:ext>
              </a:extLst>
            </p:cNvPr>
            <p:cNvCxnSpPr>
              <a:cxnSpLocks/>
            </p:cNvCxnSpPr>
            <p:nvPr/>
          </p:nvCxnSpPr>
          <p:spPr>
            <a:xfrm>
              <a:off x="1495425" y="1148443"/>
              <a:ext cx="16328" cy="3601810"/>
            </a:xfrm>
            <a:prstGeom prst="straightConnector1">
              <a:avLst/>
            </a:prstGeom>
            <a:ln w="9525" cmpd="sng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F456F3E-F5A0-4620-B31E-59DDF74228D0}"/>
              </a:ext>
            </a:extLst>
          </p:cNvPr>
          <p:cNvGrpSpPr/>
          <p:nvPr/>
        </p:nvGrpSpPr>
        <p:grpSpPr>
          <a:xfrm>
            <a:off x="4910137" y="719816"/>
            <a:ext cx="1235868" cy="3901167"/>
            <a:chOff x="731725" y="849086"/>
            <a:chExt cx="1235868" cy="39011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600E0E-48CA-4F95-A5A9-8CCD53B4B627}"/>
                </a:ext>
              </a:extLst>
            </p:cNvPr>
            <p:cNvSpPr/>
            <p:nvPr/>
          </p:nvSpPr>
          <p:spPr>
            <a:xfrm>
              <a:off x="731725" y="849086"/>
              <a:ext cx="1235868" cy="4990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/>
                <a:t>Police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3C6032F7-2527-45FC-B94D-4E0D074CE73A}"/>
                </a:ext>
              </a:extLst>
            </p:cNvPr>
            <p:cNvCxnSpPr>
              <a:cxnSpLocks/>
            </p:cNvCxnSpPr>
            <p:nvPr/>
          </p:nvCxnSpPr>
          <p:spPr>
            <a:xfrm>
              <a:off x="1388269" y="1148443"/>
              <a:ext cx="16328" cy="3601810"/>
            </a:xfrm>
            <a:prstGeom prst="straightConnector1">
              <a:avLst/>
            </a:prstGeom>
            <a:ln w="9525" cmpd="sng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015DA50-7586-47A5-B346-7E9846D2462D}"/>
              </a:ext>
            </a:extLst>
          </p:cNvPr>
          <p:cNvGrpSpPr/>
          <p:nvPr/>
        </p:nvGrpSpPr>
        <p:grpSpPr>
          <a:xfrm>
            <a:off x="7066529" y="722539"/>
            <a:ext cx="1178718" cy="3901167"/>
            <a:chOff x="1053193" y="849086"/>
            <a:chExt cx="971550" cy="390116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F1D167-C169-4D9A-8292-0D48B6672E90}"/>
                </a:ext>
              </a:extLst>
            </p:cNvPr>
            <p:cNvSpPr/>
            <p:nvPr/>
          </p:nvSpPr>
          <p:spPr>
            <a:xfrm>
              <a:off x="1053193" y="849086"/>
              <a:ext cx="971550" cy="50618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err="1"/>
                <a:t>Vehicle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B507F2D3-B464-4055-8EE5-2AF4B2D28354}"/>
                </a:ext>
              </a:extLst>
            </p:cNvPr>
            <p:cNvCxnSpPr>
              <a:cxnSpLocks/>
            </p:cNvCxnSpPr>
            <p:nvPr/>
          </p:nvCxnSpPr>
          <p:spPr>
            <a:xfrm>
              <a:off x="1495425" y="1148443"/>
              <a:ext cx="16328" cy="3601810"/>
            </a:xfrm>
            <a:prstGeom prst="straightConnector1">
              <a:avLst/>
            </a:prstGeom>
            <a:ln w="9525" cmpd="sng">
              <a:solidFill>
                <a:schemeClr val="bg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F883109-C680-4946-A254-4DD360068829}"/>
              </a:ext>
            </a:extLst>
          </p:cNvPr>
          <p:cNvCxnSpPr/>
          <p:nvPr/>
        </p:nvCxnSpPr>
        <p:spPr>
          <a:xfrm flipH="1">
            <a:off x="3450432" y="2050256"/>
            <a:ext cx="4179093" cy="1428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71ED5894-13F7-48FD-ADC7-AA132A23AB1C}"/>
              </a:ext>
            </a:extLst>
          </p:cNvPr>
          <p:cNvSpPr txBox="1"/>
          <p:nvPr/>
        </p:nvSpPr>
        <p:spPr>
          <a:xfrm>
            <a:off x="4836319" y="1857374"/>
            <a:ext cx="121860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/>
              <a:t>Low emission certificate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7AC81F-4F90-4624-B81D-E0E5BAB5C37A}"/>
              </a:ext>
            </a:extLst>
          </p:cNvPr>
          <p:cNvSpPr/>
          <p:nvPr/>
        </p:nvSpPr>
        <p:spPr>
          <a:xfrm>
            <a:off x="7486650" y="1700212"/>
            <a:ext cx="235744" cy="23217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8AE2330-101A-4FAB-AE0A-88CF30A711B5}"/>
              </a:ext>
            </a:extLst>
          </p:cNvPr>
          <p:cNvCxnSpPr>
            <a:cxnSpLocks/>
          </p:cNvCxnSpPr>
          <p:nvPr/>
        </p:nvCxnSpPr>
        <p:spPr>
          <a:xfrm>
            <a:off x="3414712" y="1743076"/>
            <a:ext cx="4121945" cy="1428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CF5C8CA-F3D7-4C8E-8A0B-37DC45764F9D}"/>
              </a:ext>
            </a:extLst>
          </p:cNvPr>
          <p:cNvSpPr txBox="1"/>
          <p:nvPr/>
        </p:nvSpPr>
        <p:spPr>
          <a:xfrm>
            <a:off x="4600575" y="1593055"/>
            <a:ext cx="15680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/>
              <a:t>Low emission certificate request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9DA49C-1264-4930-BE5D-C573B4DD2C20}"/>
              </a:ext>
            </a:extLst>
          </p:cNvPr>
          <p:cNvSpPr/>
          <p:nvPr/>
        </p:nvSpPr>
        <p:spPr>
          <a:xfrm>
            <a:off x="3357563" y="2100262"/>
            <a:ext cx="228600" cy="40005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FF7E0-4AC0-4504-B2FF-0F6A1CDE5426}"/>
              </a:ext>
            </a:extLst>
          </p:cNvPr>
          <p:cNvSpPr/>
          <p:nvPr/>
        </p:nvSpPr>
        <p:spPr>
          <a:xfrm>
            <a:off x="5500688" y="3300411"/>
            <a:ext cx="200026" cy="3643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0F66F7A-9237-47BC-A382-40C031A9B97B}"/>
              </a:ext>
            </a:extLst>
          </p:cNvPr>
          <p:cNvCxnSpPr>
            <a:cxnSpLocks/>
          </p:cNvCxnSpPr>
          <p:nvPr/>
        </p:nvCxnSpPr>
        <p:spPr>
          <a:xfrm flipV="1">
            <a:off x="3414712" y="2493169"/>
            <a:ext cx="4129089" cy="1428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7D5A49A-862F-489C-A711-F68E73F744F9}"/>
              </a:ext>
            </a:extLst>
          </p:cNvPr>
          <p:cNvSpPr txBox="1"/>
          <p:nvPr/>
        </p:nvSpPr>
        <p:spPr>
          <a:xfrm>
            <a:off x="5014912" y="2357435"/>
            <a:ext cx="67678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700"/>
              <a:t>agreement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22FED0F-3442-428E-8B51-5515FDEA6450}"/>
              </a:ext>
            </a:extLst>
          </p:cNvPr>
          <p:cNvCxnSpPr>
            <a:cxnSpLocks/>
          </p:cNvCxnSpPr>
          <p:nvPr/>
        </p:nvCxnSpPr>
        <p:spPr>
          <a:xfrm flipV="1">
            <a:off x="5607841" y="3657601"/>
            <a:ext cx="1878810" cy="14286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A790F55-FE2C-4406-BE80-70C22F08E38D}"/>
              </a:ext>
            </a:extLst>
          </p:cNvPr>
          <p:cNvSpPr txBox="1"/>
          <p:nvPr/>
        </p:nvSpPr>
        <p:spPr>
          <a:xfrm>
            <a:off x="6000750" y="3521865"/>
            <a:ext cx="67678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700"/>
              <a:t>agreement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53607E4-A32A-4D28-AD74-76CA25AF28E1}"/>
              </a:ext>
            </a:extLst>
          </p:cNvPr>
          <p:cNvCxnSpPr>
            <a:cxnSpLocks/>
          </p:cNvCxnSpPr>
          <p:nvPr/>
        </p:nvCxnSpPr>
        <p:spPr>
          <a:xfrm flipH="1" flipV="1">
            <a:off x="1464470" y="4007644"/>
            <a:ext cx="6165055" cy="7144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345DDE1-3CF8-4BC2-A447-21473B4348F3}"/>
              </a:ext>
            </a:extLst>
          </p:cNvPr>
          <p:cNvGrpSpPr/>
          <p:nvPr/>
        </p:nvGrpSpPr>
        <p:grpSpPr>
          <a:xfrm>
            <a:off x="2728913" y="1364457"/>
            <a:ext cx="5131593" cy="2359819"/>
            <a:chOff x="2728913" y="1364457"/>
            <a:chExt cx="5131593" cy="235981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442808F1-A19F-49C1-A437-BC2E72FCEA02}"/>
                </a:ext>
              </a:extLst>
            </p:cNvPr>
            <p:cNvGrpSpPr/>
            <p:nvPr/>
          </p:nvGrpSpPr>
          <p:grpSpPr>
            <a:xfrm>
              <a:off x="2728913" y="1364457"/>
              <a:ext cx="5129212" cy="1178718"/>
              <a:chOff x="1828800" y="3128963"/>
              <a:chExt cx="2943225" cy="1164431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4DEA2B1-2E04-4382-BB46-205B70BFABF9}"/>
                  </a:ext>
                </a:extLst>
              </p:cNvPr>
              <p:cNvSpPr/>
              <p:nvPr/>
            </p:nvSpPr>
            <p:spPr>
              <a:xfrm>
                <a:off x="1828800" y="3128963"/>
                <a:ext cx="2943225" cy="1164431"/>
              </a:xfrm>
              <a:prstGeom prst="rect">
                <a:avLst/>
              </a:prstGeom>
              <a:noFill/>
              <a:ln w="28575">
                <a:solidFill>
                  <a:srgbClr val="4472C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6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18568C4-8424-4042-AFCF-356407A37307}"/>
                  </a:ext>
                </a:extLst>
              </p:cNvPr>
              <p:cNvSpPr/>
              <p:nvPr/>
            </p:nvSpPr>
            <p:spPr>
              <a:xfrm>
                <a:off x="1828800" y="3128963"/>
                <a:ext cx="337846" cy="214226"/>
              </a:xfrm>
              <a:prstGeom prst="rect">
                <a:avLst/>
              </a:prstGeom>
              <a:noFill/>
              <a:ln w="28575">
                <a:solidFill>
                  <a:srgbClr val="4472C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fr-FR" sz="1600">
                    <a:solidFill>
                      <a:srgbClr val="424242"/>
                    </a:solidFill>
                  </a:rPr>
                  <a:t>Alt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9CF329-62EF-467D-AF89-F6D49EC339EA}"/>
                </a:ext>
              </a:extLst>
            </p:cNvPr>
            <p:cNvSpPr/>
            <p:nvPr/>
          </p:nvSpPr>
          <p:spPr>
            <a:xfrm>
              <a:off x="2731294" y="2545558"/>
              <a:ext cx="5129212" cy="1178718"/>
            </a:xfrm>
            <a:prstGeom prst="rect">
              <a:avLst/>
            </a:prstGeom>
            <a:noFill/>
            <a:ln w="28575">
              <a:solidFill>
                <a:srgbClr val="4472C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600"/>
            </a:p>
          </p:txBody>
        </p:sp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6F7C5B0-A940-448E-B518-74032BEB197E}"/>
              </a:ext>
            </a:extLst>
          </p:cNvPr>
          <p:cNvCxnSpPr>
            <a:cxnSpLocks/>
          </p:cNvCxnSpPr>
          <p:nvPr/>
        </p:nvCxnSpPr>
        <p:spPr>
          <a:xfrm>
            <a:off x="5564979" y="3000373"/>
            <a:ext cx="1885952" cy="3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5DC06A-3398-4484-BE9D-7CC6A5AD6E25}"/>
              </a:ext>
            </a:extLst>
          </p:cNvPr>
          <p:cNvSpPr/>
          <p:nvPr/>
        </p:nvSpPr>
        <p:spPr>
          <a:xfrm>
            <a:off x="3357563" y="1407317"/>
            <a:ext cx="228600" cy="292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F5F8B90-3CFF-44ED-B328-77FF0457DC14}"/>
              </a:ext>
            </a:extLst>
          </p:cNvPr>
          <p:cNvSpPr txBox="1"/>
          <p:nvPr/>
        </p:nvSpPr>
        <p:spPr>
          <a:xfrm>
            <a:off x="4036217" y="3850476"/>
            <a:ext cx="1443024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/>
              <a:t>Acknowledgement message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A5989A5-A5A7-4E4A-8963-DB3AC26C2604}"/>
              </a:ext>
            </a:extLst>
          </p:cNvPr>
          <p:cNvCxnSpPr>
            <a:cxnSpLocks/>
          </p:cNvCxnSpPr>
          <p:nvPr/>
        </p:nvCxnSpPr>
        <p:spPr>
          <a:xfrm flipH="1">
            <a:off x="5693569" y="3286125"/>
            <a:ext cx="1850231" cy="1428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21FFB8A8-6B9B-4345-A03F-4827A792FBAF}"/>
              </a:ext>
            </a:extLst>
          </p:cNvPr>
          <p:cNvSpPr txBox="1"/>
          <p:nvPr/>
        </p:nvSpPr>
        <p:spPr>
          <a:xfrm>
            <a:off x="5936456" y="3136105"/>
            <a:ext cx="121860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/>
              <a:t>Low emission certificate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579365D-E456-4489-9907-41F56C3F279D}"/>
              </a:ext>
            </a:extLst>
          </p:cNvPr>
          <p:cNvSpPr txBox="1"/>
          <p:nvPr/>
        </p:nvSpPr>
        <p:spPr>
          <a:xfrm>
            <a:off x="5715001" y="2828922"/>
            <a:ext cx="15680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/>
              <a:t>Low emission certificate request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EC175FC-99BC-4C1D-8863-3660C0E0F072}"/>
              </a:ext>
            </a:extLst>
          </p:cNvPr>
          <p:cNvSpPr txBox="1"/>
          <p:nvPr/>
        </p:nvSpPr>
        <p:spPr>
          <a:xfrm>
            <a:off x="7847014" y="2644772"/>
            <a:ext cx="10894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/>
              <a:t>Authenticate zero emission attribute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AAC0BF-4654-4F0E-A4E2-79E9B363C344}"/>
              </a:ext>
            </a:extLst>
          </p:cNvPr>
          <p:cNvSpPr/>
          <p:nvPr/>
        </p:nvSpPr>
        <p:spPr>
          <a:xfrm>
            <a:off x="5450682" y="2671760"/>
            <a:ext cx="228600" cy="29289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68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Environment</a:t>
            </a:r>
            <a:r>
              <a:rPr lang="fr-FR"/>
              <a:t> </a:t>
            </a:r>
            <a:r>
              <a:rPr lang="fr-FR" err="1"/>
              <a:t>diagram</a:t>
            </a:r>
            <a:r>
              <a:rPr lang="fr-FR"/>
              <a:t> &amp; </a:t>
            </a:r>
            <a:r>
              <a:rPr lang="fr-FR" err="1"/>
              <a:t>development</a:t>
            </a:r>
            <a:r>
              <a:rPr lang="fr-FR"/>
              <a:t> stakes </a:t>
            </a:r>
          </a:p>
        </p:txBody>
      </p:sp>
      <p:sp>
        <p:nvSpPr>
          <p:cNvPr id="43" name="Rectangle à coins arrondis 33"/>
          <p:cNvSpPr/>
          <p:nvPr/>
        </p:nvSpPr>
        <p:spPr>
          <a:xfrm>
            <a:off x="301901" y="3733815"/>
            <a:ext cx="1726368" cy="959477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 dealers</a:t>
            </a: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Connecteur en arc 34"/>
          <p:cNvCxnSpPr>
            <a:cxnSpLocks/>
            <a:stCxn id="50" idx="2"/>
            <a:endCxn id="43" idx="0"/>
          </p:cNvCxnSpPr>
          <p:nvPr/>
        </p:nvCxnSpPr>
        <p:spPr>
          <a:xfrm rot="5400000">
            <a:off x="2482465" y="1577690"/>
            <a:ext cx="838745" cy="3473504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5E5E5E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5203" y="2544990"/>
            <a:ext cx="184970" cy="1277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546102" y="2544989"/>
            <a:ext cx="184970" cy="1277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122166" y="2560325"/>
            <a:ext cx="184970" cy="12776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Rectangle à coins arrondis 7"/>
          <p:cNvSpPr/>
          <p:nvPr/>
        </p:nvSpPr>
        <p:spPr>
          <a:xfrm>
            <a:off x="3738490" y="2172956"/>
            <a:ext cx="1800198" cy="722114"/>
          </a:xfrm>
          <a:prstGeom prst="roundRect">
            <a:avLst/>
          </a:prstGeom>
          <a:solidFill>
            <a:sysClr val="windowText" lastClr="000000">
              <a:lumMod val="95000"/>
              <a:lumOff val="5000"/>
              <a:alpha val="10196"/>
            </a:sysClr>
          </a:solidFill>
          <a:ln w="254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Vehicle</a:t>
            </a:r>
            <a:endParaRPr kumimoji="0" lang="fr-FR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700" b="1" i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 How to design a </a:t>
            </a:r>
            <a:r>
              <a:rPr lang="fr-FR" sz="700" b="1" i="1" kern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fr-FR" sz="700" b="1" i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b="1" i="1" kern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fr-FR" sz="700" b="1" i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b="1" i="1" kern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eases</a:t>
            </a:r>
            <a:r>
              <a:rPr lang="fr-FR" sz="700" b="1" i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b="1" i="1" kern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stakeholder’s</a:t>
            </a:r>
            <a:r>
              <a:rPr lang="fr-FR" sz="700" b="1" i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b="1" i="1" kern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lives</a:t>
            </a:r>
            <a:r>
              <a:rPr lang="fr-FR" sz="700" b="1" i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00" b="1" i="1" kern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fr-FR" sz="700" b="1" i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 transformation »</a:t>
            </a:r>
            <a:endParaRPr kumimoji="0" lang="en-US" sz="700" b="1" i="1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à coins arrondis 33"/>
          <p:cNvSpPr/>
          <p:nvPr/>
        </p:nvSpPr>
        <p:spPr>
          <a:xfrm>
            <a:off x="216887" y="2102078"/>
            <a:ext cx="1753159" cy="853443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19" name="Rectangle à coins arrondis 10"/>
          <p:cNvSpPr/>
          <p:nvPr/>
        </p:nvSpPr>
        <p:spPr>
          <a:xfrm>
            <a:off x="5989699" y="726406"/>
            <a:ext cx="1378105" cy="537829"/>
          </a:xfrm>
          <a:prstGeom prst="roundRect">
            <a:avLst/>
          </a:prstGeom>
          <a:gradFill rotWithShape="1">
            <a:gsLst>
              <a:gs pos="0">
                <a:srgbClr val="BCCD22">
                  <a:tint val="50000"/>
                  <a:satMod val="300000"/>
                </a:srgbClr>
              </a:gs>
              <a:gs pos="35000">
                <a:srgbClr val="BCCD22">
                  <a:tint val="37000"/>
                  <a:satMod val="300000"/>
                </a:srgbClr>
              </a:gs>
              <a:gs pos="100000">
                <a:srgbClr val="BCCD2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CCD2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Governmental </a:t>
            </a:r>
            <a:r>
              <a:rPr kumimoji="0" lang="en-US" sz="1200" b="1" i="0" u="none" strike="noStrike" kern="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organisations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0" name="Connecteur en arc 14"/>
          <p:cNvCxnSpPr>
            <a:cxnSpLocks/>
            <a:stCxn id="119" idx="2"/>
            <a:endCxn id="50" idx="0"/>
          </p:cNvCxnSpPr>
          <p:nvPr/>
        </p:nvCxnSpPr>
        <p:spPr>
          <a:xfrm rot="5400000">
            <a:off x="5204311" y="698514"/>
            <a:ext cx="908721" cy="2040163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5E5E5E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34" name="Rectangle à coins arrondis 33"/>
          <p:cNvSpPr/>
          <p:nvPr/>
        </p:nvSpPr>
        <p:spPr>
          <a:xfrm>
            <a:off x="6879471" y="2102077"/>
            <a:ext cx="2130616" cy="853443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 teams</a:t>
            </a:r>
          </a:p>
        </p:txBody>
      </p:sp>
      <p:sp>
        <p:nvSpPr>
          <p:cNvPr id="41" name="Rectangle à coins arrondis 27"/>
          <p:cNvSpPr/>
          <p:nvPr/>
        </p:nvSpPr>
        <p:spPr>
          <a:xfrm>
            <a:off x="353140" y="4123926"/>
            <a:ext cx="722118" cy="417242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agents</a:t>
            </a:r>
          </a:p>
        </p:txBody>
      </p:sp>
      <p:sp>
        <p:nvSpPr>
          <p:cNvPr id="51" name="Rectangle à coins arrondis 27"/>
          <p:cNvSpPr/>
          <p:nvPr/>
        </p:nvSpPr>
        <p:spPr>
          <a:xfrm>
            <a:off x="1189697" y="4123926"/>
            <a:ext cx="760345" cy="417242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lIns="91440" tIns="45720" rIns="91440" bIns="4572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latin typeface="Arial"/>
                <a:cs typeface="Arial"/>
              </a:rPr>
              <a:t>After sales agents</a:t>
            </a:r>
          </a:p>
        </p:txBody>
      </p:sp>
      <p:sp>
        <p:nvSpPr>
          <p:cNvPr id="52" name="Rectangle à coins arrondis 51"/>
          <p:cNvSpPr/>
          <p:nvPr/>
        </p:nvSpPr>
        <p:spPr>
          <a:xfrm>
            <a:off x="7045732" y="3752179"/>
            <a:ext cx="1372554" cy="959476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Malicious people</a:t>
            </a:r>
          </a:p>
        </p:txBody>
      </p:sp>
      <p:cxnSp>
        <p:nvCxnSpPr>
          <p:cNvPr id="36" name="Connecteur droit avec flèche 35"/>
          <p:cNvCxnSpPr>
            <a:cxnSpLocks/>
            <a:stCxn id="91" idx="3"/>
            <a:endCxn id="50" idx="1"/>
          </p:cNvCxnSpPr>
          <p:nvPr/>
        </p:nvCxnSpPr>
        <p:spPr>
          <a:xfrm>
            <a:off x="1970046" y="2528800"/>
            <a:ext cx="1768444" cy="5213"/>
          </a:xfrm>
          <a:prstGeom prst="straightConnector1">
            <a:avLst/>
          </a:prstGeom>
          <a:noFill/>
          <a:ln w="28575" cap="flat" cmpd="sng" algn="ctr">
            <a:solidFill>
              <a:srgbClr val="5E5E5E"/>
            </a:solidFill>
            <a:prstDash val="solid"/>
            <a:headEnd type="triangle" w="med" len="med"/>
            <a:tailEnd type="triangle" w="med" len="med"/>
          </a:ln>
          <a:effectLst/>
        </p:spPr>
      </p:cxnSp>
      <p:cxnSp>
        <p:nvCxnSpPr>
          <p:cNvPr id="58" name="Connecteur droit avec flèche 57"/>
          <p:cNvCxnSpPr>
            <a:cxnSpLocks/>
            <a:stCxn id="50" idx="3"/>
            <a:endCxn id="34" idx="1"/>
          </p:cNvCxnSpPr>
          <p:nvPr/>
        </p:nvCxnSpPr>
        <p:spPr>
          <a:xfrm flipV="1">
            <a:off x="5538688" y="2532549"/>
            <a:ext cx="1304498" cy="1464"/>
          </a:xfrm>
          <a:prstGeom prst="straightConnector1">
            <a:avLst/>
          </a:prstGeom>
          <a:noFill/>
          <a:ln w="28575" cap="flat" cmpd="sng" algn="ctr">
            <a:solidFill>
              <a:srgbClr val="5E5E5E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3" name="Groupe 2"/>
          <p:cNvGrpSpPr/>
          <p:nvPr/>
        </p:nvGrpSpPr>
        <p:grpSpPr>
          <a:xfrm>
            <a:off x="7189900" y="579250"/>
            <a:ext cx="366665" cy="329142"/>
            <a:chOff x="7620480" y="1207739"/>
            <a:chExt cx="366665" cy="329142"/>
          </a:xfrm>
        </p:grpSpPr>
        <p:sp>
          <p:nvSpPr>
            <p:cNvPr id="30" name="Oval 84">
              <a:extLst>
                <a:ext uri="{FF2B5EF4-FFF2-40B4-BE49-F238E27FC236}">
                  <a16:creationId xmlns:a16="http://schemas.microsoft.com/office/drawing/2014/main" id="{318AA976-790C-44DA-A8C3-8830545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480" y="1207739"/>
              <a:ext cx="366665" cy="3291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buClr>
                  <a:srgbClr val="003399"/>
                </a:buClr>
                <a:buFont typeface="Alstom" pitchFamily="2" charset="0"/>
                <a:buChar char="−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Font typeface="Alstom" pitchFamily="2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charset="0"/>
              </a:endParaRPr>
            </a:p>
          </p:txBody>
        </p:sp>
        <p:pic>
          <p:nvPicPr>
            <p:cNvPr id="35" name="Picture 86">
              <a:extLst>
                <a:ext uri="{FF2B5EF4-FFF2-40B4-BE49-F238E27FC236}">
                  <a16:creationId xmlns:a16="http://schemas.microsoft.com/office/drawing/2014/main" id="{CDF5A699-355B-4E4F-BAFB-BFA50F7B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654" y="1248448"/>
              <a:ext cx="128316" cy="24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" name="Groupe 39"/>
          <p:cNvGrpSpPr/>
          <p:nvPr/>
        </p:nvGrpSpPr>
        <p:grpSpPr>
          <a:xfrm>
            <a:off x="8743526" y="1917161"/>
            <a:ext cx="366665" cy="329142"/>
            <a:chOff x="7620480" y="1207739"/>
            <a:chExt cx="366665" cy="329142"/>
          </a:xfrm>
        </p:grpSpPr>
        <p:sp>
          <p:nvSpPr>
            <p:cNvPr id="42" name="Oval 84">
              <a:extLst>
                <a:ext uri="{FF2B5EF4-FFF2-40B4-BE49-F238E27FC236}">
                  <a16:creationId xmlns:a16="http://schemas.microsoft.com/office/drawing/2014/main" id="{318AA976-790C-44DA-A8C3-8830545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480" y="1207739"/>
              <a:ext cx="366665" cy="3291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buClr>
                  <a:srgbClr val="003399"/>
                </a:buClr>
                <a:buFont typeface="Alstom" pitchFamily="2" charset="0"/>
                <a:buChar char="−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Font typeface="Alstom" pitchFamily="2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charset="0"/>
              </a:endParaRPr>
            </a:p>
          </p:txBody>
        </p:sp>
        <p:pic>
          <p:nvPicPr>
            <p:cNvPr id="45" name="Picture 86">
              <a:extLst>
                <a:ext uri="{FF2B5EF4-FFF2-40B4-BE49-F238E27FC236}">
                  <a16:creationId xmlns:a16="http://schemas.microsoft.com/office/drawing/2014/main" id="{CDF5A699-355B-4E4F-BAFB-BFA50F7B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654" y="1248448"/>
              <a:ext cx="128316" cy="24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" name="Groupe 58"/>
          <p:cNvGrpSpPr/>
          <p:nvPr/>
        </p:nvGrpSpPr>
        <p:grpSpPr>
          <a:xfrm>
            <a:off x="115593" y="3588446"/>
            <a:ext cx="366665" cy="329142"/>
            <a:chOff x="7620480" y="1207739"/>
            <a:chExt cx="366665" cy="329142"/>
          </a:xfrm>
        </p:grpSpPr>
        <p:sp>
          <p:nvSpPr>
            <p:cNvPr id="60" name="Oval 84">
              <a:extLst>
                <a:ext uri="{FF2B5EF4-FFF2-40B4-BE49-F238E27FC236}">
                  <a16:creationId xmlns:a16="http://schemas.microsoft.com/office/drawing/2014/main" id="{318AA976-790C-44DA-A8C3-8830545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480" y="1207739"/>
              <a:ext cx="366665" cy="3291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buClr>
                  <a:srgbClr val="003399"/>
                </a:buClr>
                <a:buFont typeface="Alstom" pitchFamily="2" charset="0"/>
                <a:buChar char="−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Font typeface="Alstom" pitchFamily="2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charset="0"/>
              </a:endParaRPr>
            </a:p>
          </p:txBody>
        </p:sp>
        <p:pic>
          <p:nvPicPr>
            <p:cNvPr id="62" name="Picture 86">
              <a:extLst>
                <a:ext uri="{FF2B5EF4-FFF2-40B4-BE49-F238E27FC236}">
                  <a16:creationId xmlns:a16="http://schemas.microsoft.com/office/drawing/2014/main" id="{CDF5A699-355B-4E4F-BAFB-BFA50F7B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654" y="1248448"/>
              <a:ext cx="128316" cy="24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8" name="Groupe 67"/>
          <p:cNvGrpSpPr/>
          <p:nvPr/>
        </p:nvGrpSpPr>
        <p:grpSpPr>
          <a:xfrm>
            <a:off x="8222075" y="3625973"/>
            <a:ext cx="366665" cy="329142"/>
            <a:chOff x="7620480" y="1207739"/>
            <a:chExt cx="366665" cy="329142"/>
          </a:xfrm>
        </p:grpSpPr>
        <p:sp>
          <p:nvSpPr>
            <p:cNvPr id="69" name="Oval 84">
              <a:extLst>
                <a:ext uri="{FF2B5EF4-FFF2-40B4-BE49-F238E27FC236}">
                  <a16:creationId xmlns:a16="http://schemas.microsoft.com/office/drawing/2014/main" id="{318AA976-790C-44DA-A8C3-8830545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480" y="1207739"/>
              <a:ext cx="366665" cy="3291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buClr>
                  <a:srgbClr val="003399"/>
                </a:buClr>
                <a:buFont typeface="Alstom" pitchFamily="2" charset="0"/>
                <a:buChar char="−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Font typeface="Alstom" pitchFamily="2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charset="0"/>
              </a:endParaRPr>
            </a:p>
          </p:txBody>
        </p:sp>
        <p:pic>
          <p:nvPicPr>
            <p:cNvPr id="70" name="Picture 86">
              <a:extLst>
                <a:ext uri="{FF2B5EF4-FFF2-40B4-BE49-F238E27FC236}">
                  <a16:creationId xmlns:a16="http://schemas.microsoft.com/office/drawing/2014/main" id="{CDF5A699-355B-4E4F-BAFB-BFA50F7B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654" y="1248448"/>
              <a:ext cx="128316" cy="24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3" name="Rectangle à coins arrondis 33"/>
          <p:cNvSpPr/>
          <p:nvPr/>
        </p:nvSpPr>
        <p:spPr>
          <a:xfrm>
            <a:off x="2730636" y="3767051"/>
            <a:ext cx="3305923" cy="959477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4" name="Rectangle à coins arrondis 10"/>
          <p:cNvSpPr/>
          <p:nvPr/>
        </p:nvSpPr>
        <p:spPr>
          <a:xfrm>
            <a:off x="2209035" y="726408"/>
            <a:ext cx="1378105" cy="537829"/>
          </a:xfrm>
          <a:prstGeom prst="roundRect">
            <a:avLst/>
          </a:prstGeom>
          <a:gradFill rotWithShape="1">
            <a:gsLst>
              <a:gs pos="0">
                <a:srgbClr val="BCCD22">
                  <a:tint val="50000"/>
                  <a:satMod val="300000"/>
                </a:srgbClr>
              </a:gs>
              <a:gs pos="35000">
                <a:srgbClr val="BCCD22">
                  <a:tint val="37000"/>
                  <a:satMod val="300000"/>
                </a:srgbClr>
              </a:gs>
              <a:gs pos="100000">
                <a:srgbClr val="BCCD2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CCD2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suppliers</a:t>
            </a:r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Connecteur en arc 14"/>
          <p:cNvCxnSpPr>
            <a:cxnSpLocks/>
            <a:stCxn id="74" idx="2"/>
            <a:endCxn id="50" idx="0"/>
          </p:cNvCxnSpPr>
          <p:nvPr/>
        </p:nvCxnSpPr>
        <p:spPr>
          <a:xfrm rot="16200000" flipH="1">
            <a:off x="3313979" y="848345"/>
            <a:ext cx="908719" cy="1740501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5E5E5E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77" name="Rectangle à coins arrondis 10"/>
          <p:cNvSpPr/>
          <p:nvPr/>
        </p:nvSpPr>
        <p:spPr>
          <a:xfrm>
            <a:off x="7603632" y="726407"/>
            <a:ext cx="1378105" cy="537829"/>
          </a:xfrm>
          <a:prstGeom prst="roundRect">
            <a:avLst/>
          </a:prstGeom>
          <a:gradFill rotWithShape="1">
            <a:gsLst>
              <a:gs pos="0">
                <a:srgbClr val="BCCD22">
                  <a:tint val="50000"/>
                  <a:satMod val="300000"/>
                </a:srgbClr>
              </a:gs>
              <a:gs pos="35000">
                <a:srgbClr val="BCCD22">
                  <a:tint val="37000"/>
                  <a:satMod val="300000"/>
                </a:srgbClr>
              </a:gs>
              <a:gs pos="100000">
                <a:srgbClr val="BCCD2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CCD2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lvl="0"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 Governmental </a:t>
            </a:r>
            <a:r>
              <a:rPr lang="en-US" sz="1200" b="1" kern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Organisations</a:t>
            </a:r>
            <a:endParaRPr lang="en-US" sz="1200" b="1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Groupe 77"/>
          <p:cNvGrpSpPr/>
          <p:nvPr/>
        </p:nvGrpSpPr>
        <p:grpSpPr>
          <a:xfrm>
            <a:off x="8802973" y="570704"/>
            <a:ext cx="366665" cy="329142"/>
            <a:chOff x="7620480" y="1207739"/>
            <a:chExt cx="366665" cy="329142"/>
          </a:xfrm>
        </p:grpSpPr>
        <p:sp>
          <p:nvSpPr>
            <p:cNvPr id="79" name="Oval 84">
              <a:extLst>
                <a:ext uri="{FF2B5EF4-FFF2-40B4-BE49-F238E27FC236}">
                  <a16:creationId xmlns:a16="http://schemas.microsoft.com/office/drawing/2014/main" id="{318AA976-790C-44DA-A8C3-8830545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480" y="1207739"/>
              <a:ext cx="366665" cy="3291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buClr>
                  <a:srgbClr val="003399"/>
                </a:buClr>
                <a:buFont typeface="Alstom" pitchFamily="2" charset="0"/>
                <a:buChar char="−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Font typeface="Alstom" pitchFamily="2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charset="0"/>
              </a:endParaRPr>
            </a:p>
          </p:txBody>
        </p:sp>
        <p:pic>
          <p:nvPicPr>
            <p:cNvPr id="80" name="Picture 86">
              <a:extLst>
                <a:ext uri="{FF2B5EF4-FFF2-40B4-BE49-F238E27FC236}">
                  <a16:creationId xmlns:a16="http://schemas.microsoft.com/office/drawing/2014/main" id="{CDF5A699-355B-4E4F-BAFB-BFA50F7B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654" y="1248448"/>
              <a:ext cx="128316" cy="24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e 80"/>
          <p:cNvGrpSpPr/>
          <p:nvPr/>
        </p:nvGrpSpPr>
        <p:grpSpPr>
          <a:xfrm>
            <a:off x="2028269" y="579250"/>
            <a:ext cx="366665" cy="329142"/>
            <a:chOff x="7620480" y="1207739"/>
            <a:chExt cx="366665" cy="329142"/>
          </a:xfrm>
        </p:grpSpPr>
        <p:sp>
          <p:nvSpPr>
            <p:cNvPr id="82" name="Oval 84">
              <a:extLst>
                <a:ext uri="{FF2B5EF4-FFF2-40B4-BE49-F238E27FC236}">
                  <a16:creationId xmlns:a16="http://schemas.microsoft.com/office/drawing/2014/main" id="{318AA976-790C-44DA-A8C3-8830545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480" y="1207739"/>
              <a:ext cx="366665" cy="3291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buClr>
                  <a:srgbClr val="003399"/>
                </a:buClr>
                <a:buFont typeface="Alstom" pitchFamily="2" charset="0"/>
                <a:buChar char="−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Font typeface="Alstom" pitchFamily="2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charset="0"/>
              </a:endParaRPr>
            </a:p>
          </p:txBody>
        </p:sp>
        <p:pic>
          <p:nvPicPr>
            <p:cNvPr id="83" name="Picture 86">
              <a:extLst>
                <a:ext uri="{FF2B5EF4-FFF2-40B4-BE49-F238E27FC236}">
                  <a16:creationId xmlns:a16="http://schemas.microsoft.com/office/drawing/2014/main" id="{CDF5A699-355B-4E4F-BAFB-BFA50F7B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654" y="1248448"/>
              <a:ext cx="128316" cy="24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5" name="Groupe 54"/>
          <p:cNvGrpSpPr/>
          <p:nvPr/>
        </p:nvGrpSpPr>
        <p:grpSpPr>
          <a:xfrm>
            <a:off x="2652193" y="3613867"/>
            <a:ext cx="366665" cy="329142"/>
            <a:chOff x="7620480" y="1207739"/>
            <a:chExt cx="366665" cy="329142"/>
          </a:xfrm>
        </p:grpSpPr>
        <p:sp>
          <p:nvSpPr>
            <p:cNvPr id="56" name="Oval 84">
              <a:extLst>
                <a:ext uri="{FF2B5EF4-FFF2-40B4-BE49-F238E27FC236}">
                  <a16:creationId xmlns:a16="http://schemas.microsoft.com/office/drawing/2014/main" id="{318AA976-790C-44DA-A8C3-8830545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480" y="1207739"/>
              <a:ext cx="366665" cy="3291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buClr>
                  <a:srgbClr val="003399"/>
                </a:buClr>
                <a:buFont typeface="Alstom" pitchFamily="2" charset="0"/>
                <a:buChar char="−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Font typeface="Alstom" pitchFamily="2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charset="0"/>
              </a:endParaRPr>
            </a:p>
          </p:txBody>
        </p:sp>
        <p:pic>
          <p:nvPicPr>
            <p:cNvPr id="57" name="Picture 86">
              <a:extLst>
                <a:ext uri="{FF2B5EF4-FFF2-40B4-BE49-F238E27FC236}">
                  <a16:creationId xmlns:a16="http://schemas.microsoft.com/office/drawing/2014/main" id="{CDF5A699-355B-4E4F-BAFB-BFA50F7B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654" y="1248448"/>
              <a:ext cx="128316" cy="24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4" name="Rectangle à coins arrondis 27"/>
          <p:cNvSpPr/>
          <p:nvPr/>
        </p:nvSpPr>
        <p:spPr>
          <a:xfrm>
            <a:off x="6942281" y="2384474"/>
            <a:ext cx="615239" cy="471304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Rescue team</a:t>
            </a:r>
          </a:p>
        </p:txBody>
      </p:sp>
      <p:sp>
        <p:nvSpPr>
          <p:cNvPr id="85" name="Rectangle à coins arrondis 27"/>
          <p:cNvSpPr/>
          <p:nvPr/>
        </p:nvSpPr>
        <p:spPr>
          <a:xfrm>
            <a:off x="7614324" y="2384474"/>
            <a:ext cx="621885" cy="471304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Medical team</a:t>
            </a:r>
          </a:p>
        </p:txBody>
      </p:sp>
      <p:cxnSp>
        <p:nvCxnSpPr>
          <p:cNvPr id="88" name="Connecteur en arc 14"/>
          <p:cNvCxnSpPr>
            <a:cxnSpLocks/>
            <a:stCxn id="77" idx="2"/>
            <a:endCxn id="50" idx="0"/>
          </p:cNvCxnSpPr>
          <p:nvPr/>
        </p:nvCxnSpPr>
        <p:spPr>
          <a:xfrm rot="5400000">
            <a:off x="6011277" y="-108452"/>
            <a:ext cx="908720" cy="3654096"/>
          </a:xfrm>
          <a:prstGeom prst="curvedConnector3">
            <a:avLst>
              <a:gd name="adj1" fmla="val 65047"/>
            </a:avLst>
          </a:prstGeom>
          <a:noFill/>
          <a:ln w="28575" cap="flat" cmpd="sng" algn="ctr">
            <a:solidFill>
              <a:srgbClr val="5E5E5E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97" name="Rectangle à coins arrondis 10"/>
          <p:cNvSpPr/>
          <p:nvPr/>
        </p:nvSpPr>
        <p:spPr>
          <a:xfrm>
            <a:off x="3817669" y="726408"/>
            <a:ext cx="1721019" cy="563156"/>
          </a:xfrm>
          <a:prstGeom prst="roundRect">
            <a:avLst/>
          </a:prstGeom>
          <a:gradFill rotWithShape="1">
            <a:gsLst>
              <a:gs pos="0">
                <a:srgbClr val="BCCD22">
                  <a:tint val="50000"/>
                  <a:satMod val="300000"/>
                </a:srgbClr>
              </a:gs>
              <a:gs pos="35000">
                <a:srgbClr val="BCCD22">
                  <a:tint val="37000"/>
                  <a:satMod val="300000"/>
                </a:srgbClr>
              </a:gs>
              <a:gs pos="100000">
                <a:srgbClr val="BCCD2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CCD2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 anchorCtr="0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Technological partners</a:t>
            </a:r>
          </a:p>
        </p:txBody>
      </p:sp>
      <p:cxnSp>
        <p:nvCxnSpPr>
          <p:cNvPr id="101" name="Connecteur droit avec flèche 100"/>
          <p:cNvCxnSpPr>
            <a:cxnSpLocks/>
            <a:stCxn id="97" idx="2"/>
            <a:endCxn id="50" idx="0"/>
          </p:cNvCxnSpPr>
          <p:nvPr/>
        </p:nvCxnSpPr>
        <p:spPr>
          <a:xfrm flipH="1">
            <a:off x="4638589" y="1289564"/>
            <a:ext cx="39590" cy="883392"/>
          </a:xfrm>
          <a:prstGeom prst="straightConnector1">
            <a:avLst/>
          </a:prstGeom>
          <a:noFill/>
          <a:ln w="28575" cap="flat" cmpd="sng" algn="ctr">
            <a:solidFill>
              <a:srgbClr val="5E5E5E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04" name="Rectangle à coins arrondis 10"/>
          <p:cNvSpPr/>
          <p:nvPr/>
        </p:nvSpPr>
        <p:spPr>
          <a:xfrm>
            <a:off x="373561" y="707206"/>
            <a:ext cx="1366475" cy="557031"/>
          </a:xfrm>
          <a:prstGeom prst="roundRect">
            <a:avLst/>
          </a:prstGeom>
          <a:gradFill rotWithShape="1">
            <a:gsLst>
              <a:gs pos="0">
                <a:srgbClr val="BCCD22">
                  <a:tint val="50000"/>
                  <a:satMod val="300000"/>
                </a:srgbClr>
              </a:gs>
              <a:gs pos="35000">
                <a:srgbClr val="BCCD22">
                  <a:tint val="37000"/>
                  <a:satMod val="300000"/>
                </a:srgbClr>
              </a:gs>
              <a:gs pos="100000">
                <a:srgbClr val="BCCD2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CCD2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40" tIns="45720" rIns="91440" bIns="4572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latin typeface="Arial"/>
                <a:cs typeface="Arial"/>
              </a:rPr>
              <a:t>OEM</a:t>
            </a:r>
            <a:endParaRPr lang="en-US" sz="1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Groupe 110"/>
          <p:cNvGrpSpPr/>
          <p:nvPr/>
        </p:nvGrpSpPr>
        <p:grpSpPr>
          <a:xfrm>
            <a:off x="199711" y="576335"/>
            <a:ext cx="366665" cy="329142"/>
            <a:chOff x="7620480" y="1207739"/>
            <a:chExt cx="366665" cy="329142"/>
          </a:xfrm>
        </p:grpSpPr>
        <p:sp>
          <p:nvSpPr>
            <p:cNvPr id="112" name="Oval 84">
              <a:extLst>
                <a:ext uri="{FF2B5EF4-FFF2-40B4-BE49-F238E27FC236}">
                  <a16:creationId xmlns:a16="http://schemas.microsoft.com/office/drawing/2014/main" id="{318AA976-790C-44DA-A8C3-8830545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480" y="1207739"/>
              <a:ext cx="366665" cy="3291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buClr>
                  <a:srgbClr val="003399"/>
                </a:buClr>
                <a:buFont typeface="Alstom" pitchFamily="2" charset="0"/>
                <a:buChar char="−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Font typeface="Alstom" pitchFamily="2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charset="0"/>
              </a:endParaRPr>
            </a:p>
          </p:txBody>
        </p:sp>
        <p:pic>
          <p:nvPicPr>
            <p:cNvPr id="113" name="Picture 86">
              <a:extLst>
                <a:ext uri="{FF2B5EF4-FFF2-40B4-BE49-F238E27FC236}">
                  <a16:creationId xmlns:a16="http://schemas.microsoft.com/office/drawing/2014/main" id="{CDF5A699-355B-4E4F-BAFB-BFA50F7B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654" y="1248448"/>
              <a:ext cx="128316" cy="24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Groupe 114"/>
          <p:cNvGrpSpPr/>
          <p:nvPr/>
        </p:nvGrpSpPr>
        <p:grpSpPr>
          <a:xfrm>
            <a:off x="5359860" y="579250"/>
            <a:ext cx="366665" cy="329142"/>
            <a:chOff x="7620480" y="1207739"/>
            <a:chExt cx="366665" cy="329142"/>
          </a:xfrm>
        </p:grpSpPr>
        <p:sp>
          <p:nvSpPr>
            <p:cNvPr id="116" name="Oval 84">
              <a:extLst>
                <a:ext uri="{FF2B5EF4-FFF2-40B4-BE49-F238E27FC236}">
                  <a16:creationId xmlns:a16="http://schemas.microsoft.com/office/drawing/2014/main" id="{318AA976-790C-44DA-A8C3-8830545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480" y="1207739"/>
              <a:ext cx="366665" cy="3291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buClr>
                  <a:srgbClr val="003399"/>
                </a:buClr>
                <a:buFont typeface="Alstom" pitchFamily="2" charset="0"/>
                <a:buChar char="−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Font typeface="Alstom" pitchFamily="2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charset="0"/>
              </a:endParaRPr>
            </a:p>
          </p:txBody>
        </p:sp>
        <p:pic>
          <p:nvPicPr>
            <p:cNvPr id="117" name="Picture 86">
              <a:extLst>
                <a:ext uri="{FF2B5EF4-FFF2-40B4-BE49-F238E27FC236}">
                  <a16:creationId xmlns:a16="http://schemas.microsoft.com/office/drawing/2014/main" id="{CDF5A699-355B-4E4F-BAFB-BFA50F7B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654" y="1248448"/>
              <a:ext cx="128316" cy="24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1" name="Connecteur en arc 25"/>
          <p:cNvCxnSpPr>
            <a:cxnSpLocks/>
            <a:stCxn id="50" idx="2"/>
            <a:endCxn id="52" idx="0"/>
          </p:cNvCxnSpPr>
          <p:nvPr/>
        </p:nvCxnSpPr>
        <p:spPr>
          <a:xfrm rot="16200000" flipH="1">
            <a:off x="5756745" y="1776914"/>
            <a:ext cx="857109" cy="3093420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5E5E5E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05" name="Rectangle à coins arrondis 27"/>
          <p:cNvSpPr/>
          <p:nvPr/>
        </p:nvSpPr>
        <p:spPr>
          <a:xfrm>
            <a:off x="267973" y="2456197"/>
            <a:ext cx="765897" cy="417242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Adults</a:t>
            </a:r>
          </a:p>
        </p:txBody>
      </p:sp>
      <p:sp>
        <p:nvSpPr>
          <p:cNvPr id="107" name="Rectangle à coins arrondis 27"/>
          <p:cNvSpPr/>
          <p:nvPr/>
        </p:nvSpPr>
        <p:spPr>
          <a:xfrm>
            <a:off x="1148310" y="2444591"/>
            <a:ext cx="760345" cy="417242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Children</a:t>
            </a:r>
          </a:p>
        </p:txBody>
      </p:sp>
      <p:cxnSp>
        <p:nvCxnSpPr>
          <p:cNvPr id="108" name="Connecteur en arc 14"/>
          <p:cNvCxnSpPr>
            <a:cxnSpLocks/>
            <a:stCxn id="104" idx="2"/>
            <a:endCxn id="50" idx="0"/>
          </p:cNvCxnSpPr>
          <p:nvPr/>
        </p:nvCxnSpPr>
        <p:spPr>
          <a:xfrm rot="16200000" flipH="1">
            <a:off x="2393335" y="-72299"/>
            <a:ext cx="908719" cy="3581790"/>
          </a:xfrm>
          <a:prstGeom prst="curvedConnector3">
            <a:avLst>
              <a:gd name="adj1" fmla="val 50000"/>
            </a:avLst>
          </a:prstGeom>
          <a:noFill/>
          <a:ln w="28575" cap="flat" cmpd="sng" algn="ctr">
            <a:solidFill>
              <a:srgbClr val="5E5E5E"/>
            </a:solidFill>
            <a:prstDash val="solid"/>
            <a:headEnd type="triangle" w="med" len="med"/>
            <a:tailEnd type="triangle" w="med" len="med"/>
          </a:ln>
          <a:effectLst/>
        </p:spPr>
      </p:cxnSp>
      <p:grpSp>
        <p:nvGrpSpPr>
          <p:cNvPr id="89" name="Groupe 88"/>
          <p:cNvGrpSpPr/>
          <p:nvPr/>
        </p:nvGrpSpPr>
        <p:grpSpPr>
          <a:xfrm>
            <a:off x="67268" y="1937507"/>
            <a:ext cx="366665" cy="329142"/>
            <a:chOff x="7620480" y="1207739"/>
            <a:chExt cx="366665" cy="329142"/>
          </a:xfrm>
        </p:grpSpPr>
        <p:sp>
          <p:nvSpPr>
            <p:cNvPr id="90" name="Oval 84">
              <a:extLst>
                <a:ext uri="{FF2B5EF4-FFF2-40B4-BE49-F238E27FC236}">
                  <a16:creationId xmlns:a16="http://schemas.microsoft.com/office/drawing/2014/main" id="{318AA976-790C-44DA-A8C3-883054536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480" y="1207739"/>
              <a:ext cx="366665" cy="32914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txBody>
            <a:bodyPr lIns="0" tIns="0" rIns="0" bIns="0"/>
            <a:lstStyle>
              <a:lvl1pPr>
                <a:lnSpc>
                  <a:spcPct val="90000"/>
                </a:lnSpc>
                <a:spcBef>
                  <a:spcPts val="1000"/>
                </a:spcBef>
                <a:spcAft>
                  <a:spcPts val="60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90000"/>
                </a:lnSpc>
                <a:buClr>
                  <a:srgbClr val="003399"/>
                </a:buClr>
                <a:buFont typeface="Alstom" pitchFamily="2" charset="0"/>
                <a:buChar char="−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3399"/>
                </a:buClr>
                <a:buFont typeface="Alstom" pitchFamily="2" charset="0"/>
                <a:buChar char="−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altLang="fr-FR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charset="0"/>
              </a:endParaRPr>
            </a:p>
          </p:txBody>
        </p:sp>
        <p:pic>
          <p:nvPicPr>
            <p:cNvPr id="96" name="Picture 86">
              <a:extLst>
                <a:ext uri="{FF2B5EF4-FFF2-40B4-BE49-F238E27FC236}">
                  <a16:creationId xmlns:a16="http://schemas.microsoft.com/office/drawing/2014/main" id="{CDF5A699-355B-4E4F-BAFB-BFA50F7B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9654" y="1248448"/>
              <a:ext cx="128316" cy="247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8" name="Rectangle à coins arrondis 27"/>
          <p:cNvSpPr/>
          <p:nvPr/>
        </p:nvSpPr>
        <p:spPr>
          <a:xfrm>
            <a:off x="2793776" y="4123926"/>
            <a:ext cx="1021550" cy="417242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</p:txBody>
      </p:sp>
      <p:sp>
        <p:nvSpPr>
          <p:cNvPr id="99" name="Rectangle à coins arrondis 27"/>
          <p:cNvSpPr/>
          <p:nvPr/>
        </p:nvSpPr>
        <p:spPr>
          <a:xfrm>
            <a:off x="4955093" y="4123959"/>
            <a:ext cx="1026285" cy="417242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</p:txBody>
      </p:sp>
      <p:cxnSp>
        <p:nvCxnSpPr>
          <p:cNvPr id="106" name="Connecteur droit avec flèche 105"/>
          <p:cNvCxnSpPr>
            <a:cxnSpLocks/>
            <a:stCxn id="73" idx="0"/>
            <a:endCxn id="50" idx="2"/>
          </p:cNvCxnSpPr>
          <p:nvPr/>
        </p:nvCxnSpPr>
        <p:spPr>
          <a:xfrm flipV="1">
            <a:off x="4383598" y="2895070"/>
            <a:ext cx="254991" cy="871981"/>
          </a:xfrm>
          <a:prstGeom prst="straightConnector1">
            <a:avLst/>
          </a:prstGeom>
          <a:noFill/>
          <a:ln w="28575" cap="flat" cmpd="sng" algn="ctr">
            <a:solidFill>
              <a:srgbClr val="5E5E5E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114" name="ZoneTexte 113"/>
          <p:cNvSpPr txBox="1"/>
          <p:nvPr/>
        </p:nvSpPr>
        <p:spPr>
          <a:xfrm>
            <a:off x="1081491" y="1453130"/>
            <a:ext cx="18904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700" b="1" i="1" err="1"/>
              <a:t>Meet</a:t>
            </a:r>
            <a:r>
              <a:rPr lang="fr-FR" sz="700" b="1" i="1"/>
              <a:t> </a:t>
            </a:r>
            <a:r>
              <a:rPr lang="fr-FR" sz="700" b="1" i="1" err="1"/>
              <a:t>regulations</a:t>
            </a:r>
            <a:r>
              <a:rPr lang="fr-FR" sz="700" b="1" i="1"/>
              <a:t> standard</a:t>
            </a:r>
            <a:endParaRPr lang="fr-FR"/>
          </a:p>
          <a:p>
            <a:r>
              <a:rPr lang="fr-FR" sz="700" b="1" i="1" err="1"/>
              <a:t>Minimize</a:t>
            </a:r>
            <a:r>
              <a:rPr lang="fr-FR" sz="700" b="1" i="1"/>
              <a:t> </a:t>
            </a:r>
            <a:r>
              <a:rPr lang="fr-FR" sz="700" b="1" i="1" err="1"/>
              <a:t>penalities</a:t>
            </a:r>
            <a:r>
              <a:rPr lang="fr-FR" sz="700" b="1" i="1"/>
              <a:t> </a:t>
            </a:r>
            <a:r>
              <a:rPr lang="fr-FR" sz="700" b="1" i="1" err="1"/>
              <a:t>regarding</a:t>
            </a:r>
            <a:r>
              <a:rPr lang="fr-FR" sz="700" b="1" i="1"/>
              <a:t> </a:t>
            </a:r>
            <a:r>
              <a:rPr lang="fr-FR" sz="700" b="1" i="1" err="1"/>
              <a:t>emission</a:t>
            </a:r>
            <a:endParaRPr lang="fr-FR" sz="700" b="1" i="1"/>
          </a:p>
        </p:txBody>
      </p:sp>
      <p:sp>
        <p:nvSpPr>
          <p:cNvPr id="118" name="ZoneTexte 117"/>
          <p:cNvSpPr txBox="1"/>
          <p:nvPr/>
        </p:nvSpPr>
        <p:spPr>
          <a:xfrm>
            <a:off x="7247920" y="1396111"/>
            <a:ext cx="168218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700" b="1" i="1" err="1"/>
              <a:t>Reduce</a:t>
            </a:r>
            <a:r>
              <a:rPr lang="fr-FR" sz="700" b="1" i="1"/>
              <a:t> pollution and promotion of </a:t>
            </a:r>
            <a:r>
              <a:rPr lang="fr-FR" sz="700" b="1" i="1" err="1"/>
              <a:t>recycling</a:t>
            </a:r>
            <a:r>
              <a:rPr lang="fr-FR" sz="700" b="1" i="1"/>
              <a:t> </a:t>
            </a:r>
            <a:r>
              <a:rPr lang="fr-FR" sz="700" b="1" i="1" err="1"/>
              <a:t>energy</a:t>
            </a:r>
            <a:endParaRPr lang="fr-FR" sz="700" b="1" i="1"/>
          </a:p>
          <a:p>
            <a:r>
              <a:rPr lang="fr-FR" sz="700" b="1" i="1"/>
              <a:t>Promotion of the </a:t>
            </a:r>
            <a:r>
              <a:rPr lang="fr-FR" sz="700" b="1" i="1" err="1"/>
              <a:t>energy</a:t>
            </a:r>
            <a:r>
              <a:rPr lang="fr-FR" sz="700" b="1" i="1"/>
              <a:t> transition </a:t>
            </a:r>
            <a:r>
              <a:rPr lang="fr-FR" sz="700" b="1" i="1">
                <a:sym typeface="Wingdings" panose="05000000000000000000" pitchFamily="2" charset="2"/>
              </a:rPr>
              <a:t> </a:t>
            </a:r>
            <a:r>
              <a:rPr lang="fr-FR" sz="700" b="1" i="1" err="1">
                <a:sym typeface="Wingdings" panose="05000000000000000000" pitchFamily="2" charset="2"/>
              </a:rPr>
              <a:t>zero</a:t>
            </a:r>
            <a:r>
              <a:rPr lang="fr-FR" sz="700" b="1" i="1">
                <a:sym typeface="Wingdings" panose="05000000000000000000" pitchFamily="2" charset="2"/>
              </a:rPr>
              <a:t> </a:t>
            </a:r>
            <a:r>
              <a:rPr lang="fr-FR" sz="700" b="1" i="1" err="1">
                <a:sym typeface="Wingdings" panose="05000000000000000000" pitchFamily="2" charset="2"/>
              </a:rPr>
              <a:t>carbon</a:t>
            </a:r>
            <a:r>
              <a:rPr lang="fr-FR" sz="700" b="1" i="1">
                <a:sym typeface="Wingdings" panose="05000000000000000000" pitchFamily="2" charset="2"/>
              </a:rPr>
              <a:t> </a:t>
            </a:r>
            <a:r>
              <a:rPr lang="fr-FR" sz="700" b="1" i="1" err="1">
                <a:sym typeface="Wingdings" panose="05000000000000000000" pitchFamily="2" charset="2"/>
              </a:rPr>
              <a:t>footprint</a:t>
            </a:r>
            <a:endParaRPr lang="fr-FR" sz="700" b="1" i="1"/>
          </a:p>
        </p:txBody>
      </p:sp>
      <p:sp>
        <p:nvSpPr>
          <p:cNvPr id="121" name="ZoneTexte 120"/>
          <p:cNvSpPr txBox="1"/>
          <p:nvPr/>
        </p:nvSpPr>
        <p:spPr>
          <a:xfrm>
            <a:off x="5468936" y="1265202"/>
            <a:ext cx="1659273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700" b="1" i="1"/>
              <a:t>- </a:t>
            </a:r>
            <a:r>
              <a:rPr lang="fr-FR" sz="700" b="1" i="1" err="1"/>
              <a:t>Preservation</a:t>
            </a:r>
            <a:r>
              <a:rPr lang="fr-FR" sz="700" b="1" i="1"/>
              <a:t> of </a:t>
            </a:r>
            <a:r>
              <a:rPr lang="fr-FR" sz="700" b="1" i="1" err="1"/>
              <a:t>environment</a:t>
            </a:r>
            <a:endParaRPr lang="fr-FR" sz="700" b="1" i="1"/>
          </a:p>
          <a:p>
            <a:r>
              <a:rPr lang="fr-FR" sz="700" b="1" i="1">
                <a:sym typeface="Wingdings" panose="05000000000000000000" pitchFamily="2" charset="2"/>
              </a:rPr>
              <a:t> - </a:t>
            </a:r>
            <a:r>
              <a:rPr lang="fr-FR" sz="700" b="1" i="1" err="1">
                <a:sym typeface="Wingdings" panose="05000000000000000000" pitchFamily="2" charset="2"/>
              </a:rPr>
              <a:t>regulation</a:t>
            </a:r>
            <a:r>
              <a:rPr lang="fr-FR" sz="700" b="1" i="1">
                <a:sym typeface="Wingdings" panose="05000000000000000000" pitchFamily="2" charset="2"/>
              </a:rPr>
              <a:t>/</a:t>
            </a:r>
            <a:r>
              <a:rPr lang="fr-FR" sz="700" b="1" i="1" err="1">
                <a:sym typeface="Wingdings" panose="05000000000000000000" pitchFamily="2" charset="2"/>
              </a:rPr>
              <a:t>emissions</a:t>
            </a:r>
            <a:r>
              <a:rPr lang="fr-FR" sz="700" b="1" i="1">
                <a:sym typeface="Wingdings" panose="05000000000000000000" pitchFamily="2" charset="2"/>
              </a:rPr>
              <a:t> control</a:t>
            </a:r>
          </a:p>
          <a:p>
            <a:r>
              <a:rPr lang="fr-FR" sz="700" b="1" i="1"/>
              <a:t>- monitoring the application of </a:t>
            </a:r>
            <a:r>
              <a:rPr lang="fr-FR" sz="700" b="1" i="1" err="1"/>
              <a:t>emissions</a:t>
            </a:r>
            <a:r>
              <a:rPr lang="fr-FR" sz="700" b="1" i="1"/>
              <a:t> standard</a:t>
            </a:r>
          </a:p>
          <a:p>
            <a:r>
              <a:rPr lang="fr-FR" sz="700" b="1" i="1"/>
              <a:t>- RGPD standard</a:t>
            </a:r>
          </a:p>
        </p:txBody>
      </p:sp>
      <p:sp>
        <p:nvSpPr>
          <p:cNvPr id="122" name="ZoneTexte 121"/>
          <p:cNvSpPr txBox="1"/>
          <p:nvPr/>
        </p:nvSpPr>
        <p:spPr>
          <a:xfrm>
            <a:off x="1892986" y="3111541"/>
            <a:ext cx="16592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700" b="1" i="1" err="1"/>
              <a:t>Purchasing</a:t>
            </a:r>
            <a:r>
              <a:rPr lang="fr-FR" sz="700" b="1" i="1"/>
              <a:t> &amp; maintenance </a:t>
            </a:r>
            <a:r>
              <a:rPr lang="fr-FR" sz="700" b="1" i="1" err="1"/>
              <a:t>experience</a:t>
            </a:r>
            <a:r>
              <a:rPr lang="fr-FR" sz="700" b="1" i="1"/>
              <a:t> </a:t>
            </a:r>
            <a:r>
              <a:rPr lang="fr-FR" sz="700" b="1" i="1" err="1"/>
              <a:t>improvement</a:t>
            </a:r>
            <a:endParaRPr lang="fr-FR" sz="700" b="1" i="1"/>
          </a:p>
        </p:txBody>
      </p:sp>
      <p:sp>
        <p:nvSpPr>
          <p:cNvPr id="123" name="ZoneTexte 122"/>
          <p:cNvSpPr txBox="1"/>
          <p:nvPr/>
        </p:nvSpPr>
        <p:spPr>
          <a:xfrm>
            <a:off x="5757628" y="3151354"/>
            <a:ext cx="165927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700" b="1" i="1" err="1"/>
              <a:t>Steal</a:t>
            </a:r>
            <a:r>
              <a:rPr lang="fr-FR" sz="700" b="1" i="1"/>
              <a:t> </a:t>
            </a:r>
            <a:r>
              <a:rPr lang="fr-FR" sz="700" b="1" i="1" err="1"/>
              <a:t>battery</a:t>
            </a:r>
            <a:endParaRPr lang="fr-FR" sz="700" b="1" i="1"/>
          </a:p>
          <a:p>
            <a:r>
              <a:rPr lang="fr-FR" sz="700" b="1" i="1" err="1"/>
              <a:t>Interrupt</a:t>
            </a:r>
            <a:r>
              <a:rPr lang="fr-FR" sz="700" b="1" i="1"/>
              <a:t> the </a:t>
            </a:r>
            <a:r>
              <a:rPr lang="fr-FR" sz="700" b="1" i="1" err="1"/>
              <a:t>recharging</a:t>
            </a:r>
            <a:endParaRPr lang="fr-FR" sz="700" b="1" i="1"/>
          </a:p>
          <a:p>
            <a:r>
              <a:rPr lang="fr-FR" sz="700" b="1" i="1"/>
              <a:t>Hack the </a:t>
            </a:r>
            <a:r>
              <a:rPr lang="fr-FR" sz="700" b="1" i="1" err="1"/>
              <a:t>vehicle</a:t>
            </a:r>
            <a:r>
              <a:rPr lang="fr-FR" sz="700" b="1" i="1"/>
              <a:t> </a:t>
            </a:r>
            <a:r>
              <a:rPr lang="fr-FR" sz="700" b="1" i="1" err="1"/>
              <a:t>recharging</a:t>
            </a:r>
            <a:endParaRPr lang="fr-FR"/>
          </a:p>
          <a:p>
            <a:r>
              <a:rPr lang="fr-FR" sz="700" b="1" i="1"/>
              <a:t>Hack the </a:t>
            </a:r>
            <a:r>
              <a:rPr lang="fr-FR" sz="700" b="1" i="1" err="1"/>
              <a:t>vehicle</a:t>
            </a:r>
            <a:endParaRPr lang="en-US"/>
          </a:p>
        </p:txBody>
      </p:sp>
      <p:sp>
        <p:nvSpPr>
          <p:cNvPr id="124" name="ZoneTexte 123"/>
          <p:cNvSpPr txBox="1"/>
          <p:nvPr/>
        </p:nvSpPr>
        <p:spPr>
          <a:xfrm>
            <a:off x="3373895" y="3265104"/>
            <a:ext cx="2387933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700" b="1" i="1"/>
              <a:t>Secure Infrastructure services </a:t>
            </a:r>
            <a:endParaRPr lang="fr-FR"/>
          </a:p>
          <a:p>
            <a:r>
              <a:rPr lang="fr-FR" sz="700" b="1" i="1" err="1"/>
              <a:t>Sizing</a:t>
            </a:r>
            <a:r>
              <a:rPr lang="fr-FR" sz="700" b="1" i="1"/>
              <a:t> of the infrastructure &amp; speed (</a:t>
            </a:r>
            <a:r>
              <a:rPr lang="fr-FR" sz="700" b="1" i="1" err="1"/>
              <a:t>improving</a:t>
            </a:r>
            <a:r>
              <a:rPr lang="fr-FR" sz="700" b="1" i="1"/>
              <a:t> </a:t>
            </a:r>
            <a:r>
              <a:rPr lang="fr-FR" sz="700" b="1" i="1" err="1"/>
              <a:t>charging</a:t>
            </a:r>
            <a:r>
              <a:rPr lang="fr-FR" sz="700" b="1" i="1"/>
              <a:t> speed)</a:t>
            </a:r>
          </a:p>
        </p:txBody>
      </p:sp>
      <p:sp>
        <p:nvSpPr>
          <p:cNvPr id="125" name="Rectangle à coins arrondis 27"/>
          <p:cNvSpPr/>
          <p:nvPr/>
        </p:nvSpPr>
        <p:spPr>
          <a:xfrm>
            <a:off x="3875438" y="4123926"/>
            <a:ext cx="1021550" cy="417242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supply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</p:txBody>
      </p:sp>
      <p:sp>
        <p:nvSpPr>
          <p:cNvPr id="126" name="ZoneTexte 125"/>
          <p:cNvSpPr txBox="1"/>
          <p:nvPr/>
        </p:nvSpPr>
        <p:spPr>
          <a:xfrm>
            <a:off x="4110173" y="1408661"/>
            <a:ext cx="1329401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700" b="1" i="1" err="1"/>
              <a:t>Addressing</a:t>
            </a:r>
            <a:r>
              <a:rPr lang="fr-FR" sz="700" b="1" i="1"/>
              <a:t> new </a:t>
            </a:r>
            <a:r>
              <a:rPr lang="fr-FR" sz="700" b="1" i="1" err="1"/>
              <a:t>markets</a:t>
            </a:r>
            <a:endParaRPr lang="fr-FR" err="1"/>
          </a:p>
        </p:txBody>
      </p:sp>
      <p:sp>
        <p:nvSpPr>
          <p:cNvPr id="127" name="ZoneTexte 126"/>
          <p:cNvSpPr txBox="1"/>
          <p:nvPr/>
        </p:nvSpPr>
        <p:spPr>
          <a:xfrm>
            <a:off x="2045421" y="2271777"/>
            <a:ext cx="159039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700" b="1" i="1"/>
              <a:t>- Financial </a:t>
            </a:r>
          </a:p>
          <a:p>
            <a:r>
              <a:rPr lang="fr-FR" sz="700" b="1" i="1"/>
              <a:t>- </a:t>
            </a:r>
            <a:r>
              <a:rPr lang="fr-FR" sz="700" b="1" i="1" err="1"/>
              <a:t>Availability</a:t>
            </a:r>
            <a:r>
              <a:rPr lang="fr-FR" sz="700" b="1" i="1"/>
              <a:t> of </a:t>
            </a:r>
            <a:r>
              <a:rPr lang="fr-FR" sz="700" b="1" i="1" err="1"/>
              <a:t>his</a:t>
            </a:r>
            <a:r>
              <a:rPr lang="fr-FR" sz="700" b="1" i="1"/>
              <a:t> </a:t>
            </a:r>
            <a:r>
              <a:rPr lang="fr-FR" sz="700" b="1" i="1" err="1"/>
              <a:t>vehicle</a:t>
            </a:r>
            <a:r>
              <a:rPr lang="fr-FR" sz="700" b="1" i="1"/>
              <a:t> ( </a:t>
            </a:r>
            <a:r>
              <a:rPr lang="fr-FR" sz="700" b="1" i="1" err="1"/>
              <a:t>autonomy</a:t>
            </a:r>
            <a:r>
              <a:rPr lang="fr-FR" sz="700" b="1" i="1"/>
              <a:t>)</a:t>
            </a:r>
          </a:p>
          <a:p>
            <a:r>
              <a:rPr lang="fr-FR" sz="700" b="1" i="1"/>
              <a:t>- </a:t>
            </a:r>
            <a:r>
              <a:rPr lang="fr-FR" sz="700" b="1" i="1" err="1"/>
              <a:t>Preservation</a:t>
            </a:r>
            <a:r>
              <a:rPr lang="fr-FR" sz="700" b="1" i="1"/>
              <a:t> of environment</a:t>
            </a:r>
          </a:p>
        </p:txBody>
      </p:sp>
      <p:sp>
        <p:nvSpPr>
          <p:cNvPr id="128" name="ZoneTexte 127"/>
          <p:cNvSpPr txBox="1"/>
          <p:nvPr/>
        </p:nvSpPr>
        <p:spPr>
          <a:xfrm>
            <a:off x="5651528" y="2444828"/>
            <a:ext cx="1078072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700" b="1" i="1"/>
              <a:t>Life </a:t>
            </a:r>
            <a:r>
              <a:rPr lang="fr-FR" sz="700" b="1" i="1" err="1"/>
              <a:t>prevention</a:t>
            </a:r>
            <a:r>
              <a:rPr lang="fr-FR" sz="700" b="1" i="1"/>
              <a:t> (car user and emergency team)</a:t>
            </a:r>
          </a:p>
        </p:txBody>
      </p:sp>
      <p:sp>
        <p:nvSpPr>
          <p:cNvPr id="76" name="Rectangle à coins arrondis 27">
            <a:extLst>
              <a:ext uri="{FF2B5EF4-FFF2-40B4-BE49-F238E27FC236}">
                <a16:creationId xmlns:a16="http://schemas.microsoft.com/office/drawing/2014/main" id="{6AD14C9A-43CC-4C3B-9FBA-C7CCE257BD43}"/>
              </a:ext>
            </a:extLst>
          </p:cNvPr>
          <p:cNvSpPr/>
          <p:nvPr/>
        </p:nvSpPr>
        <p:spPr>
          <a:xfrm>
            <a:off x="8292718" y="2384474"/>
            <a:ext cx="621885" cy="471304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Police</a:t>
            </a:r>
            <a:endParaRPr lang="fr-FR" sz="800" b="1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75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018B6-AE45-48AC-ACF4-F73CAF59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FE3F57-4A9C-4E43-821F-D46D8895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94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des parties prenantes (4/4)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1948718" y="1371286"/>
            <a:ext cx="683973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eaLnBrk="1" hangingPunct="1">
              <a:defRPr sz="1100" b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Classical automotive suppliers</a:t>
            </a:r>
          </a:p>
        </p:txBody>
      </p:sp>
      <p:sp>
        <p:nvSpPr>
          <p:cNvPr id="8" name="Rectangle à coins arrondis 25"/>
          <p:cNvSpPr/>
          <p:nvPr/>
        </p:nvSpPr>
        <p:spPr>
          <a:xfrm>
            <a:off x="196406" y="1302036"/>
            <a:ext cx="1671926" cy="369332"/>
          </a:xfrm>
          <a:prstGeom prst="roundRect">
            <a:avLst/>
          </a:prstGeom>
          <a:gradFill rotWithShape="1">
            <a:gsLst>
              <a:gs pos="0">
                <a:srgbClr val="BCCD22">
                  <a:tint val="50000"/>
                  <a:satMod val="300000"/>
                </a:srgbClr>
              </a:gs>
              <a:gs pos="35000">
                <a:srgbClr val="BCCD22">
                  <a:tint val="37000"/>
                  <a:satMod val="300000"/>
                </a:srgbClr>
              </a:gs>
              <a:gs pos="100000">
                <a:srgbClr val="BCCD2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CCD2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SUPPLIERS</a:t>
            </a:r>
          </a:p>
        </p:txBody>
      </p:sp>
      <p:sp>
        <p:nvSpPr>
          <p:cNvPr id="15" name="TextBox 36"/>
          <p:cNvSpPr txBox="1">
            <a:spLocks noChangeArrowheads="1"/>
          </p:cNvSpPr>
          <p:nvPr/>
        </p:nvSpPr>
        <p:spPr bwMode="auto">
          <a:xfrm>
            <a:off x="1948718" y="2092489"/>
            <a:ext cx="683973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eaLnBrk="1" hangingPunct="1">
              <a:defRPr sz="1100" b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0"/>
              <a:t>Information technology companies (ex. : Google, Apple, Spotify,…) </a:t>
            </a:r>
            <a:endParaRPr kumimoji="0" lang="fr-FR" sz="9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à coins arrondis 25"/>
          <p:cNvSpPr/>
          <p:nvPr/>
        </p:nvSpPr>
        <p:spPr>
          <a:xfrm>
            <a:off x="196406" y="1938465"/>
            <a:ext cx="1671926" cy="517727"/>
          </a:xfrm>
          <a:prstGeom prst="roundRect">
            <a:avLst/>
          </a:prstGeom>
          <a:gradFill rotWithShape="1">
            <a:gsLst>
              <a:gs pos="0">
                <a:srgbClr val="BCCD22">
                  <a:tint val="50000"/>
                  <a:satMod val="300000"/>
                </a:srgbClr>
              </a:gs>
              <a:gs pos="35000">
                <a:srgbClr val="BCCD22">
                  <a:tint val="37000"/>
                  <a:satMod val="300000"/>
                </a:srgbClr>
              </a:gs>
              <a:gs pos="100000">
                <a:srgbClr val="BCCD2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CCD2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TECHNOLOGICAL PARTNERS</a:t>
            </a:r>
          </a:p>
        </p:txBody>
      </p: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1948718" y="2820398"/>
            <a:ext cx="683973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eaLnBrk="1" hangingPunct="1">
              <a:defRPr sz="1100" b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Organisations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promoting societal changes and  influencing policy </a:t>
            </a:r>
            <a:r>
              <a:rPr kumimoji="0" lang="en-US" sz="900" b="0" i="0" u="none" strike="noStrike" kern="0" cap="none" spc="0" normalizeH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makers </a:t>
            </a:r>
            <a:endParaRPr kumimoji="0" lang="fr-FR" sz="9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à coins arrondis 25"/>
          <p:cNvSpPr/>
          <p:nvPr/>
        </p:nvSpPr>
        <p:spPr>
          <a:xfrm>
            <a:off x="196406" y="2723288"/>
            <a:ext cx="1671926" cy="418412"/>
          </a:xfrm>
          <a:prstGeom prst="roundRect">
            <a:avLst/>
          </a:prstGeom>
          <a:gradFill rotWithShape="1">
            <a:gsLst>
              <a:gs pos="0">
                <a:srgbClr val="BCCD22">
                  <a:tint val="50000"/>
                  <a:satMod val="300000"/>
                </a:srgbClr>
              </a:gs>
              <a:gs pos="35000">
                <a:srgbClr val="BCCD22">
                  <a:tint val="37000"/>
                  <a:satMod val="300000"/>
                </a:srgbClr>
              </a:gs>
              <a:gs pos="100000">
                <a:srgbClr val="BCCD2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CCD2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NON GOVERNMENTAL ORGANISATIONS</a:t>
            </a:r>
          </a:p>
        </p:txBody>
      </p:sp>
      <p:sp>
        <p:nvSpPr>
          <p:cNvPr id="11" name="Rectangle à coins arrondis 25"/>
          <p:cNvSpPr/>
          <p:nvPr/>
        </p:nvSpPr>
        <p:spPr>
          <a:xfrm>
            <a:off x="196406" y="664001"/>
            <a:ext cx="1671926" cy="446540"/>
          </a:xfrm>
          <a:prstGeom prst="roundRect">
            <a:avLst/>
          </a:prstGeom>
          <a:gradFill rotWithShape="1">
            <a:gsLst>
              <a:gs pos="0">
                <a:srgbClr val="BCCD22">
                  <a:tint val="50000"/>
                  <a:satMod val="300000"/>
                </a:srgbClr>
              </a:gs>
              <a:gs pos="35000">
                <a:srgbClr val="BCCD22">
                  <a:tint val="37000"/>
                  <a:satMod val="300000"/>
                </a:srgbClr>
              </a:gs>
              <a:gs pos="100000">
                <a:srgbClr val="BCCD2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CCD2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OEM</a:t>
            </a: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1948718" y="775670"/>
            <a:ext cx="683973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eaLnBrk="1" hangingPunct="1">
              <a:defRPr sz="1100" b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Car manufacturer</a:t>
            </a:r>
            <a:endParaRPr kumimoji="0" lang="fr-FR" sz="9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à coins arrondis 25"/>
          <p:cNvSpPr/>
          <p:nvPr/>
        </p:nvSpPr>
        <p:spPr>
          <a:xfrm>
            <a:off x="196406" y="3332252"/>
            <a:ext cx="1671926" cy="418412"/>
          </a:xfrm>
          <a:prstGeom prst="roundRect">
            <a:avLst/>
          </a:prstGeom>
          <a:gradFill rotWithShape="1">
            <a:gsLst>
              <a:gs pos="0">
                <a:srgbClr val="BCCD22">
                  <a:tint val="50000"/>
                  <a:satMod val="300000"/>
                </a:srgbClr>
              </a:gs>
              <a:gs pos="35000">
                <a:srgbClr val="BCCD22">
                  <a:tint val="37000"/>
                  <a:satMod val="300000"/>
                </a:srgbClr>
              </a:gs>
              <a:gs pos="100000">
                <a:srgbClr val="BCCD22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CCD22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GOVERNMENTAL ORGANISATIONS</a:t>
            </a:r>
          </a:p>
        </p:txBody>
      </p:sp>
      <p:sp>
        <p:nvSpPr>
          <p:cNvPr id="20" name="TextBox 36"/>
          <p:cNvSpPr txBox="1">
            <a:spLocks noChangeArrowheads="1"/>
          </p:cNvSpPr>
          <p:nvPr/>
        </p:nvSpPr>
        <p:spPr bwMode="auto">
          <a:xfrm>
            <a:off x="1948718" y="3426042"/>
            <a:ext cx="683973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eaLnBrk="1" hangingPunct="1">
              <a:defRPr sz="1100" b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Policy makers at every levels (local, national, supranational)</a:t>
            </a:r>
            <a:endParaRPr kumimoji="0" lang="fr-FR" sz="9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Description des parties prenantes (3/4)</a:t>
            </a:r>
          </a:p>
        </p:txBody>
      </p:sp>
      <p:sp>
        <p:nvSpPr>
          <p:cNvPr id="7" name="TextBox 36"/>
          <p:cNvSpPr txBox="1">
            <a:spLocks noChangeArrowheads="1"/>
          </p:cNvSpPr>
          <p:nvPr/>
        </p:nvSpPr>
        <p:spPr bwMode="auto">
          <a:xfrm>
            <a:off x="1948718" y="1371286"/>
            <a:ext cx="683973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eaLnBrk="1" hangingPunct="1">
              <a:defRPr sz="1100" b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Unauthorised</a:t>
            </a:r>
            <a:r>
              <a:rPr kumimoji="0" lang="en-US" sz="900" b="0" i="0" u="none" strike="noStrike" kern="0" cap="none" spc="0" normalizeH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900" b="0" i="0" u="none" strike="noStrike" kern="0" cap="none" spc="0" normalizeH="0" noProof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benefitors</a:t>
            </a:r>
            <a:r>
              <a:rPr kumimoji="0" lang="en-US" sz="900" b="0" i="0" u="none" strike="noStrike" kern="0" cap="none" spc="0" normalizeH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of the mobility services or threats to the nominal usage of the mobility services.</a:t>
            </a:r>
            <a:endParaRPr kumimoji="0" lang="en-US" sz="9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à coins arrondis 25"/>
          <p:cNvSpPr/>
          <p:nvPr/>
        </p:nvSpPr>
        <p:spPr>
          <a:xfrm>
            <a:off x="196406" y="1960137"/>
            <a:ext cx="1671926" cy="446865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EMERGENCY TEAMS</a:t>
            </a:r>
          </a:p>
        </p:txBody>
      </p:sp>
      <p:sp>
        <p:nvSpPr>
          <p:cNvPr id="15" name="TextBox 36"/>
          <p:cNvSpPr txBox="1">
            <a:spLocks noChangeArrowheads="1"/>
          </p:cNvSpPr>
          <p:nvPr/>
        </p:nvSpPr>
        <p:spPr bwMode="auto">
          <a:xfrm>
            <a:off x="1948718" y="2012662"/>
            <a:ext cx="683973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eaLnBrk="1" hangingPunct="1">
              <a:defRPr sz="1100" b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Teams</a:t>
            </a:r>
            <a:r>
              <a:rPr kumimoji="0" lang="en-US" sz="900" b="0" i="0" u="none" strike="noStrike" kern="0" cap="none" spc="0" normalizeH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called for in case of emergency</a:t>
            </a:r>
            <a:endParaRPr kumimoji="0" lang="fr-FR" sz="9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à coins arrondis 25"/>
          <p:cNvSpPr/>
          <p:nvPr/>
        </p:nvSpPr>
        <p:spPr>
          <a:xfrm>
            <a:off x="196406" y="2674099"/>
            <a:ext cx="1671926" cy="517727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</p:txBody>
      </p:sp>
      <p:sp>
        <p:nvSpPr>
          <p:cNvPr id="17" name="TextBox 36"/>
          <p:cNvSpPr txBox="1">
            <a:spLocks noChangeArrowheads="1"/>
          </p:cNvSpPr>
          <p:nvPr/>
        </p:nvSpPr>
        <p:spPr bwMode="auto">
          <a:xfrm>
            <a:off x="1948718" y="2805884"/>
            <a:ext cx="683973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eaLnBrk="1" hangingPunct="1">
              <a:defRPr sz="1100" b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Services infrastructure provided to vehicle and infrastructure constraints imposed</a:t>
            </a:r>
            <a:r>
              <a:rPr kumimoji="0" lang="en-US" sz="900" b="0" i="0" u="none" strike="noStrike" kern="0" cap="none" spc="0" normalizeH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upon the vehicle.</a:t>
            </a:r>
            <a:endParaRPr kumimoji="0" lang="fr-FR" sz="9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à coins arrondis 25"/>
          <p:cNvSpPr/>
          <p:nvPr/>
        </p:nvSpPr>
        <p:spPr>
          <a:xfrm>
            <a:off x="196406" y="1315983"/>
            <a:ext cx="1671926" cy="418412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MALICIOUS PEOPLE</a:t>
            </a:r>
          </a:p>
        </p:txBody>
      </p:sp>
      <p:sp>
        <p:nvSpPr>
          <p:cNvPr id="11" name="Rectangle à coins arrondis 25"/>
          <p:cNvSpPr/>
          <p:nvPr/>
        </p:nvSpPr>
        <p:spPr>
          <a:xfrm>
            <a:off x="196406" y="664001"/>
            <a:ext cx="1671926" cy="446540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1948718" y="754856"/>
            <a:ext cx="6839730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eaLnBrk="1" hangingPunct="1">
              <a:defRPr sz="1100" b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900" b="0" i="0" u="none" strike="noStrike" kern="0" cap="none" spc="0" normalizeH="0" baseline="0" noProof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benefitors</a:t>
            </a:r>
            <a:r>
              <a:rPr kumimoji="0" lang="en-US" sz="900" b="0" i="0" u="none" strike="noStrike" kern="0" cap="none" spc="0" normalizeH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of the mobility services (adults &amp; children)</a:t>
            </a:r>
            <a:endParaRPr kumimoji="0" lang="fr-FR" sz="900" b="0" i="0" u="none" strike="noStrike" kern="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7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Needs</a:t>
            </a:r>
          </a:p>
        </p:txBody>
      </p:sp>
      <p:sp>
        <p:nvSpPr>
          <p:cNvPr id="8" name="Rectangle à coins arrondis 25"/>
          <p:cNvSpPr/>
          <p:nvPr/>
        </p:nvSpPr>
        <p:spPr>
          <a:xfrm>
            <a:off x="196406" y="1960137"/>
            <a:ext cx="1671926" cy="446865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EMERGENCY TEAMS</a:t>
            </a:r>
          </a:p>
        </p:txBody>
      </p:sp>
      <p:sp>
        <p:nvSpPr>
          <p:cNvPr id="16" name="Rectangle à coins arrondis 25"/>
          <p:cNvSpPr/>
          <p:nvPr/>
        </p:nvSpPr>
        <p:spPr>
          <a:xfrm>
            <a:off x="196406" y="2674099"/>
            <a:ext cx="1671926" cy="517727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INFRASTRUCTURE</a:t>
            </a:r>
          </a:p>
        </p:txBody>
      </p:sp>
      <p:sp>
        <p:nvSpPr>
          <p:cNvPr id="18" name="Rectangle à coins arrondis 25"/>
          <p:cNvSpPr/>
          <p:nvPr/>
        </p:nvSpPr>
        <p:spPr>
          <a:xfrm>
            <a:off x="196406" y="1315983"/>
            <a:ext cx="1671926" cy="418412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ker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MALICIOUS PEOPLE</a:t>
            </a:r>
          </a:p>
        </p:txBody>
      </p:sp>
      <p:sp>
        <p:nvSpPr>
          <p:cNvPr id="11" name="Rectangle à coins arrondis 25"/>
          <p:cNvSpPr/>
          <p:nvPr/>
        </p:nvSpPr>
        <p:spPr>
          <a:xfrm>
            <a:off x="196406" y="664001"/>
            <a:ext cx="1671926" cy="446540"/>
          </a:xfrm>
          <a:prstGeom prst="roundRect">
            <a:avLst/>
          </a:prstGeom>
          <a:gradFill flip="none" rotWithShape="1">
            <a:gsLst>
              <a:gs pos="0">
                <a:srgbClr val="0A71B3">
                  <a:lumMod val="40000"/>
                  <a:lumOff val="60000"/>
                </a:srgbClr>
              </a:gs>
              <a:gs pos="50000">
                <a:srgbClr val="4F81BD">
                  <a:tint val="44500"/>
                  <a:satMod val="160000"/>
                </a:srgbClr>
              </a:gs>
              <a:gs pos="100000">
                <a:srgbClr val="4F81BD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 cap="flat" cmpd="sng" algn="ctr">
            <a:solidFill>
              <a:srgbClr val="0A71B3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1948718" y="667544"/>
            <a:ext cx="6839730" cy="5078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fr-FR"/>
            </a:defPPr>
            <a:lvl1pPr eaLnBrk="1" hangingPunct="1">
              <a:defRPr sz="1100" b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  <a:cs typeface="Arial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/>
                <a:cs typeface="Arial"/>
              </a:rPr>
              <a:t>The </a:t>
            </a:r>
            <a:r>
              <a:rPr lang="en-US" sz="900" kern="0">
                <a:latin typeface="Arial"/>
                <a:cs typeface="Arial"/>
              </a:rPr>
              <a:t>user shall be able to spend 8 k€ by year for 3 years in operating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>
                <a:latin typeface="Arial"/>
                <a:cs typeface="Arial"/>
              </a:rPr>
              <a:t>The user shall be able to make 100 km / week  without any interruption in operating phase</a:t>
            </a:r>
          </a:p>
          <a:p>
            <a:pPr defTabSz="91440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>
                <a:latin typeface="Arial"/>
                <a:cs typeface="Arial"/>
              </a:rPr>
              <a:t>The user shall be able to finish the preparation of his car within 20 min in operating phase</a:t>
            </a:r>
          </a:p>
        </p:txBody>
      </p:sp>
    </p:spTree>
    <p:extLst>
      <p:ext uri="{BB962C8B-B14F-4D97-AF65-F5344CB8AC3E}">
        <p14:creationId xmlns:p14="http://schemas.microsoft.com/office/powerpoint/2010/main" val="394089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1C31A-B7D9-4C86-BDB1-A484487E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06587-DC28-493F-8995-44B3BE20F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35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Vehicle</a:t>
            </a:r>
            <a:r>
              <a:rPr lang="fr-FR"/>
              <a:t> </a:t>
            </a:r>
            <a:r>
              <a:rPr lang="fr-FR" err="1"/>
              <a:t>lifecycle</a:t>
            </a:r>
            <a:endParaRPr lang="fr-FR"/>
          </a:p>
        </p:txBody>
      </p:sp>
      <p:pic>
        <p:nvPicPr>
          <p:cNvPr id="3" name="Image 3">
            <a:extLst>
              <a:ext uri="{FF2B5EF4-FFF2-40B4-BE49-F238E27FC236}">
                <a16:creationId xmlns:a16="http://schemas.microsoft.com/office/drawing/2014/main" id="{BECCD89D-0779-4CD3-BD13-8EBEB066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26" y="843429"/>
            <a:ext cx="6593305" cy="36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61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B28537D-5907-42FD-BAED-712C7AF59983}"/>
              </a:ext>
            </a:extLst>
          </p:cNvPr>
          <p:cNvSpPr/>
          <p:nvPr/>
        </p:nvSpPr>
        <p:spPr>
          <a:xfrm>
            <a:off x="2772439" y="931678"/>
            <a:ext cx="4376627" cy="2861486"/>
          </a:xfrm>
          <a:prstGeom prst="round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580E1-935A-4B55-9C97-557C7C71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Use-cases – E-</a:t>
            </a:r>
            <a:r>
              <a:rPr lang="fr-FR" err="1"/>
              <a:t>mobility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82DF1E-06E8-46A6-B339-EA3D4E7D5850}"/>
              </a:ext>
            </a:extLst>
          </p:cNvPr>
          <p:cNvSpPr/>
          <p:nvPr/>
        </p:nvSpPr>
        <p:spPr>
          <a:xfrm>
            <a:off x="3332643" y="-85421"/>
            <a:ext cx="1765004" cy="914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/>
              <a:t>User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68AAD13-1901-4546-96DB-2D539188AC29}"/>
              </a:ext>
            </a:extLst>
          </p:cNvPr>
          <p:cNvSpPr/>
          <p:nvPr/>
        </p:nvSpPr>
        <p:spPr>
          <a:xfrm>
            <a:off x="3199072" y="1315779"/>
            <a:ext cx="1286539" cy="5887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/>
              <a:t>UC1</a:t>
            </a:r>
          </a:p>
          <a:p>
            <a:pPr algn="ctr"/>
            <a:r>
              <a:rPr lang="fr-FR" sz="1200" err="1"/>
              <a:t>prepare</a:t>
            </a:r>
            <a:r>
              <a:rPr lang="fr-FR" sz="1200"/>
              <a:t> the </a:t>
            </a:r>
            <a:r>
              <a:rPr lang="fr-FR" sz="1200" err="1"/>
              <a:t>vehicle</a:t>
            </a:r>
            <a:endParaRPr lang="fr-FR" sz="120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ADA9135-219C-4F42-897F-0E40A3728D34}"/>
              </a:ext>
            </a:extLst>
          </p:cNvPr>
          <p:cNvSpPr/>
          <p:nvPr/>
        </p:nvSpPr>
        <p:spPr>
          <a:xfrm>
            <a:off x="370145" y="2224198"/>
            <a:ext cx="1765004" cy="914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/>
              <a:t>Road</a:t>
            </a:r>
          </a:p>
          <a:p>
            <a:pPr algn="ctr"/>
            <a:r>
              <a:rPr lang="fr-FR" sz="1200" b="1"/>
              <a:t>Infrastructure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2CA16CB-90FE-4B93-AEFC-F157A1BD5D6D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 flipV="1">
            <a:off x="2135149" y="1904558"/>
            <a:ext cx="1707193" cy="776840"/>
          </a:xfrm>
          <a:prstGeom prst="straightConnector1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36CD95-2E0B-4D48-8451-8341FE59BBA9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3842342" y="828979"/>
            <a:ext cx="372803" cy="486800"/>
          </a:xfrm>
          <a:prstGeom prst="straightConnector1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154DD4DC-10D8-4BF8-9F7F-778EE88514C3}"/>
              </a:ext>
            </a:extLst>
          </p:cNvPr>
          <p:cNvSpPr/>
          <p:nvPr/>
        </p:nvSpPr>
        <p:spPr>
          <a:xfrm>
            <a:off x="622668" y="3440296"/>
            <a:ext cx="1765004" cy="914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/>
              <a:t>Energy </a:t>
            </a:r>
            <a:r>
              <a:rPr lang="fr-FR" sz="1200" b="1" err="1"/>
              <a:t>Supply</a:t>
            </a:r>
          </a:p>
          <a:p>
            <a:pPr algn="ctr"/>
            <a:r>
              <a:rPr lang="fr-FR" sz="1200" b="1"/>
              <a:t>Infrastructure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5B7B781-CD59-4BD4-82C7-F28BFC7A3457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2387672" y="1904558"/>
            <a:ext cx="1454670" cy="1992938"/>
          </a:xfrm>
          <a:prstGeom prst="straightConnector1">
            <a:avLst/>
          </a:prstGeom>
          <a:ln w="952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2E843F55-2579-44F3-A6EE-80D59EC61F71}"/>
              </a:ext>
            </a:extLst>
          </p:cNvPr>
          <p:cNvSpPr/>
          <p:nvPr/>
        </p:nvSpPr>
        <p:spPr>
          <a:xfrm>
            <a:off x="2423226" y="4100180"/>
            <a:ext cx="1765004" cy="914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 err="1"/>
              <a:t>Maliciouspeople</a:t>
            </a:r>
            <a:r>
              <a:rPr lang="fr-FR" b="1"/>
              <a:t> 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1799CDF-FA60-4652-A992-DA4BDFAB027D}"/>
              </a:ext>
            </a:extLst>
          </p:cNvPr>
          <p:cNvSpPr/>
          <p:nvPr/>
        </p:nvSpPr>
        <p:spPr>
          <a:xfrm>
            <a:off x="4254351" y="3118661"/>
            <a:ext cx="1286539" cy="5887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/>
              <a:t>UC2</a:t>
            </a:r>
            <a:endParaRPr lang="fr-FR" sz="1400"/>
          </a:p>
          <a:p>
            <a:pPr algn="ctr"/>
            <a:r>
              <a:rPr lang="fr-FR" sz="1050" err="1"/>
              <a:t>Prevent</a:t>
            </a:r>
            <a:r>
              <a:rPr lang="fr-FR" sz="1050"/>
              <a:t> plug-</a:t>
            </a:r>
            <a:r>
              <a:rPr lang="fr-FR" sz="1050" err="1"/>
              <a:t>removal</a:t>
            </a:r>
            <a:r>
              <a:rPr lang="fr-FR" sz="1050"/>
              <a:t> </a:t>
            </a:r>
            <a:r>
              <a:rPr lang="fr-FR" sz="1050" err="1"/>
              <a:t>during</a:t>
            </a:r>
            <a:r>
              <a:rPr lang="fr-FR" sz="1050"/>
              <a:t> recharge</a:t>
            </a:r>
            <a:endParaRPr lang="fr-FR" sz="140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3D141A2-8761-4D10-9222-CD921C637373}"/>
              </a:ext>
            </a:extLst>
          </p:cNvPr>
          <p:cNvCxnSpPr>
            <a:cxnSpLocks/>
            <a:stCxn id="10" idx="6"/>
            <a:endCxn id="13" idx="1"/>
          </p:cNvCxnSpPr>
          <p:nvPr/>
        </p:nvCxnSpPr>
        <p:spPr>
          <a:xfrm flipV="1">
            <a:off x="2387672" y="3413051"/>
            <a:ext cx="1866679" cy="484445"/>
          </a:xfrm>
          <a:prstGeom prst="straightConnector1">
            <a:avLst/>
          </a:prstGeom>
          <a:ln w="9525" cmpd="sng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7115745-7A19-4F87-8768-B8D5356B6B0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216013" y="3693153"/>
            <a:ext cx="1674465" cy="393900"/>
          </a:xfrm>
          <a:prstGeom prst="straightConnector1">
            <a:avLst/>
          </a:prstGeom>
          <a:ln w="9525" cmpd="sng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948B95D-18FC-4A6F-8B81-49DFB8265C6C}"/>
              </a:ext>
            </a:extLst>
          </p:cNvPr>
          <p:cNvSpPr/>
          <p:nvPr/>
        </p:nvSpPr>
        <p:spPr>
          <a:xfrm>
            <a:off x="5792749" y="4350709"/>
            <a:ext cx="1765004" cy="914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/>
              <a:t>OEM</a:t>
            </a:r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D17B749-6AC9-4B0B-B0EE-2D6D5149E9AA}"/>
              </a:ext>
            </a:extLst>
          </p:cNvPr>
          <p:cNvSpPr/>
          <p:nvPr/>
        </p:nvSpPr>
        <p:spPr>
          <a:xfrm>
            <a:off x="5663167" y="1476596"/>
            <a:ext cx="1286539" cy="5887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/>
              <a:t>UC3</a:t>
            </a:r>
          </a:p>
          <a:p>
            <a:pPr algn="ctr"/>
            <a:r>
              <a:rPr lang="fr-FR" sz="1200"/>
              <a:t>Riding in the </a:t>
            </a:r>
            <a:r>
              <a:rPr lang="fr-FR" sz="1200" err="1"/>
              <a:t>town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9E6D292-8B5A-4A35-885F-89BD2063C1D0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4215145" y="828979"/>
            <a:ext cx="2091292" cy="647617"/>
          </a:xfrm>
          <a:prstGeom prst="straightConnector1">
            <a:avLst/>
          </a:prstGeom>
          <a:ln w="9525" cmpd="sng">
            <a:solidFill>
              <a:srgbClr val="4242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B782CF-8647-41AE-A8D7-1DF6620DD3ED}"/>
              </a:ext>
            </a:extLst>
          </p:cNvPr>
          <p:cNvCxnSpPr>
            <a:cxnSpLocks/>
            <a:stCxn id="7" idx="6"/>
            <a:endCxn id="18" idx="1"/>
          </p:cNvCxnSpPr>
          <p:nvPr/>
        </p:nvCxnSpPr>
        <p:spPr>
          <a:xfrm flipV="1">
            <a:off x="2135149" y="1770986"/>
            <a:ext cx="3528018" cy="910412"/>
          </a:xfrm>
          <a:prstGeom prst="straightConnector1">
            <a:avLst/>
          </a:prstGeom>
          <a:ln w="9525" cmpd="sng">
            <a:solidFill>
              <a:srgbClr val="4242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171AF04-A79A-400B-8002-4BAB5CAA8D7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396975" y="2065375"/>
            <a:ext cx="3909462" cy="1820160"/>
          </a:xfrm>
          <a:prstGeom prst="straightConnector1">
            <a:avLst/>
          </a:prstGeom>
          <a:ln w="9525" cmpd="sng">
            <a:solidFill>
              <a:srgbClr val="4242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C6E88DD2-D8D4-48AD-89DA-B8073B07CBCA}"/>
              </a:ext>
            </a:extLst>
          </p:cNvPr>
          <p:cNvSpPr/>
          <p:nvPr/>
        </p:nvSpPr>
        <p:spPr>
          <a:xfrm>
            <a:off x="7673382" y="569505"/>
            <a:ext cx="1765004" cy="914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/>
              <a:t>Car dealers</a:t>
            </a:r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96027BA-9B85-4398-9C52-C26F8E8F75DC}"/>
              </a:ext>
            </a:extLst>
          </p:cNvPr>
          <p:cNvSpPr/>
          <p:nvPr/>
        </p:nvSpPr>
        <p:spPr>
          <a:xfrm>
            <a:off x="7912614" y="2237487"/>
            <a:ext cx="1765004" cy="9144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b="1" err="1"/>
              <a:t>Governmental</a:t>
            </a:r>
            <a:r>
              <a:rPr lang="fr-FR" sz="1200" b="1"/>
              <a:t> organisations</a:t>
            </a:r>
            <a:endParaRPr lang="fr-FR" sz="120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EB7314F-3152-4623-9500-043C5BF37801}"/>
              </a:ext>
            </a:extLst>
          </p:cNvPr>
          <p:cNvSpPr/>
          <p:nvPr/>
        </p:nvSpPr>
        <p:spPr>
          <a:xfrm>
            <a:off x="7550445" y="3888855"/>
            <a:ext cx="1319765" cy="70175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900"/>
              <a:t>UC4</a:t>
            </a:r>
          </a:p>
          <a:p>
            <a:pPr algn="ctr"/>
            <a:r>
              <a:rPr lang="en-US" sz="900"/>
              <a:t>Inciting</a:t>
            </a:r>
            <a:r>
              <a:rPr lang="fr-FR" sz="900"/>
              <a:t> to e-</a:t>
            </a:r>
            <a:r>
              <a:rPr lang="fr-FR" sz="900" err="1"/>
              <a:t>mobility</a:t>
            </a:r>
            <a:r>
              <a:rPr lang="fr-FR" sz="900"/>
              <a:t> transition</a:t>
            </a:r>
            <a:endParaRPr lang="fr-FR" sz="110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5ABEE3FA-00CD-4349-B16F-8382EE11EA00}"/>
              </a:ext>
            </a:extLst>
          </p:cNvPr>
          <p:cNvCxnSpPr>
            <a:cxnSpLocks/>
            <a:stCxn id="5" idx="4"/>
            <a:endCxn id="24" idx="1"/>
          </p:cNvCxnSpPr>
          <p:nvPr/>
        </p:nvCxnSpPr>
        <p:spPr>
          <a:xfrm>
            <a:off x="4215145" y="828979"/>
            <a:ext cx="3335300" cy="3410751"/>
          </a:xfrm>
          <a:prstGeom prst="straightConnector1">
            <a:avLst/>
          </a:prstGeom>
          <a:ln w="9525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DF63836-E4FF-4736-8141-BFFF478A1ED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14305442" y="5186026"/>
            <a:ext cx="1087844" cy="1515138"/>
          </a:xfrm>
          <a:prstGeom prst="straightConnector1">
            <a:avLst/>
          </a:prstGeom>
          <a:ln w="9525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C581B85-A19C-4089-A16C-67CAC9D8A7DB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218965" y="3153215"/>
            <a:ext cx="544252" cy="752918"/>
          </a:xfrm>
          <a:prstGeom prst="straightConnector1">
            <a:avLst/>
          </a:prstGeom>
          <a:ln w="9525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BC893B1-462B-4FF8-AC75-C30CD3B9B3FB}"/>
              </a:ext>
            </a:extLst>
          </p:cNvPr>
          <p:cNvCxnSpPr>
            <a:cxnSpLocks/>
            <a:stCxn id="16" idx="1"/>
            <a:endCxn id="13" idx="2"/>
          </p:cNvCxnSpPr>
          <p:nvPr/>
        </p:nvCxnSpPr>
        <p:spPr>
          <a:xfrm flipH="1" flipV="1">
            <a:off x="4897621" y="3707440"/>
            <a:ext cx="1153607" cy="777180"/>
          </a:xfrm>
          <a:prstGeom prst="straightConnector1">
            <a:avLst/>
          </a:prstGeom>
          <a:ln w="9525" cmpd="sng">
            <a:solidFill>
              <a:srgbClr val="92D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37682DE-7315-4B1D-A277-19703FAA979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215145" y="2015535"/>
            <a:ext cx="682476" cy="1103126"/>
          </a:xfrm>
          <a:prstGeom prst="straightConnector1">
            <a:avLst/>
          </a:prstGeom>
          <a:ln w="9525" cmpd="sng">
            <a:solidFill>
              <a:srgbClr val="424242"/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BA1474C-4AC3-47CF-921A-57749DD88464}"/>
              </a:ext>
            </a:extLst>
          </p:cNvPr>
          <p:cNvSpPr txBox="1"/>
          <p:nvPr/>
        </p:nvSpPr>
        <p:spPr>
          <a:xfrm>
            <a:off x="4350045" y="2502638"/>
            <a:ext cx="32733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800" b="1">
                <a:solidFill>
                  <a:srgbClr val="424242"/>
                </a:solidFill>
              </a:rPr>
              <a:t>(e)</a:t>
            </a:r>
            <a:endParaRPr lang="fr-FR" sz="1000" b="1">
              <a:solidFill>
                <a:srgbClr val="424242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98370B45-798B-45AA-BDEE-6B35C85D4C5F}"/>
              </a:ext>
            </a:extLst>
          </p:cNvPr>
          <p:cNvCxnSpPr>
            <a:cxnSpLocks/>
          </p:cNvCxnSpPr>
          <p:nvPr/>
        </p:nvCxnSpPr>
        <p:spPr>
          <a:xfrm flipV="1">
            <a:off x="4499564" y="865224"/>
            <a:ext cx="3255558" cy="696237"/>
          </a:xfrm>
          <a:prstGeom prst="straightConnector1">
            <a:avLst/>
          </a:prstGeom>
          <a:ln w="9525" cmpd="sng">
            <a:solidFill>
              <a:srgbClr val="4242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BB7BF2D-B4D8-477E-ABB6-B6001B3F9C93}"/>
              </a:ext>
            </a:extLst>
          </p:cNvPr>
          <p:cNvCxnSpPr>
            <a:cxnSpLocks/>
          </p:cNvCxnSpPr>
          <p:nvPr/>
        </p:nvCxnSpPr>
        <p:spPr>
          <a:xfrm flipH="1">
            <a:off x="7683352" y="1373896"/>
            <a:ext cx="273123" cy="2513630"/>
          </a:xfrm>
          <a:prstGeom prst="straightConnector1">
            <a:avLst/>
          </a:prstGeom>
          <a:ln w="9525" cmpd="sng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B52A5C5-B8A0-40D4-941C-5FF9FFB9C074}"/>
              </a:ext>
            </a:extLst>
          </p:cNvPr>
          <p:cNvCxnSpPr>
            <a:cxnSpLocks/>
          </p:cNvCxnSpPr>
          <p:nvPr/>
        </p:nvCxnSpPr>
        <p:spPr>
          <a:xfrm>
            <a:off x="6873281" y="2051721"/>
            <a:ext cx="1101136" cy="494775"/>
          </a:xfrm>
          <a:prstGeom prst="straightConnector1">
            <a:avLst/>
          </a:prstGeom>
          <a:ln w="9525" cmpd="sng">
            <a:solidFill>
              <a:srgbClr val="4242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5C4FA78-8911-4C01-A65B-67A623FD6D14}"/>
              </a:ext>
            </a:extLst>
          </p:cNvPr>
          <p:cNvSpPr/>
          <p:nvPr/>
        </p:nvSpPr>
        <p:spPr>
          <a:xfrm>
            <a:off x="5663167" y="2298126"/>
            <a:ext cx="1400839" cy="588779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/>
              <a:t>UC5</a:t>
            </a:r>
          </a:p>
          <a:p>
            <a:pPr algn="ctr"/>
            <a:r>
              <a:rPr lang="en-US" sz="1200"/>
              <a:t>Gather</a:t>
            </a:r>
            <a:r>
              <a:rPr lang="fr-FR" sz="1200"/>
              <a:t> pollutions data</a:t>
            </a:r>
            <a:endParaRPr lang="fr-FR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A648ADA-04E7-4CB8-B42F-84B9741439F5}"/>
              </a:ext>
            </a:extLst>
          </p:cNvPr>
          <p:cNvCxnSpPr>
            <a:cxnSpLocks/>
          </p:cNvCxnSpPr>
          <p:nvPr/>
        </p:nvCxnSpPr>
        <p:spPr>
          <a:xfrm>
            <a:off x="7023298" y="2601789"/>
            <a:ext cx="886824" cy="80438"/>
          </a:xfrm>
          <a:prstGeom prst="straightConnector1">
            <a:avLst/>
          </a:prstGeom>
          <a:ln w="9525" cmpd="sng">
            <a:solidFill>
              <a:srgbClr val="4242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9CB73F26-5030-49DF-BD4C-C57390FA0677}"/>
              </a:ext>
            </a:extLst>
          </p:cNvPr>
          <p:cNvSpPr/>
          <p:nvPr/>
        </p:nvSpPr>
        <p:spPr>
          <a:xfrm>
            <a:off x="4356857" y="4257839"/>
            <a:ext cx="1314947" cy="878682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b="1"/>
              <a:t>Car dealer</a:t>
            </a:r>
            <a:endParaRPr lang="fr-FR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40F6D20D-CEF4-4B8E-AA8E-F088566B314B}"/>
              </a:ext>
            </a:extLst>
          </p:cNvPr>
          <p:cNvCxnSpPr>
            <a:cxnSpLocks/>
          </p:cNvCxnSpPr>
          <p:nvPr/>
        </p:nvCxnSpPr>
        <p:spPr>
          <a:xfrm flipH="1" flipV="1">
            <a:off x="6402791" y="2846532"/>
            <a:ext cx="227601" cy="1541193"/>
          </a:xfrm>
          <a:prstGeom prst="straightConnector1">
            <a:avLst/>
          </a:prstGeom>
          <a:ln w="9525" cmpd="sng">
            <a:solidFill>
              <a:srgbClr val="4242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D8F3F5D-FE9A-4811-BEDC-326193D4EAE0}"/>
              </a:ext>
            </a:extLst>
          </p:cNvPr>
          <p:cNvCxnSpPr>
            <a:cxnSpLocks/>
          </p:cNvCxnSpPr>
          <p:nvPr/>
        </p:nvCxnSpPr>
        <p:spPr>
          <a:xfrm flipV="1">
            <a:off x="5044481" y="2867963"/>
            <a:ext cx="1365454" cy="1398318"/>
          </a:xfrm>
          <a:prstGeom prst="straightConnector1">
            <a:avLst/>
          </a:prstGeom>
          <a:ln w="9525" cmpd="sng">
            <a:solidFill>
              <a:srgbClr val="4242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68C026D-B639-45FB-BB6F-790AD1D0ED29}"/>
              </a:ext>
            </a:extLst>
          </p:cNvPr>
          <p:cNvCxnSpPr>
            <a:cxnSpLocks/>
          </p:cNvCxnSpPr>
          <p:nvPr/>
        </p:nvCxnSpPr>
        <p:spPr>
          <a:xfrm>
            <a:off x="4243721" y="828978"/>
            <a:ext cx="1455497" cy="1783472"/>
          </a:xfrm>
          <a:prstGeom prst="straightConnector1">
            <a:avLst/>
          </a:prstGeom>
          <a:ln w="9525" cmpd="sng">
            <a:solidFill>
              <a:srgbClr val="42424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023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57fcc416eb8d4fb1b22fa3cc8c045595dbc87"/>
  <p:tag name="ISPRING_RESOURCE_PATHS_HASH_PRESENTER" val="43c9451427ba15b6cf8b1b95558292c7785ae1"/>
</p:tagLst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25" id="{9A08FACF-BD2F-D541-876A-53578789CF23}" vid="{B104D5E9-03DF-EB4C-B1FF-B8672E8F5B7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33417766856429CA318421067D77B" ma:contentTypeVersion="9" ma:contentTypeDescription="Crée un document." ma:contentTypeScope="" ma:versionID="e944992fc9c2a114247f3030e0532cb6">
  <xsd:schema xmlns:xsd="http://www.w3.org/2001/XMLSchema" xmlns:xs="http://www.w3.org/2001/XMLSchema" xmlns:p="http://schemas.microsoft.com/office/2006/metadata/properties" xmlns:ns2="62f65383-ea43-4ac4-9be1-b7be771c532a" xmlns:ns3="c079f9b5-de6a-4ddb-bfae-0eee4dd609e3" targetNamespace="http://schemas.microsoft.com/office/2006/metadata/properties" ma:root="true" ma:fieldsID="eeb1d167dbdcbcc16373e6a30eca6163" ns2:_="" ns3:_="">
    <xsd:import namespace="62f65383-ea43-4ac4-9be1-b7be771c532a"/>
    <xsd:import namespace="c079f9b5-de6a-4ddb-bfae-0eee4dd609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f65383-ea43-4ac4-9be1-b7be771c53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9f9b5-de6a-4ddb-bfae-0eee4dd609e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AD724F-FDDA-488A-ACD5-66A34E70BD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01EC2C-66E3-47F8-9CE2-5DF7BC4C8FCA}">
  <ds:schemaRefs>
    <ds:schemaRef ds:uri="62f65383-ea43-4ac4-9be1-b7be771c532a"/>
    <ds:schemaRef ds:uri="c079f9b5-de6a-4ddb-bfae-0eee4dd609e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BB113B-5FD4-4ADD-8E6E-47F849D7DF40}">
  <ds:schemaRefs>
    <ds:schemaRef ds:uri="62f65383-ea43-4ac4-9be1-b7be771c532a"/>
    <ds:schemaRef ds:uri="c079f9b5-de6a-4ddb-bfae-0eee4dd609e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Thales_global_16.9_new_VF</Template>
  <TotalTime>1311</TotalTime>
  <Words>451</Words>
  <Application>Microsoft Office PowerPoint</Application>
  <PresentationFormat>Affichage à l'écran (16:9)</PresentationFormat>
  <Paragraphs>128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Lucida Grande</vt:lpstr>
      <vt:lpstr>Wingdings</vt:lpstr>
      <vt:lpstr>Thales_global_4.3_VF</vt:lpstr>
      <vt:lpstr>Architecting for ACES</vt:lpstr>
      <vt:lpstr>Environment diagram &amp; development stakes </vt:lpstr>
      <vt:lpstr>Présentation PowerPoint</vt:lpstr>
      <vt:lpstr>Description des parties prenantes (4/4)</vt:lpstr>
      <vt:lpstr>Description des parties prenantes (3/4)</vt:lpstr>
      <vt:lpstr>Needs</vt:lpstr>
      <vt:lpstr>Présentation PowerPoint</vt:lpstr>
      <vt:lpstr>Vehicle lifecycle</vt:lpstr>
      <vt:lpstr>Use-cases – E-mobility</vt:lpstr>
      <vt:lpstr>Operational analysis metamodel</vt:lpstr>
      <vt:lpstr>UC3-SC1- entering in a regulated  zone of the city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REGIS NTONGSI</cp:lastModifiedBy>
  <cp:revision>3</cp:revision>
  <dcterms:created xsi:type="dcterms:W3CDTF">2017-01-11T15:41:34Z</dcterms:created>
  <dcterms:modified xsi:type="dcterms:W3CDTF">2024-11-18T06:59:10Z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0x01010079133417766856429CA318421067D77B</vt:lpwstr>
  </property>
  <property fmtid="{D5CDD505-2E9C-101B-9397-08002B2CF9AE}" pid="3" name="MSIP_Label_725ca717-11da-4935-b601-f527b9741f2e_Enabled">
    <vt:lpwstr>true</vt:lpwstr>
  </property>
  <property fmtid="{D5CDD505-2E9C-101B-9397-08002B2CF9AE}" pid="4" name="MSIP_Label_725ca717-11da-4935-b601-f527b9741f2e_SetDate">
    <vt:lpwstr>2023-11-21T02:08:24Z</vt:lpwstr>
  </property>
  <property fmtid="{D5CDD505-2E9C-101B-9397-08002B2CF9AE}" pid="5" name="MSIP_Label_725ca717-11da-4935-b601-f527b9741f2e_Method">
    <vt:lpwstr>Standard</vt:lpwstr>
  </property>
  <property fmtid="{D5CDD505-2E9C-101B-9397-08002B2CF9AE}" pid="6" name="MSIP_Label_725ca717-11da-4935-b601-f527b9741f2e_Name">
    <vt:lpwstr>C2 - Internal</vt:lpwstr>
  </property>
  <property fmtid="{D5CDD505-2E9C-101B-9397-08002B2CF9AE}" pid="7" name="MSIP_Label_725ca717-11da-4935-b601-f527b9741f2e_SiteId">
    <vt:lpwstr>d852d5cd-724c-4128-8812-ffa5db3f8507</vt:lpwstr>
  </property>
  <property fmtid="{D5CDD505-2E9C-101B-9397-08002B2CF9AE}" pid="8" name="MSIP_Label_725ca717-11da-4935-b601-f527b9741f2e_ActionId">
    <vt:lpwstr>06a10fb2-52f8-493e-95ee-ab49295db1e4</vt:lpwstr>
  </property>
  <property fmtid="{D5CDD505-2E9C-101B-9397-08002B2CF9AE}" pid="9" name="MSIP_Label_725ca717-11da-4935-b601-f527b9741f2e_ContentBits">
    <vt:lpwstr>0</vt:lpwstr>
  </property>
</Properties>
</file>