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3"/>
  </p:notesMasterIdLst>
  <p:sldIdLst>
    <p:sldId id="272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26" d="100"/>
          <a:sy n="26" d="100"/>
        </p:scale>
        <p:origin x="32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BB3F2-DA16-4C73-BAA2-41AA707C7D7D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M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975DE-7F44-42CD-AC6A-223ECED60409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26537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1pPr>
    <a:lvl2pPr marL="1054257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2pPr>
    <a:lvl3pPr marL="2108515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3pPr>
    <a:lvl4pPr marL="3162772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4pPr>
    <a:lvl5pPr marL="4217030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5pPr>
    <a:lvl6pPr marL="5271287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6pPr>
    <a:lvl7pPr marL="6325545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7pPr>
    <a:lvl8pPr marL="7379802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8pPr>
    <a:lvl9pPr marL="8434060" algn="l" defTabSz="2108515" rtl="0" eaLnBrk="1" latinLnBrk="0" hangingPunct="1">
      <a:defRPr sz="27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577634" y="10536481"/>
            <a:ext cx="16228357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8185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7120" y="19214669"/>
            <a:ext cx="11929390" cy="5473615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444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9162" indent="0" algn="ctr">
              <a:buNone/>
              <a:defRPr sz="4443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9337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587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176747" y="4137613"/>
            <a:ext cx="2464743" cy="2199998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55806" y="4137613"/>
            <a:ext cx="11028969" cy="219999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1176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61924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587419" y="10536481"/>
            <a:ext cx="16230171" cy="7266051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8185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7120" y="19214320"/>
            <a:ext cx="11929390" cy="5584810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443">
                <a:solidFill>
                  <a:schemeClr val="tx1"/>
                </a:solidFill>
              </a:defRPr>
            </a:lvl1pPr>
            <a:lvl2pPr marL="1069162" indent="0">
              <a:buNone/>
              <a:defRPr sz="4443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6999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633" y="11645865"/>
            <a:ext cx="7689179" cy="136939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16812" y="11645865"/>
            <a:ext cx="7695009" cy="1369395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644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632" y="10212849"/>
            <a:ext cx="7689181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4443" b="0" cap="all" spc="23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7632" y="13876139"/>
            <a:ext cx="7689181" cy="114636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16812" y="13876139"/>
            <a:ext cx="7695009" cy="1146368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116812" y="10212849"/>
            <a:ext cx="7695009" cy="310825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4443" b="0" cap="all" spc="23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1069162" indent="0">
              <a:buNone/>
              <a:defRPr sz="4443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1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026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6455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10691813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8311" y="9905572"/>
            <a:ext cx="7695191" cy="503923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4911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4453" y="3552292"/>
            <a:ext cx="8446532" cy="23170630"/>
          </a:xfrm>
        </p:spPr>
        <p:txBody>
          <a:bodyPr>
            <a:normAutofit/>
          </a:bodyPr>
          <a:lstStyle>
            <a:lvl1pPr>
              <a:defRPr sz="4443">
                <a:solidFill>
                  <a:schemeClr val="tx1"/>
                </a:solidFill>
              </a:defRPr>
            </a:lvl1pPr>
            <a:lvl2pPr>
              <a:defRPr sz="3742">
                <a:solidFill>
                  <a:schemeClr val="tx1"/>
                </a:solidFill>
              </a:defRPr>
            </a:lvl2pPr>
            <a:lvl3pPr>
              <a:defRPr sz="3742">
                <a:solidFill>
                  <a:schemeClr val="tx1"/>
                </a:solidFill>
              </a:defRPr>
            </a:lvl3pPr>
            <a:lvl4pPr>
              <a:defRPr sz="3742">
                <a:solidFill>
                  <a:schemeClr val="tx1"/>
                </a:solidFill>
              </a:defRPr>
            </a:lvl4pPr>
            <a:lvl5pPr>
              <a:defRPr sz="3742">
                <a:solidFill>
                  <a:schemeClr val="tx1"/>
                </a:solidFill>
              </a:defRPr>
            </a:lvl5pPr>
            <a:lvl6pPr>
              <a:defRPr sz="3742"/>
            </a:lvl6pPr>
            <a:lvl7pPr>
              <a:defRPr sz="3742"/>
            </a:lvl7pPr>
            <a:lvl8pPr>
              <a:defRPr sz="3742"/>
            </a:lvl8pPr>
            <a:lvl9pPr>
              <a:defRPr sz="374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080" y="15671409"/>
            <a:ext cx="6655653" cy="9685755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508">
                <a:solidFill>
                  <a:srgbClr val="FFFFFF"/>
                </a:solidFill>
              </a:defRPr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498311" y="27530260"/>
            <a:ext cx="8901420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M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1036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" y="0"/>
            <a:ext cx="10691810" cy="302752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96854" y="9905566"/>
            <a:ext cx="7698105" cy="5045869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4911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691813" y="-186172"/>
            <a:ext cx="10702507" cy="30275213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7483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8080" y="15671416"/>
            <a:ext cx="6655653" cy="9685759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3508">
                <a:solidFill>
                  <a:srgbClr val="FFFFFF"/>
                </a:solidFill>
              </a:defRPr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96854" y="27530260"/>
            <a:ext cx="8895588" cy="1412843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M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57924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755805" y="4258713"/>
            <a:ext cx="13885687" cy="524770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5805" y="11645872"/>
            <a:ext cx="13885687" cy="136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82008" y="27541773"/>
            <a:ext cx="4829813" cy="1430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5EF379-4D12-442F-8356-0744507BC209}" type="datetimeFigureOut">
              <a:rPr lang="en-CM" smtClean="0"/>
              <a:t>11/19/2024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7632" y="27530260"/>
            <a:ext cx="10655949" cy="1412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69845" y="27449526"/>
            <a:ext cx="855345" cy="1614678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2572" spc="0" baseline="0">
                <a:solidFill>
                  <a:srgbClr val="FFFFFF"/>
                </a:solidFill>
              </a:defRPr>
            </a:lvl1pPr>
          </a:lstStyle>
          <a:p>
            <a:fld id="{8976D324-4B67-4F88-BEB0-B9B06FF00BB7}" type="slidenum">
              <a:rPr lang="en-CM" smtClean="0"/>
              <a:t>‹N°›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045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6080" kern="1200" cap="all" spc="468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420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069162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603743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2138324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672906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3073841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6pPr>
      <a:lvl7pPr marL="3474777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7pPr>
      <a:lvl8pPr marL="3875713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276649" indent="-534581" algn="l" defTabSz="2138324" rtl="0" eaLnBrk="1" latinLnBrk="0" hangingPunct="1">
        <a:lnSpc>
          <a:spcPct val="100000"/>
        </a:lnSpc>
        <a:spcBef>
          <a:spcPts val="2339"/>
        </a:spcBef>
        <a:buClr>
          <a:schemeClr val="accent2"/>
        </a:buClr>
        <a:buFont typeface="Arial" panose="020B0604020202020204" pitchFamily="34" charset="0"/>
        <a:buChar char="•"/>
        <a:defRPr sz="374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 111" descr="Une image contenant Graphiqu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EE2B7D4-5E33-CA4C-6016-14C44F26FA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07"/>
          <a:stretch/>
        </p:blipFill>
        <p:spPr>
          <a:xfrm rot="16200000">
            <a:off x="-3735276" y="3735275"/>
            <a:ext cx="30275213" cy="22804662"/>
          </a:xfrm>
          <a:prstGeom prst="rect">
            <a:avLst/>
          </a:prstGeom>
        </p:spPr>
      </p:pic>
      <p:sp>
        <p:nvSpPr>
          <p:cNvPr id="123" name="ZoneTexte 122">
            <a:extLst>
              <a:ext uri="{FF2B5EF4-FFF2-40B4-BE49-F238E27FC236}">
                <a16:creationId xmlns:a16="http://schemas.microsoft.com/office/drawing/2014/main" id="{77A297CB-35EE-BFA2-E4D5-DB28EAB517DB}"/>
              </a:ext>
            </a:extLst>
          </p:cNvPr>
          <p:cNvSpPr txBox="1"/>
          <p:nvPr/>
        </p:nvSpPr>
        <p:spPr>
          <a:xfrm>
            <a:off x="3541870" y="2785059"/>
            <a:ext cx="151380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Problematics : Seize the opportunity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E0FFFCC-54A3-20AB-9D63-F0276E09CA78}"/>
              </a:ext>
            </a:extLst>
          </p:cNvPr>
          <p:cNvSpPr/>
          <p:nvPr/>
        </p:nvSpPr>
        <p:spPr>
          <a:xfrm>
            <a:off x="438159" y="342900"/>
            <a:ext cx="21964641" cy="244216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Poster 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Authors,Logo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4800" dirty="0" err="1">
                <a:latin typeface="Arial" panose="020B0604020202020204" pitchFamily="34" charset="0"/>
                <a:cs typeface="Arial" panose="020B0604020202020204" pitchFamily="34" charset="0"/>
              </a:rPr>
              <a:t>school</a:t>
            </a:r>
            <a:r>
              <a:rPr lang="fr-FR" sz="4800" dirty="0">
                <a:latin typeface="Arial" panose="020B0604020202020204" pitchFamily="34" charset="0"/>
                <a:cs typeface="Arial" panose="020B0604020202020204" pitchFamily="34" charset="0"/>
              </a:rPr>
              <a:t> and City)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D4223AEC-2287-2031-8F0B-E0AF2EB33368}"/>
              </a:ext>
            </a:extLst>
          </p:cNvPr>
          <p:cNvSpPr txBox="1"/>
          <p:nvPr/>
        </p:nvSpPr>
        <p:spPr>
          <a:xfrm>
            <a:off x="-225010" y="10371872"/>
            <a:ext cx="10478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 and key Assumptions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AE0FA4E-EBC6-5BE5-B788-2A4557750AEE}"/>
              </a:ext>
            </a:extLst>
          </p:cNvPr>
          <p:cNvSpPr/>
          <p:nvPr/>
        </p:nvSpPr>
        <p:spPr>
          <a:xfrm>
            <a:off x="200927" y="11370390"/>
            <a:ext cx="9538654" cy="863058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identified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to solve the issue,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desicribe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and key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8CEC12-6E64-5772-B996-343498000269}"/>
              </a:ext>
            </a:extLst>
          </p:cNvPr>
          <p:cNvSpPr/>
          <p:nvPr/>
        </p:nvSpPr>
        <p:spPr>
          <a:xfrm>
            <a:off x="200926" y="27337753"/>
            <a:ext cx="22201874" cy="2632659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5400" dirty="0" err="1">
                <a:latin typeface="Arial" panose="020B0604020202020204" pitchFamily="34" charset="0"/>
                <a:cs typeface="Arial" panose="020B0604020202020204" pitchFamily="34" charset="0"/>
              </a:rPr>
              <a:t>xplain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how proposed solution resolves the issues raised in the introduction (show KPI improvement, etc.)</a:t>
            </a:r>
            <a:endParaRPr lang="fr-F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65AAF9A7-BDA7-5BF3-A61C-A28B4578FC5F}"/>
              </a:ext>
            </a:extLst>
          </p:cNvPr>
          <p:cNvSpPr txBox="1"/>
          <p:nvPr/>
        </p:nvSpPr>
        <p:spPr>
          <a:xfrm>
            <a:off x="11402330" y="10447060"/>
            <a:ext cx="9834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Solution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24482AB-F28F-CED1-63BB-5CE47F3A2391}"/>
              </a:ext>
            </a:extLst>
          </p:cNvPr>
          <p:cNvSpPr/>
          <p:nvPr/>
        </p:nvSpPr>
        <p:spPr>
          <a:xfrm>
            <a:off x="114300" y="3952798"/>
            <a:ext cx="22288500" cy="596332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" name="Image 121">
            <a:extLst>
              <a:ext uri="{FF2B5EF4-FFF2-40B4-BE49-F238E27FC236}">
                <a16:creationId xmlns:a16="http://schemas.microsoft.com/office/drawing/2014/main" id="{FFC5CADD-B701-FA0C-B429-CE9DC949C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9" y="4327778"/>
            <a:ext cx="9505941" cy="5377526"/>
          </a:xfrm>
          <a:prstGeom prst="rect">
            <a:avLst/>
          </a:prstGeom>
        </p:spPr>
      </p:pic>
      <p:sp>
        <p:nvSpPr>
          <p:cNvPr id="124" name="ZoneTexte 123">
            <a:extLst>
              <a:ext uri="{FF2B5EF4-FFF2-40B4-BE49-F238E27FC236}">
                <a16:creationId xmlns:a16="http://schemas.microsoft.com/office/drawing/2014/main" id="{CDCB1355-36B1-82CE-30AA-D2A5E3ACDFFD}"/>
              </a:ext>
            </a:extLst>
          </p:cNvPr>
          <p:cNvSpPr txBox="1"/>
          <p:nvPr/>
        </p:nvSpPr>
        <p:spPr>
          <a:xfrm>
            <a:off x="10253651" y="4327778"/>
            <a:ext cx="11876789" cy="534352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285750" indent="-285750" algn="ctr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stakes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and figures</a:t>
            </a:r>
          </a:p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algn="l"/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DA10CE40-F6C5-8D97-1F75-1F6ED1E178FA}"/>
              </a:ext>
            </a:extLst>
          </p:cNvPr>
          <p:cNvGrpSpPr/>
          <p:nvPr/>
        </p:nvGrpSpPr>
        <p:grpSpPr>
          <a:xfrm>
            <a:off x="200926" y="11357221"/>
            <a:ext cx="22288499" cy="15259678"/>
            <a:chOff x="200927" y="11357221"/>
            <a:chExt cx="21929514" cy="14915562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CBEDB08-C5E9-F11E-3008-561A01038772}"/>
                </a:ext>
              </a:extLst>
            </p:cNvPr>
            <p:cNvSpPr/>
            <p:nvPr/>
          </p:nvSpPr>
          <p:spPr>
            <a:xfrm>
              <a:off x="9708679" y="11357221"/>
              <a:ext cx="12421761" cy="85233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Describe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solutions to solve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identified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illustrate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relevant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diagram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picture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endParaRPr lang="fr-FR"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1C4F68C-91B1-BBAC-07AC-A994444AE875}"/>
                </a:ext>
              </a:extLst>
            </p:cNvPr>
            <p:cNvSpPr/>
            <p:nvPr/>
          </p:nvSpPr>
          <p:spPr>
            <a:xfrm>
              <a:off x="200927" y="19880532"/>
              <a:ext cx="21929514" cy="63922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Describe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your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solutions to solve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problem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identified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illustrate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relevant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diagram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 and </a:t>
              </a:r>
              <a:r>
                <a:rPr lang="fr-FR" sz="5400" dirty="0" err="1">
                  <a:latin typeface="Arial" panose="020B0604020202020204" pitchFamily="34" charset="0"/>
                  <a:cs typeface="Arial" panose="020B0604020202020204" pitchFamily="34" charset="0"/>
                </a:rPr>
                <a:t>picture</a:t>
              </a:r>
              <a:r>
                <a:rPr lang="fr-FR" sz="54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</p:txBody>
        </p:sp>
      </p:grpSp>
      <p:sp>
        <p:nvSpPr>
          <p:cNvPr id="136" name="ZoneTexte 135">
            <a:extLst>
              <a:ext uri="{FF2B5EF4-FFF2-40B4-BE49-F238E27FC236}">
                <a16:creationId xmlns:a16="http://schemas.microsoft.com/office/drawing/2014/main" id="{FA59CE7A-EA70-7C8B-DCE7-0EC7C98AEAC6}"/>
              </a:ext>
            </a:extLst>
          </p:cNvPr>
          <p:cNvSpPr txBox="1"/>
          <p:nvPr/>
        </p:nvSpPr>
        <p:spPr>
          <a:xfrm>
            <a:off x="5774535" y="26541711"/>
            <a:ext cx="9834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52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2829</TotalTime>
  <Words>94</Words>
  <Application>Microsoft Office PowerPoint</Application>
  <PresentationFormat>Personnalisé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Colis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 entre la sante et la securite au travail</dc:title>
  <dc:creator>Chirstelle rapphaelle mayap</dc:creator>
  <cp:lastModifiedBy>REGIS NTONGSI</cp:lastModifiedBy>
  <cp:revision>14</cp:revision>
  <dcterms:created xsi:type="dcterms:W3CDTF">2022-06-08T16:36:47Z</dcterms:created>
  <dcterms:modified xsi:type="dcterms:W3CDTF">2024-11-19T17:48:53Z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ce4777-c256-4913-acca-fc5c2a5a05ee_Enabled">
    <vt:lpwstr>true</vt:lpwstr>
  </property>
  <property fmtid="{D5CDD505-2E9C-101B-9397-08002B2CF9AE}" pid="3" name="MSIP_Label_92ce4777-c256-4913-acca-fc5c2a5a05ee_SetDate">
    <vt:lpwstr>2022-06-08T20:41:03Z</vt:lpwstr>
  </property>
  <property fmtid="{D5CDD505-2E9C-101B-9397-08002B2CF9AE}" pid="4" name="MSIP_Label_92ce4777-c256-4913-acca-fc5c2a5a05ee_Method">
    <vt:lpwstr>Privileged</vt:lpwstr>
  </property>
  <property fmtid="{D5CDD505-2E9C-101B-9397-08002B2CF9AE}" pid="5" name="MSIP_Label_92ce4777-c256-4913-acca-fc5c2a5a05ee_Name">
    <vt:lpwstr>92ce4777-c256-4913-acca-fc5c2a5a05ee</vt:lpwstr>
  </property>
  <property fmtid="{D5CDD505-2E9C-101B-9397-08002B2CF9AE}" pid="6" name="MSIP_Label_92ce4777-c256-4913-acca-fc5c2a5a05ee_SiteId">
    <vt:lpwstr>d852d5cd-724c-4128-8812-ffa5db3f8507</vt:lpwstr>
  </property>
  <property fmtid="{D5CDD505-2E9C-101B-9397-08002B2CF9AE}" pid="7" name="MSIP_Label_92ce4777-c256-4913-acca-fc5c2a5a05ee_ActionId">
    <vt:lpwstr>e808ac64-db85-46c8-851b-7f0671c8208b</vt:lpwstr>
  </property>
  <property fmtid="{D5CDD505-2E9C-101B-9397-08002B2CF9AE}" pid="8" name="MSIP_Label_92ce4777-c256-4913-acca-fc5c2a5a05ee_ContentBits">
    <vt:lpwstr>0</vt:lpwstr>
  </property>
</Properties>
</file>