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0ED8A-5648-40F7-B276-14C31D88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06835E-C711-4EFF-94D6-DB454F7D7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456169-62FE-4F32-95FF-8914BDD9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4653-2B02-442F-95F0-F724819DAF92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557A63-F10F-4A6F-BA77-E595716B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E0C871-6DEB-4B85-8259-3FBD56B9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8B93-8AC0-4ABD-B84A-3C3C03058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5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C1390-1A72-4CED-894B-C4DC5D4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B4CD9F-ED89-470E-A1EF-C30A6091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5F0F4F-6FF2-4459-8AB7-653E8300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4653-2B02-442F-95F0-F724819DAF92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20C68D-39D9-4D7B-8EF8-ACE1689C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67ABE-038B-4A06-A91C-5EF8B2B1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8B93-8AC0-4ABD-B84A-3C3C03058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11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F2A861-9586-4853-81BF-C69989BBD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00498B-7C59-44C5-A28A-A32E2C523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E77F2-4EF5-4C54-95C4-054BCC0A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4653-2B02-442F-95F0-F724819DAF92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4CAB52-8F7E-49F4-9626-205E66D4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811AA0-A105-4AEC-B60A-6728D5BF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8B93-8AC0-4ABD-B84A-3C3C03058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0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00A0-7D4B-4C58-9864-F209E0AB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144953-A598-4908-92E9-98438925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3A8AD8-BC83-46A3-8E16-E48338AF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4653-2B02-442F-95F0-F724819DAF92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1C3CB-27E6-42E1-A310-AEDFEB28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887993-E523-4BA3-BD9F-C1ECC81D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8B93-8AC0-4ABD-B84A-3C3C03058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45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13602-5A08-4CA2-8616-68DA9717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0FD58C-77EA-4A13-8C58-DEBC78FC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2DD865-FB5A-4592-826B-83621941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4653-2B02-442F-95F0-F724819DAF92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0881B-B0F6-4A02-B34F-68CDCC6F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D40AC6-1ABC-4F8E-BE03-A8FC60F5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8B93-8AC0-4ABD-B84A-3C3C03058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45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EF783-19B4-439D-981C-C8CD19B9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3E77F-8F5B-427D-B313-9AA69CCD5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C90592-A11E-4DFF-A8D6-0B858DB9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C4ECAD-671B-4B39-93DF-29087F67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4653-2B02-442F-95F0-F724819DAF92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AC575F-ADBB-48BB-80CC-5F027F22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D7FB64-7449-4529-974C-71B81B80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8B93-8AC0-4ABD-B84A-3C3C03058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3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3BC27-5CD7-4F3E-9085-897C5A97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D72C7F-0984-4F49-AE8B-BD0E41E08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435EE6-0052-48A4-96B6-CC1342F61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7C8366-8B3C-4277-A4DE-541539DB3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B746F5-4AFA-4309-8E8C-A7444BD6E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401E61-9623-476B-A16E-0E3E661C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4653-2B02-442F-95F0-F724819DAF92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E28D3A-4FE2-4F46-AB9A-998BFAF4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064ECC-1846-460A-A142-5516174F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8B93-8AC0-4ABD-B84A-3C3C03058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1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A17C1-46E2-4C93-B5E0-1C1A4612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B7743D-F16F-4192-A57A-023831F6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4653-2B02-442F-95F0-F724819DAF92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28465F-6A46-4134-B4B4-CAE3487C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227AF9-55F7-4C74-A7DB-C4540CBF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8B93-8AC0-4ABD-B84A-3C3C03058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81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8ED306-8217-4176-B978-089FF66A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4653-2B02-442F-95F0-F724819DAF92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F0D45A-8FD1-49EA-B078-5D7545B3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D81424-28D2-47AE-8DDD-F1AE5F5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8B93-8AC0-4ABD-B84A-3C3C03058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36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3771F-0462-4883-B1F0-E701F9A9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65CEA-8150-4678-B3C9-7F143B43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A9FB4B-70AD-4189-B86E-FC5B92246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FA92FA-5D3D-4895-ADFB-B378001C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4653-2B02-442F-95F0-F724819DAF92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7E8D88-150D-49C0-975A-F9EDC414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710472-CC7D-4D3D-A6E1-D773FC8A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8B93-8AC0-4ABD-B84A-3C3C03058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76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2DFD8-5652-4F8A-BCB7-B4F8082C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C38A9B-67D4-48C1-8095-FB7AFF6C7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A7E5A5-E147-4F40-9079-99B7B518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B170C-F02E-4328-B0AF-4C624A0A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4653-2B02-442F-95F0-F724819DAF92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2DD924-A173-4594-963B-B1ED85C7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047416-3C01-4317-A07A-D1CB94EA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8B93-8AC0-4ABD-B84A-3C3C03058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09ADD9-7B2A-4C2C-978F-52E8C66D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B144E1-EBD7-434B-8C52-32772A272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DDE440-14BC-44B4-879D-FBC70C5D3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4653-2B02-442F-95F0-F724819DAF92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4812D1-D8B2-4EC7-80FB-B124A287D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768F6-B881-4628-9D41-DB54F540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8B93-8AC0-4ABD-B84A-3C3C03058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02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9D9F43-B194-482F-AEA7-C779C1B56893}"/>
              </a:ext>
            </a:extLst>
          </p:cNvPr>
          <p:cNvGraphicFramePr>
            <a:graphicFrameLocks noGrp="1"/>
          </p:cNvGraphicFramePr>
          <p:nvPr/>
        </p:nvGraphicFramePr>
        <p:xfrm>
          <a:off x="5828470" y="1298525"/>
          <a:ext cx="1750291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291">
                  <a:extLst>
                    <a:ext uri="{9D8B030D-6E8A-4147-A177-3AD203B41FA5}">
                      <a16:colId xmlns:a16="http://schemas.microsoft.com/office/drawing/2014/main" val="2482213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Wingdings 2" panose="05020102010507070707" pitchFamily="18" charset="2"/>
                        </a:rPr>
                        <a:t>Carol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Wingdings 2" panose="05020102010507070707" pitchFamily="18" charset="2"/>
                        </a:rPr>
                        <a:t>Quinn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5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Wingdings 2" panose="05020102010507070707" pitchFamily="18" charset="2"/>
                        </a:rPr>
                        <a:t>Liz 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5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Wingdings 2" panose="05020102010507070707" pitchFamily="18" charset="2"/>
                        </a:rPr>
                        <a:t>Jaque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Wingdings 2" panose="05020102010507070707" pitchFamily="18" charset="2"/>
                        </a:rPr>
                        <a:t>Odile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Wingdings 2" panose="05020102010507070707" pitchFamily="18" charset="2"/>
                        </a:rPr>
                        <a:t>Marga</a:t>
                      </a:r>
                      <a:endParaRPr lang="fr-FR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Wingdings 2" panose="05020102010507070707" pitchFamily="18" charset="2"/>
                        </a:rPr>
                        <a:t>Nancy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6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Wingdings 2" panose="05020102010507070707" pitchFamily="18" charset="2"/>
                        </a:rPr>
                        <a:t>Donna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54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Wingdings 2" panose="05020102010507070707" pitchFamily="18" charset="2"/>
                        </a:rPr>
                        <a:t>Antoni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4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Wingdings 2" panose="05020102010507070707" pitchFamily="18" charset="2"/>
                        </a:rPr>
                        <a:t>Lucie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8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Wingdings 2" panose="05020102010507070707" pitchFamily="18" charset="2"/>
                        </a:rPr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0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Wingdings 2" panose="05020102010507070707" pitchFamily="18" charset="2"/>
                        </a:rPr>
                        <a:t>Nicol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4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845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85F3E16E1214482E415D49399E743" ma:contentTypeVersion="15" ma:contentTypeDescription="Create a new document." ma:contentTypeScope="" ma:versionID="19bd3d8bc840def8c02fd4916796279a">
  <xsd:schema xmlns:xsd="http://www.w3.org/2001/XMLSchema" xmlns:xs="http://www.w3.org/2001/XMLSchema" xmlns:p="http://schemas.microsoft.com/office/2006/metadata/properties" xmlns:ns1="http://schemas.microsoft.com/sharepoint/v3" xmlns:ns3="4b0a2ec5-260b-475d-80b9-13ac9fade1be" xmlns:ns4="97543f07-c912-4393-9832-de61bb6d0257" targetNamespace="http://schemas.microsoft.com/office/2006/metadata/properties" ma:root="true" ma:fieldsID="33ec8d7c97a1ee29973df87cef603cdc" ns1:_="" ns3:_="" ns4:_="">
    <xsd:import namespace="http://schemas.microsoft.com/sharepoint/v3"/>
    <xsd:import namespace="4b0a2ec5-260b-475d-80b9-13ac9fade1be"/>
    <xsd:import namespace="97543f07-c912-4393-9832-de61bb6d02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0a2ec5-260b-475d-80b9-13ac9fade1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43f07-c912-4393-9832-de61bb6d025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4DE813B-316C-4035-8B17-FAE2010336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b0a2ec5-260b-475d-80b9-13ac9fade1be"/>
    <ds:schemaRef ds:uri="97543f07-c912-4393-9832-de61bb6d02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0EEE52-D09E-4ED4-9F2E-97A6C82839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1B0AA-F3D3-4493-A116-A1984F19BD9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2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CALE Stephane</dc:creator>
  <cp:lastModifiedBy>CALE Stephane</cp:lastModifiedBy>
  <cp:revision>1</cp:revision>
  <dcterms:created xsi:type="dcterms:W3CDTF">2020-10-28T13:01:54Z</dcterms:created>
  <dcterms:modified xsi:type="dcterms:W3CDTF">2020-10-28T13:02:36Z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30fc12-c89a-4829-a476-5bf9e2086332_Enabled">
    <vt:lpwstr>true</vt:lpwstr>
  </property>
  <property fmtid="{D5CDD505-2E9C-101B-9397-08002B2CF9AE}" pid="3" name="MSIP_Label_7f30fc12-c89a-4829-a476-5bf9e2086332_SetDate">
    <vt:lpwstr>2020-10-28T13:02:19Z</vt:lpwstr>
  </property>
  <property fmtid="{D5CDD505-2E9C-101B-9397-08002B2CF9AE}" pid="4" name="MSIP_Label_7f30fc12-c89a-4829-a476-5bf9e2086332_Method">
    <vt:lpwstr>Privileged</vt:lpwstr>
  </property>
  <property fmtid="{D5CDD505-2E9C-101B-9397-08002B2CF9AE}" pid="5" name="MSIP_Label_7f30fc12-c89a-4829-a476-5bf9e2086332_Name">
    <vt:lpwstr>Not protected (Anyone)_0</vt:lpwstr>
  </property>
  <property fmtid="{D5CDD505-2E9C-101B-9397-08002B2CF9AE}" pid="6" name="MSIP_Label_7f30fc12-c89a-4829-a476-5bf9e2086332_SiteId">
    <vt:lpwstr>d6b0bbee-7cd9-4d60-bce6-4a67b543e2ae</vt:lpwstr>
  </property>
  <property fmtid="{D5CDD505-2E9C-101B-9397-08002B2CF9AE}" pid="7" name="MSIP_Label_7f30fc12-c89a-4829-a476-5bf9e2086332_ActionId">
    <vt:lpwstr>7d1ed004-f2cb-4413-b7c5-9b88f82f3264</vt:lpwstr>
  </property>
  <property fmtid="{D5CDD505-2E9C-101B-9397-08002B2CF9AE}" pid="8" name="MSIP_Label_7f30fc12-c89a-4829-a476-5bf9e2086332_ContentBits">
    <vt:lpwstr>0</vt:lpwstr>
  </property>
  <property fmtid="{D5CDD505-2E9C-101B-9397-08002B2CF9AE}" pid="9" name="ContentTypeId">
    <vt:lpwstr>0x010100F6D85F3E16E1214482E415D49399E743</vt:lpwstr>
  </property>
</Properties>
</file>