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Visualition ppt that displays data summary for sprocket central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7475" y="3602355"/>
            <a:ext cx="4591050" cy="1377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Visualisation of transaction data vs customer id, developed using Tableau</a:t>
            </a:r>
            <a:endParaRPr lang="en-US"/>
          </a:p>
        </p:txBody>
      </p:sp>
      <p:pic>
        <p:nvPicPr>
          <p:cNvPr id="4" name="Content Placeholder 3" descr="CustomerId vs transaction month 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7565" y="2026285"/>
            <a:ext cx="10516235" cy="3949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Visualisation of gender vs profit, developed using Tableau</a:t>
            </a:r>
            <a:endParaRPr lang="en-US"/>
          </a:p>
        </p:txBody>
      </p:sp>
      <p:pic>
        <p:nvPicPr>
          <p:cNvPr id="4" name="Content Placeholder 3" descr="gender vs profi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9525" y="2425065"/>
            <a:ext cx="8946515" cy="34264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WPS Presentation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Visualition ppt that displays data summary for sprocket central</dc:title>
  <dc:creator/>
  <cp:lastModifiedBy>RAHUL</cp:lastModifiedBy>
  <cp:revision>1</cp:revision>
  <dcterms:created xsi:type="dcterms:W3CDTF">2020-08-08T09:53:05Z</dcterms:created>
  <dcterms:modified xsi:type="dcterms:W3CDTF">2020-08-08T09:53:05Z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