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61"/>
  </p:normalViewPr>
  <p:slideViewPr>
    <p:cSldViewPr snapToGrid="0">
      <p:cViewPr varScale="1">
        <p:scale>
          <a:sx n="126" d="100"/>
          <a:sy n="126" d="100"/>
        </p:scale>
        <p:origin x="2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1F2CBB-FAB2-4672-A1F3-5449273062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763BD01-4D8F-4833-9595-E6316601EBD2}">
      <dgm:prSet/>
      <dgm:spPr/>
      <dgm:t>
        <a:bodyPr/>
        <a:lstStyle/>
        <a:p>
          <a:r>
            <a:rPr lang="en-IN" b="1"/>
            <a:t>Optimized Performance </a:t>
          </a:r>
          <a:endParaRPr lang="en-US"/>
        </a:p>
      </dgm:t>
    </dgm:pt>
    <dgm:pt modelId="{CCF594E3-4EBF-48BF-8EA7-0D4171E4CD76}" type="parTrans" cxnId="{AC844DE2-21D8-4A42-8878-061595015FA2}">
      <dgm:prSet/>
      <dgm:spPr/>
      <dgm:t>
        <a:bodyPr/>
        <a:lstStyle/>
        <a:p>
          <a:endParaRPr lang="en-US"/>
        </a:p>
      </dgm:t>
    </dgm:pt>
    <dgm:pt modelId="{5E017DD2-0836-456C-8CAC-28CF506E1418}" type="sibTrans" cxnId="{AC844DE2-21D8-4A42-8878-061595015FA2}">
      <dgm:prSet/>
      <dgm:spPr/>
      <dgm:t>
        <a:bodyPr/>
        <a:lstStyle/>
        <a:p>
          <a:endParaRPr lang="en-US"/>
        </a:p>
      </dgm:t>
    </dgm:pt>
    <dgm:pt modelId="{01BF64FD-9B3D-4C65-B49E-DB2B1584B2BD}">
      <dgm:prSet/>
      <dgm:spPr/>
      <dgm:t>
        <a:bodyPr/>
        <a:lstStyle/>
        <a:p>
          <a:r>
            <a:rPr lang="en-IN" b="1"/>
            <a:t>Cost Savings </a:t>
          </a:r>
          <a:endParaRPr lang="en-US"/>
        </a:p>
      </dgm:t>
    </dgm:pt>
    <dgm:pt modelId="{F75F5A23-94D2-4A1C-8DD0-B37D516EC1C6}" type="parTrans" cxnId="{B6801486-B9EC-41B4-B469-2E6C65BFC494}">
      <dgm:prSet/>
      <dgm:spPr/>
      <dgm:t>
        <a:bodyPr/>
        <a:lstStyle/>
        <a:p>
          <a:endParaRPr lang="en-US"/>
        </a:p>
      </dgm:t>
    </dgm:pt>
    <dgm:pt modelId="{7F583735-59A1-4902-8F8E-B756B115712C}" type="sibTrans" cxnId="{B6801486-B9EC-41B4-B469-2E6C65BFC494}">
      <dgm:prSet/>
      <dgm:spPr/>
      <dgm:t>
        <a:bodyPr/>
        <a:lstStyle/>
        <a:p>
          <a:endParaRPr lang="en-US"/>
        </a:p>
      </dgm:t>
    </dgm:pt>
    <dgm:pt modelId="{6BEDCCC8-49B0-4D8C-95BE-5EFA3A4CA6E8}">
      <dgm:prSet/>
      <dgm:spPr/>
      <dgm:t>
        <a:bodyPr/>
        <a:lstStyle/>
        <a:p>
          <a:r>
            <a:rPr lang="en-IN" b="1"/>
            <a:t>Enhanced Scalability </a:t>
          </a:r>
          <a:endParaRPr lang="en-US"/>
        </a:p>
      </dgm:t>
    </dgm:pt>
    <dgm:pt modelId="{F20F0F25-73FC-41B8-B6C2-1602F8574AF0}" type="parTrans" cxnId="{55FE8B6F-EFA8-4F85-82AC-5EA225EE05C7}">
      <dgm:prSet/>
      <dgm:spPr/>
      <dgm:t>
        <a:bodyPr/>
        <a:lstStyle/>
        <a:p>
          <a:endParaRPr lang="en-US"/>
        </a:p>
      </dgm:t>
    </dgm:pt>
    <dgm:pt modelId="{4D896767-DE5C-4B7E-BBAE-9C414993C89A}" type="sibTrans" cxnId="{55FE8B6F-EFA8-4F85-82AC-5EA225EE05C7}">
      <dgm:prSet/>
      <dgm:spPr/>
      <dgm:t>
        <a:bodyPr/>
        <a:lstStyle/>
        <a:p>
          <a:endParaRPr lang="en-US"/>
        </a:p>
      </dgm:t>
    </dgm:pt>
    <dgm:pt modelId="{2E7A6C33-6024-455C-92C8-2E9754ACC303}">
      <dgm:prSet/>
      <dgm:spPr/>
      <dgm:t>
        <a:bodyPr/>
        <a:lstStyle/>
        <a:p>
          <a:r>
            <a:rPr lang="en-IN" b="1"/>
            <a:t>Better Decision Making </a:t>
          </a:r>
          <a:endParaRPr lang="en-US"/>
        </a:p>
      </dgm:t>
    </dgm:pt>
    <dgm:pt modelId="{6F358FF7-77EE-410E-98E5-F301718FB449}" type="parTrans" cxnId="{3FA14DF6-DC7C-4E52-B049-D0C02C2305F3}">
      <dgm:prSet/>
      <dgm:spPr/>
      <dgm:t>
        <a:bodyPr/>
        <a:lstStyle/>
        <a:p>
          <a:endParaRPr lang="en-US"/>
        </a:p>
      </dgm:t>
    </dgm:pt>
    <dgm:pt modelId="{AD87E071-F9B6-4091-A9F3-BBC5EE890969}" type="sibTrans" cxnId="{3FA14DF6-DC7C-4E52-B049-D0C02C2305F3}">
      <dgm:prSet/>
      <dgm:spPr/>
      <dgm:t>
        <a:bodyPr/>
        <a:lstStyle/>
        <a:p>
          <a:endParaRPr lang="en-US"/>
        </a:p>
      </dgm:t>
    </dgm:pt>
    <dgm:pt modelId="{40F812C0-85B4-496E-89A3-8B9C06CCAA36}">
      <dgm:prSet/>
      <dgm:spPr/>
      <dgm:t>
        <a:bodyPr/>
        <a:lstStyle/>
        <a:p>
          <a:r>
            <a:rPr lang="en-IN" b="1"/>
            <a:t>Competitive Advantage </a:t>
          </a:r>
          <a:endParaRPr lang="en-US"/>
        </a:p>
      </dgm:t>
    </dgm:pt>
    <dgm:pt modelId="{36348FFB-D4A5-4F90-842D-28209FD2D888}" type="parTrans" cxnId="{16FA222D-9D9D-4E91-A814-1EBDECE593E6}">
      <dgm:prSet/>
      <dgm:spPr/>
      <dgm:t>
        <a:bodyPr/>
        <a:lstStyle/>
        <a:p>
          <a:endParaRPr lang="en-US"/>
        </a:p>
      </dgm:t>
    </dgm:pt>
    <dgm:pt modelId="{BBC08922-9C9A-4FD3-BDAA-D8E25BB63A39}" type="sibTrans" cxnId="{16FA222D-9D9D-4E91-A814-1EBDECE593E6}">
      <dgm:prSet/>
      <dgm:spPr/>
      <dgm:t>
        <a:bodyPr/>
        <a:lstStyle/>
        <a:p>
          <a:endParaRPr lang="en-US"/>
        </a:p>
      </dgm:t>
    </dgm:pt>
    <dgm:pt modelId="{3AAA06E8-21B0-4DC5-94A0-D31FBA3FFDC1}" type="pres">
      <dgm:prSet presAssocID="{FA1F2CBB-FAB2-4672-A1F3-544927306211}" presName="root" presStyleCnt="0">
        <dgm:presLayoutVars>
          <dgm:dir/>
          <dgm:resizeHandles val="exact"/>
        </dgm:presLayoutVars>
      </dgm:prSet>
      <dgm:spPr/>
    </dgm:pt>
    <dgm:pt modelId="{3948151C-A668-4652-BA84-97D2EF939247}" type="pres">
      <dgm:prSet presAssocID="{9763BD01-4D8F-4833-9595-E6316601EBD2}" presName="compNode" presStyleCnt="0"/>
      <dgm:spPr/>
    </dgm:pt>
    <dgm:pt modelId="{E8BB8897-F30E-49BC-BC81-0E08DB4B7D87}" type="pres">
      <dgm:prSet presAssocID="{9763BD01-4D8F-4833-9595-E6316601EBD2}" presName="bgRect" presStyleLbl="bgShp" presStyleIdx="0" presStyleCnt="5"/>
      <dgm:spPr/>
    </dgm:pt>
    <dgm:pt modelId="{6D15A1DD-30FB-46A0-BCD3-E6A72056F254}" type="pres">
      <dgm:prSet presAssocID="{9763BD01-4D8F-4833-9595-E6316601EBD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1EBAE34-8F3E-4135-80C8-A700A7DEE0EA}" type="pres">
      <dgm:prSet presAssocID="{9763BD01-4D8F-4833-9595-E6316601EBD2}" presName="spaceRect" presStyleCnt="0"/>
      <dgm:spPr/>
    </dgm:pt>
    <dgm:pt modelId="{7B10D3C0-5950-451E-AEFA-6AF352991E28}" type="pres">
      <dgm:prSet presAssocID="{9763BD01-4D8F-4833-9595-E6316601EBD2}" presName="parTx" presStyleLbl="revTx" presStyleIdx="0" presStyleCnt="5">
        <dgm:presLayoutVars>
          <dgm:chMax val="0"/>
          <dgm:chPref val="0"/>
        </dgm:presLayoutVars>
      </dgm:prSet>
      <dgm:spPr/>
    </dgm:pt>
    <dgm:pt modelId="{F1E38A84-9B3E-4DE2-AEDF-5D1FC0F4F44A}" type="pres">
      <dgm:prSet presAssocID="{5E017DD2-0836-456C-8CAC-28CF506E1418}" presName="sibTrans" presStyleCnt="0"/>
      <dgm:spPr/>
    </dgm:pt>
    <dgm:pt modelId="{877A1EE2-A457-43A9-9940-21968CBC4BC0}" type="pres">
      <dgm:prSet presAssocID="{01BF64FD-9B3D-4C65-B49E-DB2B1584B2BD}" presName="compNode" presStyleCnt="0"/>
      <dgm:spPr/>
    </dgm:pt>
    <dgm:pt modelId="{F1C1C372-0113-4E84-820A-95910D9AE237}" type="pres">
      <dgm:prSet presAssocID="{01BF64FD-9B3D-4C65-B49E-DB2B1584B2BD}" presName="bgRect" presStyleLbl="bgShp" presStyleIdx="1" presStyleCnt="5"/>
      <dgm:spPr/>
    </dgm:pt>
    <dgm:pt modelId="{97947FC8-A110-4B6C-8FFC-AC5E47D8D713}" type="pres">
      <dgm:prSet presAssocID="{01BF64FD-9B3D-4C65-B49E-DB2B1584B2B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4E3A7570-D2D1-480C-AC23-82E80F8F3AA4}" type="pres">
      <dgm:prSet presAssocID="{01BF64FD-9B3D-4C65-B49E-DB2B1584B2BD}" presName="spaceRect" presStyleCnt="0"/>
      <dgm:spPr/>
    </dgm:pt>
    <dgm:pt modelId="{DCC9307D-8A62-48AC-977C-A7752C608AD7}" type="pres">
      <dgm:prSet presAssocID="{01BF64FD-9B3D-4C65-B49E-DB2B1584B2BD}" presName="parTx" presStyleLbl="revTx" presStyleIdx="1" presStyleCnt="5">
        <dgm:presLayoutVars>
          <dgm:chMax val="0"/>
          <dgm:chPref val="0"/>
        </dgm:presLayoutVars>
      </dgm:prSet>
      <dgm:spPr/>
    </dgm:pt>
    <dgm:pt modelId="{E46E2ED8-125F-4498-9F35-CF926139ABE1}" type="pres">
      <dgm:prSet presAssocID="{7F583735-59A1-4902-8F8E-B756B115712C}" presName="sibTrans" presStyleCnt="0"/>
      <dgm:spPr/>
    </dgm:pt>
    <dgm:pt modelId="{74C73F4C-32E3-48DD-B674-C7666146F763}" type="pres">
      <dgm:prSet presAssocID="{6BEDCCC8-49B0-4D8C-95BE-5EFA3A4CA6E8}" presName="compNode" presStyleCnt="0"/>
      <dgm:spPr/>
    </dgm:pt>
    <dgm:pt modelId="{F1A4CEC0-8888-44F5-A7F6-E155DA469809}" type="pres">
      <dgm:prSet presAssocID="{6BEDCCC8-49B0-4D8C-95BE-5EFA3A4CA6E8}" presName="bgRect" presStyleLbl="bgShp" presStyleIdx="2" presStyleCnt="5"/>
      <dgm:spPr/>
    </dgm:pt>
    <dgm:pt modelId="{D3CE4753-5ACF-47AA-94A0-DE512B91CBB6}" type="pres">
      <dgm:prSet presAssocID="{6BEDCCC8-49B0-4D8C-95BE-5EFA3A4CA6E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649B96E-6B0B-4CDA-91AE-9E555B2B1595}" type="pres">
      <dgm:prSet presAssocID="{6BEDCCC8-49B0-4D8C-95BE-5EFA3A4CA6E8}" presName="spaceRect" presStyleCnt="0"/>
      <dgm:spPr/>
    </dgm:pt>
    <dgm:pt modelId="{48815547-4FA1-44F3-9D1B-11C4B4A35BD6}" type="pres">
      <dgm:prSet presAssocID="{6BEDCCC8-49B0-4D8C-95BE-5EFA3A4CA6E8}" presName="parTx" presStyleLbl="revTx" presStyleIdx="2" presStyleCnt="5">
        <dgm:presLayoutVars>
          <dgm:chMax val="0"/>
          <dgm:chPref val="0"/>
        </dgm:presLayoutVars>
      </dgm:prSet>
      <dgm:spPr/>
    </dgm:pt>
    <dgm:pt modelId="{7D135EB7-8618-4812-815E-0095B6EE7D63}" type="pres">
      <dgm:prSet presAssocID="{4D896767-DE5C-4B7E-BBAE-9C414993C89A}" presName="sibTrans" presStyleCnt="0"/>
      <dgm:spPr/>
    </dgm:pt>
    <dgm:pt modelId="{8928BB0A-4CB5-4FC7-AE67-AA992E6FD331}" type="pres">
      <dgm:prSet presAssocID="{2E7A6C33-6024-455C-92C8-2E9754ACC303}" presName="compNode" presStyleCnt="0"/>
      <dgm:spPr/>
    </dgm:pt>
    <dgm:pt modelId="{C54EC6F9-0F21-4C21-BDA7-305D31C569B2}" type="pres">
      <dgm:prSet presAssocID="{2E7A6C33-6024-455C-92C8-2E9754ACC303}" presName="bgRect" presStyleLbl="bgShp" presStyleIdx="3" presStyleCnt="5"/>
      <dgm:spPr/>
    </dgm:pt>
    <dgm:pt modelId="{4717DCDE-DA30-44DD-A6D4-173106DA9684}" type="pres">
      <dgm:prSet presAssocID="{2E7A6C33-6024-455C-92C8-2E9754ACC30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E1EF7E7-1AE2-4A57-A130-802EE6321C2B}" type="pres">
      <dgm:prSet presAssocID="{2E7A6C33-6024-455C-92C8-2E9754ACC303}" presName="spaceRect" presStyleCnt="0"/>
      <dgm:spPr/>
    </dgm:pt>
    <dgm:pt modelId="{7D2F8338-73E1-45F8-B5B4-52C0917DF5A8}" type="pres">
      <dgm:prSet presAssocID="{2E7A6C33-6024-455C-92C8-2E9754ACC303}" presName="parTx" presStyleLbl="revTx" presStyleIdx="3" presStyleCnt="5">
        <dgm:presLayoutVars>
          <dgm:chMax val="0"/>
          <dgm:chPref val="0"/>
        </dgm:presLayoutVars>
      </dgm:prSet>
      <dgm:spPr/>
    </dgm:pt>
    <dgm:pt modelId="{0D212A0A-84DD-47F6-848A-BCD3136EA8EB}" type="pres">
      <dgm:prSet presAssocID="{AD87E071-F9B6-4091-A9F3-BBC5EE890969}" presName="sibTrans" presStyleCnt="0"/>
      <dgm:spPr/>
    </dgm:pt>
    <dgm:pt modelId="{7F7D303C-F9C4-466C-80F8-030D74E2F953}" type="pres">
      <dgm:prSet presAssocID="{40F812C0-85B4-496E-89A3-8B9C06CCAA36}" presName="compNode" presStyleCnt="0"/>
      <dgm:spPr/>
    </dgm:pt>
    <dgm:pt modelId="{2ED2885A-EBC9-4DCD-8637-203D00C626D8}" type="pres">
      <dgm:prSet presAssocID="{40F812C0-85B4-496E-89A3-8B9C06CCAA36}" presName="bgRect" presStyleLbl="bgShp" presStyleIdx="4" presStyleCnt="5"/>
      <dgm:spPr/>
    </dgm:pt>
    <dgm:pt modelId="{82F434E3-0E93-4BE9-B7BC-FDCF716C67F8}" type="pres">
      <dgm:prSet presAssocID="{40F812C0-85B4-496E-89A3-8B9C06CCAA3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EFB8A44D-5BC4-41C8-9A9D-FCE96EAAFDBA}" type="pres">
      <dgm:prSet presAssocID="{40F812C0-85B4-496E-89A3-8B9C06CCAA36}" presName="spaceRect" presStyleCnt="0"/>
      <dgm:spPr/>
    </dgm:pt>
    <dgm:pt modelId="{A9E935A0-81D0-4A44-A33D-BE41DD6C2770}" type="pres">
      <dgm:prSet presAssocID="{40F812C0-85B4-496E-89A3-8B9C06CCAA3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29DA806-1E78-4B14-B782-7B0766176782}" type="presOf" srcId="{01BF64FD-9B3D-4C65-B49E-DB2B1584B2BD}" destId="{DCC9307D-8A62-48AC-977C-A7752C608AD7}" srcOrd="0" destOrd="0" presId="urn:microsoft.com/office/officeart/2018/2/layout/IconVerticalSolidList"/>
    <dgm:cxn modelId="{17CA681D-4FC5-4999-AFB7-9F0306F34ED1}" type="presOf" srcId="{2E7A6C33-6024-455C-92C8-2E9754ACC303}" destId="{7D2F8338-73E1-45F8-B5B4-52C0917DF5A8}" srcOrd="0" destOrd="0" presId="urn:microsoft.com/office/officeart/2018/2/layout/IconVerticalSolidList"/>
    <dgm:cxn modelId="{9DF4E921-1A45-4D30-9872-72C29CE0C3F0}" type="presOf" srcId="{6BEDCCC8-49B0-4D8C-95BE-5EFA3A4CA6E8}" destId="{48815547-4FA1-44F3-9D1B-11C4B4A35BD6}" srcOrd="0" destOrd="0" presId="urn:microsoft.com/office/officeart/2018/2/layout/IconVerticalSolidList"/>
    <dgm:cxn modelId="{16FA222D-9D9D-4E91-A814-1EBDECE593E6}" srcId="{FA1F2CBB-FAB2-4672-A1F3-544927306211}" destId="{40F812C0-85B4-496E-89A3-8B9C06CCAA36}" srcOrd="4" destOrd="0" parTransId="{36348FFB-D4A5-4F90-842D-28209FD2D888}" sibTransId="{BBC08922-9C9A-4FD3-BDAA-D8E25BB63A39}"/>
    <dgm:cxn modelId="{F3C76D6F-E504-4B8A-B92E-A34C4221898C}" type="presOf" srcId="{FA1F2CBB-FAB2-4672-A1F3-544927306211}" destId="{3AAA06E8-21B0-4DC5-94A0-D31FBA3FFDC1}" srcOrd="0" destOrd="0" presId="urn:microsoft.com/office/officeart/2018/2/layout/IconVerticalSolidList"/>
    <dgm:cxn modelId="{55FE8B6F-EFA8-4F85-82AC-5EA225EE05C7}" srcId="{FA1F2CBB-FAB2-4672-A1F3-544927306211}" destId="{6BEDCCC8-49B0-4D8C-95BE-5EFA3A4CA6E8}" srcOrd="2" destOrd="0" parTransId="{F20F0F25-73FC-41B8-B6C2-1602F8574AF0}" sibTransId="{4D896767-DE5C-4B7E-BBAE-9C414993C89A}"/>
    <dgm:cxn modelId="{B6801486-B9EC-41B4-B469-2E6C65BFC494}" srcId="{FA1F2CBB-FAB2-4672-A1F3-544927306211}" destId="{01BF64FD-9B3D-4C65-B49E-DB2B1584B2BD}" srcOrd="1" destOrd="0" parTransId="{F75F5A23-94D2-4A1C-8DD0-B37D516EC1C6}" sibTransId="{7F583735-59A1-4902-8F8E-B756B115712C}"/>
    <dgm:cxn modelId="{AC844DE2-21D8-4A42-8878-061595015FA2}" srcId="{FA1F2CBB-FAB2-4672-A1F3-544927306211}" destId="{9763BD01-4D8F-4833-9595-E6316601EBD2}" srcOrd="0" destOrd="0" parTransId="{CCF594E3-4EBF-48BF-8EA7-0D4171E4CD76}" sibTransId="{5E017DD2-0836-456C-8CAC-28CF506E1418}"/>
    <dgm:cxn modelId="{3FA14DF6-DC7C-4E52-B049-D0C02C2305F3}" srcId="{FA1F2CBB-FAB2-4672-A1F3-544927306211}" destId="{2E7A6C33-6024-455C-92C8-2E9754ACC303}" srcOrd="3" destOrd="0" parTransId="{6F358FF7-77EE-410E-98E5-F301718FB449}" sibTransId="{AD87E071-F9B6-4091-A9F3-BBC5EE890969}"/>
    <dgm:cxn modelId="{E92D3EF9-4C33-4392-BAC3-329BD34C3315}" type="presOf" srcId="{40F812C0-85B4-496E-89A3-8B9C06CCAA36}" destId="{A9E935A0-81D0-4A44-A33D-BE41DD6C2770}" srcOrd="0" destOrd="0" presId="urn:microsoft.com/office/officeart/2018/2/layout/IconVerticalSolidList"/>
    <dgm:cxn modelId="{67B271FA-08DB-4088-AE10-A3A12326D2BB}" type="presOf" srcId="{9763BD01-4D8F-4833-9595-E6316601EBD2}" destId="{7B10D3C0-5950-451E-AEFA-6AF352991E28}" srcOrd="0" destOrd="0" presId="urn:microsoft.com/office/officeart/2018/2/layout/IconVerticalSolidList"/>
    <dgm:cxn modelId="{43C6CE4D-CABC-4E45-BF20-04E3C4C06701}" type="presParOf" srcId="{3AAA06E8-21B0-4DC5-94A0-D31FBA3FFDC1}" destId="{3948151C-A668-4652-BA84-97D2EF939247}" srcOrd="0" destOrd="0" presId="urn:microsoft.com/office/officeart/2018/2/layout/IconVerticalSolidList"/>
    <dgm:cxn modelId="{36153F8E-9850-4720-8E46-91669D78C56F}" type="presParOf" srcId="{3948151C-A668-4652-BA84-97D2EF939247}" destId="{E8BB8897-F30E-49BC-BC81-0E08DB4B7D87}" srcOrd="0" destOrd="0" presId="urn:microsoft.com/office/officeart/2018/2/layout/IconVerticalSolidList"/>
    <dgm:cxn modelId="{F594B1CE-E5E2-4726-8571-466355A735D4}" type="presParOf" srcId="{3948151C-A668-4652-BA84-97D2EF939247}" destId="{6D15A1DD-30FB-46A0-BCD3-E6A72056F254}" srcOrd="1" destOrd="0" presId="urn:microsoft.com/office/officeart/2018/2/layout/IconVerticalSolidList"/>
    <dgm:cxn modelId="{7E167985-A064-4D10-AD70-3FF87DD6BBE9}" type="presParOf" srcId="{3948151C-A668-4652-BA84-97D2EF939247}" destId="{51EBAE34-8F3E-4135-80C8-A700A7DEE0EA}" srcOrd="2" destOrd="0" presId="urn:microsoft.com/office/officeart/2018/2/layout/IconVerticalSolidList"/>
    <dgm:cxn modelId="{40B65626-D115-4FC0-89EE-87D9F7F65A68}" type="presParOf" srcId="{3948151C-A668-4652-BA84-97D2EF939247}" destId="{7B10D3C0-5950-451E-AEFA-6AF352991E28}" srcOrd="3" destOrd="0" presId="urn:microsoft.com/office/officeart/2018/2/layout/IconVerticalSolidList"/>
    <dgm:cxn modelId="{450C2310-ED16-4D08-8348-B8AB59D5A91C}" type="presParOf" srcId="{3AAA06E8-21B0-4DC5-94A0-D31FBA3FFDC1}" destId="{F1E38A84-9B3E-4DE2-AEDF-5D1FC0F4F44A}" srcOrd="1" destOrd="0" presId="urn:microsoft.com/office/officeart/2018/2/layout/IconVerticalSolidList"/>
    <dgm:cxn modelId="{363DE747-4E76-423F-83F8-4A15222168E5}" type="presParOf" srcId="{3AAA06E8-21B0-4DC5-94A0-D31FBA3FFDC1}" destId="{877A1EE2-A457-43A9-9940-21968CBC4BC0}" srcOrd="2" destOrd="0" presId="urn:microsoft.com/office/officeart/2018/2/layout/IconVerticalSolidList"/>
    <dgm:cxn modelId="{525CB56F-8B14-4556-A0AE-D350AA485749}" type="presParOf" srcId="{877A1EE2-A457-43A9-9940-21968CBC4BC0}" destId="{F1C1C372-0113-4E84-820A-95910D9AE237}" srcOrd="0" destOrd="0" presId="urn:microsoft.com/office/officeart/2018/2/layout/IconVerticalSolidList"/>
    <dgm:cxn modelId="{A71F62AF-7382-4C39-8CCA-A654C3A77099}" type="presParOf" srcId="{877A1EE2-A457-43A9-9940-21968CBC4BC0}" destId="{97947FC8-A110-4B6C-8FFC-AC5E47D8D713}" srcOrd="1" destOrd="0" presId="urn:microsoft.com/office/officeart/2018/2/layout/IconVerticalSolidList"/>
    <dgm:cxn modelId="{B913A688-6326-47BF-92F9-55E01B8CB59C}" type="presParOf" srcId="{877A1EE2-A457-43A9-9940-21968CBC4BC0}" destId="{4E3A7570-D2D1-480C-AC23-82E80F8F3AA4}" srcOrd="2" destOrd="0" presId="urn:microsoft.com/office/officeart/2018/2/layout/IconVerticalSolidList"/>
    <dgm:cxn modelId="{3B0A024C-277A-4DC9-A012-15BD6C9A5F34}" type="presParOf" srcId="{877A1EE2-A457-43A9-9940-21968CBC4BC0}" destId="{DCC9307D-8A62-48AC-977C-A7752C608AD7}" srcOrd="3" destOrd="0" presId="urn:microsoft.com/office/officeart/2018/2/layout/IconVerticalSolidList"/>
    <dgm:cxn modelId="{B0912EC4-6FDC-4B8D-889C-B612D7C06A16}" type="presParOf" srcId="{3AAA06E8-21B0-4DC5-94A0-D31FBA3FFDC1}" destId="{E46E2ED8-125F-4498-9F35-CF926139ABE1}" srcOrd="3" destOrd="0" presId="urn:microsoft.com/office/officeart/2018/2/layout/IconVerticalSolidList"/>
    <dgm:cxn modelId="{A0B56AEE-F049-4D2D-A6E9-D2D3FFBBF414}" type="presParOf" srcId="{3AAA06E8-21B0-4DC5-94A0-D31FBA3FFDC1}" destId="{74C73F4C-32E3-48DD-B674-C7666146F763}" srcOrd="4" destOrd="0" presId="urn:microsoft.com/office/officeart/2018/2/layout/IconVerticalSolidList"/>
    <dgm:cxn modelId="{BE29D9D4-BF80-4E99-BC2B-D1EF16F58318}" type="presParOf" srcId="{74C73F4C-32E3-48DD-B674-C7666146F763}" destId="{F1A4CEC0-8888-44F5-A7F6-E155DA469809}" srcOrd="0" destOrd="0" presId="urn:microsoft.com/office/officeart/2018/2/layout/IconVerticalSolidList"/>
    <dgm:cxn modelId="{53A8B137-12F9-4253-A197-1152D5C2D585}" type="presParOf" srcId="{74C73F4C-32E3-48DD-B674-C7666146F763}" destId="{D3CE4753-5ACF-47AA-94A0-DE512B91CBB6}" srcOrd="1" destOrd="0" presId="urn:microsoft.com/office/officeart/2018/2/layout/IconVerticalSolidList"/>
    <dgm:cxn modelId="{C50C6EBD-52C8-4E7C-B15F-96A6FFCDD6AA}" type="presParOf" srcId="{74C73F4C-32E3-48DD-B674-C7666146F763}" destId="{1649B96E-6B0B-4CDA-91AE-9E555B2B1595}" srcOrd="2" destOrd="0" presId="urn:microsoft.com/office/officeart/2018/2/layout/IconVerticalSolidList"/>
    <dgm:cxn modelId="{99A19B5A-AAA1-4928-A768-A2E35B5A020D}" type="presParOf" srcId="{74C73F4C-32E3-48DD-B674-C7666146F763}" destId="{48815547-4FA1-44F3-9D1B-11C4B4A35BD6}" srcOrd="3" destOrd="0" presId="urn:microsoft.com/office/officeart/2018/2/layout/IconVerticalSolidList"/>
    <dgm:cxn modelId="{5844DCCE-2069-46AC-AAD2-49BAA1315BE1}" type="presParOf" srcId="{3AAA06E8-21B0-4DC5-94A0-D31FBA3FFDC1}" destId="{7D135EB7-8618-4812-815E-0095B6EE7D63}" srcOrd="5" destOrd="0" presId="urn:microsoft.com/office/officeart/2018/2/layout/IconVerticalSolidList"/>
    <dgm:cxn modelId="{754A7A10-EE44-4707-A0DF-B67046753682}" type="presParOf" srcId="{3AAA06E8-21B0-4DC5-94A0-D31FBA3FFDC1}" destId="{8928BB0A-4CB5-4FC7-AE67-AA992E6FD331}" srcOrd="6" destOrd="0" presId="urn:microsoft.com/office/officeart/2018/2/layout/IconVerticalSolidList"/>
    <dgm:cxn modelId="{A90E701C-2DFC-4807-BAD1-C5EB1ACFDBD4}" type="presParOf" srcId="{8928BB0A-4CB5-4FC7-AE67-AA992E6FD331}" destId="{C54EC6F9-0F21-4C21-BDA7-305D31C569B2}" srcOrd="0" destOrd="0" presId="urn:microsoft.com/office/officeart/2018/2/layout/IconVerticalSolidList"/>
    <dgm:cxn modelId="{767C2768-4E65-4CEA-B372-AA77C1FF083D}" type="presParOf" srcId="{8928BB0A-4CB5-4FC7-AE67-AA992E6FD331}" destId="{4717DCDE-DA30-44DD-A6D4-173106DA9684}" srcOrd="1" destOrd="0" presId="urn:microsoft.com/office/officeart/2018/2/layout/IconVerticalSolidList"/>
    <dgm:cxn modelId="{E865D127-061E-4A48-8040-DF310604271A}" type="presParOf" srcId="{8928BB0A-4CB5-4FC7-AE67-AA992E6FD331}" destId="{0E1EF7E7-1AE2-4A57-A130-802EE6321C2B}" srcOrd="2" destOrd="0" presId="urn:microsoft.com/office/officeart/2018/2/layout/IconVerticalSolidList"/>
    <dgm:cxn modelId="{EAADDD32-E99A-477D-9715-B08FC7317F03}" type="presParOf" srcId="{8928BB0A-4CB5-4FC7-AE67-AA992E6FD331}" destId="{7D2F8338-73E1-45F8-B5B4-52C0917DF5A8}" srcOrd="3" destOrd="0" presId="urn:microsoft.com/office/officeart/2018/2/layout/IconVerticalSolidList"/>
    <dgm:cxn modelId="{697A6362-4280-4546-A736-4045B5731737}" type="presParOf" srcId="{3AAA06E8-21B0-4DC5-94A0-D31FBA3FFDC1}" destId="{0D212A0A-84DD-47F6-848A-BCD3136EA8EB}" srcOrd="7" destOrd="0" presId="urn:microsoft.com/office/officeart/2018/2/layout/IconVerticalSolidList"/>
    <dgm:cxn modelId="{8C34123F-F1AA-420B-866E-9408C1456442}" type="presParOf" srcId="{3AAA06E8-21B0-4DC5-94A0-D31FBA3FFDC1}" destId="{7F7D303C-F9C4-466C-80F8-030D74E2F953}" srcOrd="8" destOrd="0" presId="urn:microsoft.com/office/officeart/2018/2/layout/IconVerticalSolidList"/>
    <dgm:cxn modelId="{FA09FCB3-2E93-413E-828F-149129BE22EB}" type="presParOf" srcId="{7F7D303C-F9C4-466C-80F8-030D74E2F953}" destId="{2ED2885A-EBC9-4DCD-8637-203D00C626D8}" srcOrd="0" destOrd="0" presId="urn:microsoft.com/office/officeart/2018/2/layout/IconVerticalSolidList"/>
    <dgm:cxn modelId="{FD1239FC-4E9B-47FD-B838-76345ABD5307}" type="presParOf" srcId="{7F7D303C-F9C4-466C-80F8-030D74E2F953}" destId="{82F434E3-0E93-4BE9-B7BC-FDCF716C67F8}" srcOrd="1" destOrd="0" presId="urn:microsoft.com/office/officeart/2018/2/layout/IconVerticalSolidList"/>
    <dgm:cxn modelId="{1DF2D625-8D3F-4D48-98E3-4EA497A33E99}" type="presParOf" srcId="{7F7D303C-F9C4-466C-80F8-030D74E2F953}" destId="{EFB8A44D-5BC4-41C8-9A9D-FCE96EAAFDBA}" srcOrd="2" destOrd="0" presId="urn:microsoft.com/office/officeart/2018/2/layout/IconVerticalSolidList"/>
    <dgm:cxn modelId="{B66471F7-CEE4-4C3F-8C52-E7B6906061A7}" type="presParOf" srcId="{7F7D303C-F9C4-466C-80F8-030D74E2F953}" destId="{A9E935A0-81D0-4A44-A33D-BE41DD6C27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B8897-F30E-49BC-BC81-0E08DB4B7D87}">
      <dsp:nvSpPr>
        <dsp:cNvPr id="0" name=""/>
        <dsp:cNvSpPr/>
      </dsp:nvSpPr>
      <dsp:spPr>
        <a:xfrm>
          <a:off x="0" y="4366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15A1DD-30FB-46A0-BCD3-E6A72056F254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0D3C0-5950-451E-AEFA-6AF352991E28}">
      <dsp:nvSpPr>
        <dsp:cNvPr id="0" name=""/>
        <dsp:cNvSpPr/>
      </dsp:nvSpPr>
      <dsp:spPr>
        <a:xfrm>
          <a:off x="1074268" y="4366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Optimized Performance </a:t>
          </a:r>
          <a:endParaRPr lang="en-US" sz="1900" kern="1200"/>
        </a:p>
      </dsp:txBody>
      <dsp:txXfrm>
        <a:off x="1074268" y="4366"/>
        <a:ext cx="5170996" cy="930102"/>
      </dsp:txXfrm>
    </dsp:sp>
    <dsp:sp modelId="{F1C1C372-0113-4E84-820A-95910D9AE237}">
      <dsp:nvSpPr>
        <dsp:cNvPr id="0" name=""/>
        <dsp:cNvSpPr/>
      </dsp:nvSpPr>
      <dsp:spPr>
        <a:xfrm>
          <a:off x="0" y="1166994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47FC8-A110-4B6C-8FFC-AC5E47D8D713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9307D-8A62-48AC-977C-A7752C608AD7}">
      <dsp:nvSpPr>
        <dsp:cNvPr id="0" name=""/>
        <dsp:cNvSpPr/>
      </dsp:nvSpPr>
      <dsp:spPr>
        <a:xfrm>
          <a:off x="1074268" y="1166994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Cost Savings </a:t>
          </a:r>
          <a:endParaRPr lang="en-US" sz="1900" kern="1200"/>
        </a:p>
      </dsp:txBody>
      <dsp:txXfrm>
        <a:off x="1074268" y="1166994"/>
        <a:ext cx="5170996" cy="930102"/>
      </dsp:txXfrm>
    </dsp:sp>
    <dsp:sp modelId="{F1A4CEC0-8888-44F5-A7F6-E155DA469809}">
      <dsp:nvSpPr>
        <dsp:cNvPr id="0" name=""/>
        <dsp:cNvSpPr/>
      </dsp:nvSpPr>
      <dsp:spPr>
        <a:xfrm>
          <a:off x="0" y="2329622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CE4753-5ACF-47AA-94A0-DE512B91CBB6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15547-4FA1-44F3-9D1B-11C4B4A35BD6}">
      <dsp:nvSpPr>
        <dsp:cNvPr id="0" name=""/>
        <dsp:cNvSpPr/>
      </dsp:nvSpPr>
      <dsp:spPr>
        <a:xfrm>
          <a:off x="1074268" y="2329622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Enhanced Scalability </a:t>
          </a:r>
          <a:endParaRPr lang="en-US" sz="1900" kern="1200"/>
        </a:p>
      </dsp:txBody>
      <dsp:txXfrm>
        <a:off x="1074268" y="2329622"/>
        <a:ext cx="5170996" cy="930102"/>
      </dsp:txXfrm>
    </dsp:sp>
    <dsp:sp modelId="{C54EC6F9-0F21-4C21-BDA7-305D31C569B2}">
      <dsp:nvSpPr>
        <dsp:cNvPr id="0" name=""/>
        <dsp:cNvSpPr/>
      </dsp:nvSpPr>
      <dsp:spPr>
        <a:xfrm>
          <a:off x="0" y="3492250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17DCDE-DA30-44DD-A6D4-173106DA9684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F8338-73E1-45F8-B5B4-52C0917DF5A8}">
      <dsp:nvSpPr>
        <dsp:cNvPr id="0" name=""/>
        <dsp:cNvSpPr/>
      </dsp:nvSpPr>
      <dsp:spPr>
        <a:xfrm>
          <a:off x="1074268" y="3492250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Better Decision Making </a:t>
          </a:r>
          <a:endParaRPr lang="en-US" sz="1900" kern="1200"/>
        </a:p>
      </dsp:txBody>
      <dsp:txXfrm>
        <a:off x="1074268" y="3492250"/>
        <a:ext cx="5170996" cy="930102"/>
      </dsp:txXfrm>
    </dsp:sp>
    <dsp:sp modelId="{2ED2885A-EBC9-4DCD-8637-203D00C626D8}">
      <dsp:nvSpPr>
        <dsp:cNvPr id="0" name=""/>
        <dsp:cNvSpPr/>
      </dsp:nvSpPr>
      <dsp:spPr>
        <a:xfrm>
          <a:off x="0" y="4654878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434E3-0E93-4BE9-B7BC-FDCF716C67F8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935A0-81D0-4A44-A33D-BE41DD6C2770}">
      <dsp:nvSpPr>
        <dsp:cNvPr id="0" name=""/>
        <dsp:cNvSpPr/>
      </dsp:nvSpPr>
      <dsp:spPr>
        <a:xfrm>
          <a:off x="1074268" y="4654878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Competitive Advantage </a:t>
          </a:r>
          <a:endParaRPr lang="en-US" sz="1900" kern="1200"/>
        </a:p>
      </dsp:txBody>
      <dsp:txXfrm>
        <a:off x="1074268" y="4654878"/>
        <a:ext cx="5170996" cy="930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7CC72-935D-3240-8218-3EF585B8F862}" type="datetimeFigureOut">
              <a:rPr lang="en-US" smtClean="0"/>
              <a:t>5/30/24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09AFC-04A8-1B44-BD2B-A2FFEE46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55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09AFC-04A8-1B44-BD2B-A2FFEE46FE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9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CEF9-0824-960D-845A-7E7E167CD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DA708-3959-08BB-FF28-281729F48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505C7-500F-49DD-06C7-26C60C43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E95E-AA8D-6342-968A-D1C10A65754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39227-D153-CC0F-ABC7-1C8A4D155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99762-3E96-41E1-0626-A58854BA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B7C3-F58D-6F40-B24A-DD871F333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9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FF96-3C21-4581-EB88-F770449A4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2647C-C0C0-D0A5-E9A2-FA275AF07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F194D-504F-2837-58BD-872DB86A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E95E-AA8D-6342-968A-D1C10A65754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1A401-C7F3-23FF-F0BD-3571BAF9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C6CCD-D4D6-5842-650F-CA5CA1A0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B7C3-F58D-6F40-B24A-DD871F333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2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841D37-8E9D-FC54-5765-78F9EB16C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E106D-458B-149F-3BE0-4D4984F6F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33714-F20F-C384-D083-1868688E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E95E-AA8D-6342-968A-D1C10A65754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F5E89-7D1E-D159-2B6A-2010B8FF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5D865-46F6-52C7-4726-DFA5CD12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B7C3-F58D-6F40-B24A-DD871F333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4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5C53C-828A-A9EF-9410-60B51C63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A986E-6B11-1194-C366-D75573CDF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6B4CD-5143-64D6-E75A-EC29E35A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E95E-AA8D-6342-968A-D1C10A65754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8390D-A537-8407-3692-3A01CB7C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301B0-501D-4823-11B6-1581BD8D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B7C3-F58D-6F40-B24A-DD871F333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4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CAB04-D93C-6F71-9728-B2FEB0DF7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A930E-6B3C-CE4C-1FAB-19760019C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CB9EA-3AF5-28B0-E48F-577734D64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E95E-AA8D-6342-968A-D1C10A65754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C3851-EBF7-9C86-9287-83938F8F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89B02-D374-AD9E-10D3-7DDA31B3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B7C3-F58D-6F40-B24A-DD871F333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57B8-FAF8-3F81-F875-00848152E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ABB21-D720-0F0E-3822-002CCC6CD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71F2F-1BC1-D9EC-A223-8410DB818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BBA9D-4D2E-7C7A-7419-E42888B4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E95E-AA8D-6342-968A-D1C10A65754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ADB30-0CEC-74D4-4838-B18AEF92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549B1-3F25-67E4-C4F6-9EB41354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B7C3-F58D-6F40-B24A-DD871F333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2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AE7BF-E03A-5DE5-B67E-53918CD8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1D3BC-BEF4-3841-2CD3-03C88FB8E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06073-CBD9-424A-5716-8B080881B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A5526-81FA-D6B4-54DA-473E6634C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F01E7A-89AE-B1B9-0760-807F99F82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E178E2-1A70-8013-9195-4E4E1B79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E95E-AA8D-6342-968A-D1C10A65754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6C7E96-2CA9-2AFA-AF2D-D9DF2AE40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158A9C-4157-A1BA-D62E-8379ECA2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B7C3-F58D-6F40-B24A-DD871F333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5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04AA-D1F8-4DCE-DC33-21FE204D4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A0C00-E9B4-A228-0BF3-C3C1C91D6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E95E-AA8D-6342-968A-D1C10A65754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FD357-EF57-23EB-FB6E-42EA35A6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7C47E-565B-A6EE-EF86-87E7BA7B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B7C3-F58D-6F40-B24A-DD871F333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1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AC5128-6A1E-B705-E339-9B57CF77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E95E-AA8D-6342-968A-D1C10A65754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F83CC6-FF99-9FD3-EE55-D0AE93E8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B62CE-995F-2D71-74A9-A4D828A8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B7C3-F58D-6F40-B24A-DD871F333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89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FBAD6-639A-B6F3-F948-DC10C705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57A44-D7DE-EE74-98D9-5C7C873FA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733F2-E8D7-C8AB-AA70-17BA014E7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881E3-D536-44BB-5199-D3D809313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E95E-AA8D-6342-968A-D1C10A65754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55B48-2597-CBF0-15D0-03E4331D3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C7B00-C66F-A676-D1FB-F4C011F1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B7C3-F58D-6F40-B24A-DD871F333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8D9E-04E7-BA1D-DCC3-F9F943C3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457331-7095-38EC-2629-C61EDCF43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B030C-BAF1-411B-D47A-4CF9BA5A5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CEA09-2552-C99A-1464-03E45BEB3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E95E-AA8D-6342-968A-D1C10A65754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5DC6A-9E32-3142-31BE-14FB3DC6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68CCE-C4DC-191B-D825-4D747751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B7C3-F58D-6F40-B24A-DD871F333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0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981D40-B366-9879-2671-DC0C9540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8FAD9-872E-715E-C5B1-B998F184E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83F0D-7B86-11D8-AAA8-3DB5E09E9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0CE95E-AA8D-6342-968A-D1C10A65754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181A6-068E-EDDA-8159-950F6EAD9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24627-E48C-3132-5019-F285E506C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43B7C3-F58D-6F40-B24A-DD871F333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9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A2F42F6F-FDA2-4441-805F-CF30FBC99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9A5A41-A27F-0172-4985-12D7E7E4B8ED}"/>
              </a:ext>
            </a:extLst>
          </p:cNvPr>
          <p:cNvSpPr txBox="1">
            <a:spLocks/>
          </p:cNvSpPr>
          <p:nvPr/>
        </p:nvSpPr>
        <p:spPr>
          <a:xfrm>
            <a:off x="497541" y="4592325"/>
            <a:ext cx="10894337" cy="1514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High-Performance Data Exchange in Microservices 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endParaRPr lang="en-US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18226A8C-7793-4AE1-93F3-C51E771AB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8099" y="0"/>
            <a:ext cx="3743596" cy="3921836"/>
            <a:chOff x="8310716" y="0"/>
            <a:chExt cx="3878237" cy="4062888"/>
          </a:xfrm>
        </p:grpSpPr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33835AF5-9945-4DCC-B810-B2A76714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0716" y="1"/>
              <a:ext cx="3878236" cy="4062887"/>
            </a:xfrm>
            <a:custGeom>
              <a:avLst/>
              <a:gdLst>
                <a:gd name="connsiteX0" fmla="*/ 458236 w 3878236"/>
                <a:gd name="connsiteY0" fmla="*/ 0 h 4062887"/>
                <a:gd name="connsiteX1" fmla="*/ 626135 w 3878236"/>
                <a:gd name="connsiteY1" fmla="*/ 0 h 4062887"/>
                <a:gd name="connsiteX2" fmla="*/ 541802 w 3878236"/>
                <a:gd name="connsiteY2" fmla="*/ 96785 h 4062887"/>
                <a:gd name="connsiteX3" fmla="*/ 393588 w 3878236"/>
                <a:gd name="connsiteY3" fmla="*/ 301059 h 4062887"/>
                <a:gd name="connsiteX4" fmla="*/ 267407 w 3878236"/>
                <a:gd name="connsiteY4" fmla="*/ 519085 h 4062887"/>
                <a:gd name="connsiteX5" fmla="*/ 239453 w 3878236"/>
                <a:gd name="connsiteY5" fmla="*/ 575472 h 4062887"/>
                <a:gd name="connsiteX6" fmla="*/ 225864 w 3878236"/>
                <a:gd name="connsiteY6" fmla="*/ 603893 h 4062887"/>
                <a:gd name="connsiteX7" fmla="*/ 212955 w 3878236"/>
                <a:gd name="connsiteY7" fmla="*/ 632590 h 4062887"/>
                <a:gd name="connsiteX8" fmla="*/ 188301 w 3878236"/>
                <a:gd name="connsiteY8" fmla="*/ 690444 h 4062887"/>
                <a:gd name="connsiteX9" fmla="*/ 165201 w 3878236"/>
                <a:gd name="connsiteY9" fmla="*/ 748939 h 4062887"/>
                <a:gd name="connsiteX10" fmla="*/ 90074 w 3878236"/>
                <a:gd name="connsiteY10" fmla="*/ 988511 h 4062887"/>
                <a:gd name="connsiteX11" fmla="*/ 29119 w 3878236"/>
                <a:gd name="connsiteY11" fmla="*/ 1484891 h 4062887"/>
                <a:gd name="connsiteX12" fmla="*/ 54743 w 3878236"/>
                <a:gd name="connsiteY12" fmla="*/ 1732714 h 4062887"/>
                <a:gd name="connsiteX13" fmla="*/ 132976 w 3878236"/>
                <a:gd name="connsiteY13" fmla="*/ 1969719 h 4062887"/>
                <a:gd name="connsiteX14" fmla="*/ 159959 w 3878236"/>
                <a:gd name="connsiteY14" fmla="*/ 2026381 h 4062887"/>
                <a:gd name="connsiteX15" fmla="*/ 189951 w 3878236"/>
                <a:gd name="connsiteY15" fmla="*/ 2081758 h 4062887"/>
                <a:gd name="connsiteX16" fmla="*/ 256439 w 3878236"/>
                <a:gd name="connsiteY16" fmla="*/ 2189121 h 4062887"/>
                <a:gd name="connsiteX17" fmla="*/ 329818 w 3878236"/>
                <a:gd name="connsiteY17" fmla="*/ 2292816 h 4062887"/>
                <a:gd name="connsiteX18" fmla="*/ 408438 w 3878236"/>
                <a:gd name="connsiteY18" fmla="*/ 2393577 h 4062887"/>
                <a:gd name="connsiteX19" fmla="*/ 572086 w 3878236"/>
                <a:gd name="connsiteY19" fmla="*/ 2592900 h 4062887"/>
                <a:gd name="connsiteX20" fmla="*/ 653909 w 3878236"/>
                <a:gd name="connsiteY20" fmla="*/ 2693936 h 4062887"/>
                <a:gd name="connsiteX21" fmla="*/ 733500 w 3878236"/>
                <a:gd name="connsiteY21" fmla="*/ 2796256 h 4062887"/>
                <a:gd name="connsiteX22" fmla="*/ 813091 w 3878236"/>
                <a:gd name="connsiteY22" fmla="*/ 2895093 h 4062887"/>
                <a:gd name="connsiteX23" fmla="*/ 896273 w 3878236"/>
                <a:gd name="connsiteY23" fmla="*/ 2990536 h 4062887"/>
                <a:gd name="connsiteX24" fmla="*/ 1072636 w 3878236"/>
                <a:gd name="connsiteY24" fmla="*/ 3170513 h 4062887"/>
                <a:gd name="connsiteX25" fmla="*/ 1468747 w 3878236"/>
                <a:gd name="connsiteY25" fmla="*/ 3470964 h 4062887"/>
                <a:gd name="connsiteX26" fmla="*/ 1687720 w 3878236"/>
                <a:gd name="connsiteY26" fmla="*/ 3583919 h 4062887"/>
                <a:gd name="connsiteX27" fmla="*/ 1918825 w 3878236"/>
                <a:gd name="connsiteY27" fmla="*/ 3669278 h 4062887"/>
                <a:gd name="connsiteX28" fmla="*/ 2159540 w 3878236"/>
                <a:gd name="connsiteY28" fmla="*/ 3728230 h 4062887"/>
                <a:gd name="connsiteX29" fmla="*/ 2407729 w 3878236"/>
                <a:gd name="connsiteY29" fmla="*/ 3761238 h 4062887"/>
                <a:gd name="connsiteX30" fmla="*/ 2660479 w 3878236"/>
                <a:gd name="connsiteY30" fmla="*/ 3771598 h 4062887"/>
                <a:gd name="connsiteX31" fmla="*/ 2723278 w 3878236"/>
                <a:gd name="connsiteY31" fmla="*/ 3771139 h 4062887"/>
                <a:gd name="connsiteX32" fmla="*/ 2754047 w 3878236"/>
                <a:gd name="connsiteY32" fmla="*/ 3770406 h 4062887"/>
                <a:gd name="connsiteX33" fmla="*/ 2784719 w 3878236"/>
                <a:gd name="connsiteY33" fmla="*/ 3768938 h 4062887"/>
                <a:gd name="connsiteX34" fmla="*/ 2906629 w 3878236"/>
                <a:gd name="connsiteY34" fmla="*/ 3758853 h 4062887"/>
                <a:gd name="connsiteX35" fmla="*/ 3376896 w 3878236"/>
                <a:gd name="connsiteY35" fmla="*/ 3638838 h 4062887"/>
                <a:gd name="connsiteX36" fmla="*/ 3599460 w 3878236"/>
                <a:gd name="connsiteY36" fmla="*/ 3534685 h 4062887"/>
                <a:gd name="connsiteX37" fmla="*/ 3814356 w 3878236"/>
                <a:gd name="connsiteY37" fmla="*/ 3407976 h 4062887"/>
                <a:gd name="connsiteX38" fmla="*/ 3878236 w 3878236"/>
                <a:gd name="connsiteY38" fmla="*/ 3364122 h 4062887"/>
                <a:gd name="connsiteX39" fmla="*/ 3878236 w 3878236"/>
                <a:gd name="connsiteY39" fmla="*/ 3711785 h 4062887"/>
                <a:gd name="connsiteX40" fmla="*/ 3754080 w 3878236"/>
                <a:gd name="connsiteY40" fmla="*/ 3788192 h 4062887"/>
                <a:gd name="connsiteX41" fmla="*/ 3499971 w 3878236"/>
                <a:gd name="connsiteY41" fmla="*/ 3910041 h 4062887"/>
                <a:gd name="connsiteX42" fmla="*/ 2943222 w 3878236"/>
                <a:gd name="connsiteY42" fmla="*/ 4051144 h 4062887"/>
                <a:gd name="connsiteX43" fmla="*/ 2799278 w 3878236"/>
                <a:gd name="connsiteY43" fmla="*/ 4061321 h 4062887"/>
                <a:gd name="connsiteX44" fmla="*/ 2763268 w 3878236"/>
                <a:gd name="connsiteY44" fmla="*/ 4062604 h 4062887"/>
                <a:gd name="connsiteX45" fmla="*/ 2727355 w 3878236"/>
                <a:gd name="connsiteY45" fmla="*/ 4062788 h 4062887"/>
                <a:gd name="connsiteX46" fmla="*/ 2656790 w 3878236"/>
                <a:gd name="connsiteY46" fmla="*/ 4061963 h 4062887"/>
                <a:gd name="connsiteX47" fmla="*/ 2516924 w 3878236"/>
                <a:gd name="connsiteY47" fmla="*/ 4056461 h 4062887"/>
                <a:gd name="connsiteX48" fmla="*/ 2376959 w 3878236"/>
                <a:gd name="connsiteY48" fmla="*/ 4043809 h 4062887"/>
                <a:gd name="connsiteX49" fmla="*/ 2098196 w 3878236"/>
                <a:gd name="connsiteY49" fmla="*/ 3998700 h 4062887"/>
                <a:gd name="connsiteX50" fmla="*/ 1825645 w 3878236"/>
                <a:gd name="connsiteY50" fmla="*/ 3920860 h 4062887"/>
                <a:gd name="connsiteX51" fmla="*/ 1566586 w 3878236"/>
                <a:gd name="connsiteY51" fmla="*/ 3807996 h 4062887"/>
                <a:gd name="connsiteX52" fmla="*/ 1328784 w 3878236"/>
                <a:gd name="connsiteY52" fmla="*/ 3661117 h 4062887"/>
                <a:gd name="connsiteX53" fmla="*/ 930925 w 3878236"/>
                <a:gd name="connsiteY53" fmla="*/ 3291079 h 4062887"/>
                <a:gd name="connsiteX54" fmla="*/ 769122 w 3878236"/>
                <a:gd name="connsiteY54" fmla="*/ 3081303 h 4062887"/>
                <a:gd name="connsiteX55" fmla="*/ 626149 w 3878236"/>
                <a:gd name="connsiteY55" fmla="*/ 2862544 h 4062887"/>
                <a:gd name="connsiteX56" fmla="*/ 559467 w 3878236"/>
                <a:gd name="connsiteY56" fmla="*/ 2753990 h 4062887"/>
                <a:gd name="connsiteX57" fmla="*/ 490165 w 3878236"/>
                <a:gd name="connsiteY57" fmla="*/ 2647269 h 4062887"/>
                <a:gd name="connsiteX58" fmla="*/ 345542 w 3878236"/>
                <a:gd name="connsiteY58" fmla="*/ 2434743 h 4062887"/>
                <a:gd name="connsiteX59" fmla="*/ 274784 w 3878236"/>
                <a:gd name="connsiteY59" fmla="*/ 2326648 h 4062887"/>
                <a:gd name="connsiteX60" fmla="*/ 207422 w 3878236"/>
                <a:gd name="connsiteY60" fmla="*/ 2216167 h 4062887"/>
                <a:gd name="connsiteX61" fmla="*/ 93956 w 3878236"/>
                <a:gd name="connsiteY61" fmla="*/ 1984388 h 4062887"/>
                <a:gd name="connsiteX62" fmla="*/ 22422 w 3878236"/>
                <a:gd name="connsiteY62" fmla="*/ 1738399 h 4062887"/>
                <a:gd name="connsiteX63" fmla="*/ 0 w 3878236"/>
                <a:gd name="connsiteY63" fmla="*/ 1484891 h 4062887"/>
                <a:gd name="connsiteX64" fmla="*/ 200337 w 3878236"/>
                <a:gd name="connsiteY64" fmla="*/ 491671 h 4062887"/>
                <a:gd name="connsiteX65" fmla="*/ 308076 w 3878236"/>
                <a:gd name="connsiteY65" fmla="*/ 256776 h 4062887"/>
                <a:gd name="connsiteX66" fmla="*/ 437072 w 3878236"/>
                <a:gd name="connsiteY66" fmla="*/ 30498 h 406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878236" h="4062887">
                  <a:moveTo>
                    <a:pt x="458236" y="0"/>
                  </a:moveTo>
                  <a:lnTo>
                    <a:pt x="626135" y="0"/>
                  </a:lnTo>
                  <a:lnTo>
                    <a:pt x="541802" y="96785"/>
                  </a:lnTo>
                  <a:cubicBezTo>
                    <a:pt x="489388" y="162616"/>
                    <a:pt x="439790" y="230737"/>
                    <a:pt x="393588" y="301059"/>
                  </a:cubicBezTo>
                  <a:cubicBezTo>
                    <a:pt x="348163" y="371748"/>
                    <a:pt x="305261" y="444179"/>
                    <a:pt x="267407" y="519085"/>
                  </a:cubicBezTo>
                  <a:cubicBezTo>
                    <a:pt x="257604" y="537697"/>
                    <a:pt x="248480" y="556584"/>
                    <a:pt x="239453" y="575472"/>
                  </a:cubicBezTo>
                  <a:lnTo>
                    <a:pt x="225864" y="603893"/>
                  </a:lnTo>
                  <a:lnTo>
                    <a:pt x="212955" y="632590"/>
                  </a:lnTo>
                  <a:cubicBezTo>
                    <a:pt x="204511" y="651753"/>
                    <a:pt x="195969" y="670915"/>
                    <a:pt x="188301" y="690444"/>
                  </a:cubicBezTo>
                  <a:cubicBezTo>
                    <a:pt x="180633" y="709972"/>
                    <a:pt x="172189" y="729227"/>
                    <a:pt x="165201" y="748939"/>
                  </a:cubicBezTo>
                  <a:cubicBezTo>
                    <a:pt x="135305" y="827237"/>
                    <a:pt x="109971" y="907186"/>
                    <a:pt x="90074" y="988511"/>
                  </a:cubicBezTo>
                  <a:cubicBezTo>
                    <a:pt x="49696" y="1150792"/>
                    <a:pt x="29022" y="1317842"/>
                    <a:pt x="29119" y="1484891"/>
                  </a:cubicBezTo>
                  <a:cubicBezTo>
                    <a:pt x="29604" y="1568141"/>
                    <a:pt x="37855" y="1651207"/>
                    <a:pt x="54743" y="1732714"/>
                  </a:cubicBezTo>
                  <a:cubicBezTo>
                    <a:pt x="72506" y="1814039"/>
                    <a:pt x="98227" y="1893621"/>
                    <a:pt x="132976" y="1969719"/>
                  </a:cubicBezTo>
                  <a:cubicBezTo>
                    <a:pt x="141226" y="1988882"/>
                    <a:pt x="150835" y="2007585"/>
                    <a:pt x="159959" y="2026381"/>
                  </a:cubicBezTo>
                  <a:cubicBezTo>
                    <a:pt x="169860" y="2044901"/>
                    <a:pt x="179274" y="2063604"/>
                    <a:pt x="189951" y="2081758"/>
                  </a:cubicBezTo>
                  <a:cubicBezTo>
                    <a:pt x="210334" y="2118432"/>
                    <a:pt x="233046" y="2154006"/>
                    <a:pt x="256439" y="2189121"/>
                  </a:cubicBezTo>
                  <a:cubicBezTo>
                    <a:pt x="279734" y="2224328"/>
                    <a:pt x="304679" y="2258617"/>
                    <a:pt x="329818" y="2292816"/>
                  </a:cubicBezTo>
                  <a:cubicBezTo>
                    <a:pt x="355345" y="2326740"/>
                    <a:pt x="381844" y="2360204"/>
                    <a:pt x="408438" y="2393577"/>
                  </a:cubicBezTo>
                  <a:cubicBezTo>
                    <a:pt x="461725" y="2460416"/>
                    <a:pt x="517440" y="2525879"/>
                    <a:pt x="572086" y="2592900"/>
                  </a:cubicBezTo>
                  <a:cubicBezTo>
                    <a:pt x="599554" y="2626273"/>
                    <a:pt x="626926" y="2659921"/>
                    <a:pt x="653909" y="2693936"/>
                  </a:cubicBezTo>
                  <a:cubicBezTo>
                    <a:pt x="680796" y="2727676"/>
                    <a:pt x="707487" y="2763525"/>
                    <a:pt x="733500" y="2796256"/>
                  </a:cubicBezTo>
                  <a:cubicBezTo>
                    <a:pt x="759319" y="2829813"/>
                    <a:pt x="786399" y="2862362"/>
                    <a:pt x="813091" y="2895093"/>
                  </a:cubicBezTo>
                  <a:cubicBezTo>
                    <a:pt x="840560" y="2927274"/>
                    <a:pt x="867834" y="2959455"/>
                    <a:pt x="896273" y="2990536"/>
                  </a:cubicBezTo>
                  <a:cubicBezTo>
                    <a:pt x="952764" y="3053066"/>
                    <a:pt x="1011486" y="3113302"/>
                    <a:pt x="1072636" y="3170513"/>
                  </a:cubicBezTo>
                  <a:cubicBezTo>
                    <a:pt x="1195128" y="3284660"/>
                    <a:pt x="1327328" y="3386522"/>
                    <a:pt x="1468747" y="3470964"/>
                  </a:cubicBezTo>
                  <a:cubicBezTo>
                    <a:pt x="1539603" y="3512956"/>
                    <a:pt x="1612303" y="3551463"/>
                    <a:pt x="1687720" y="3583919"/>
                  </a:cubicBezTo>
                  <a:cubicBezTo>
                    <a:pt x="1762652" y="3617292"/>
                    <a:pt x="1840010" y="3645440"/>
                    <a:pt x="1918825" y="3669278"/>
                  </a:cubicBezTo>
                  <a:cubicBezTo>
                    <a:pt x="1997640" y="3693207"/>
                    <a:pt x="2078007" y="3712553"/>
                    <a:pt x="2159540" y="3728230"/>
                  </a:cubicBezTo>
                  <a:cubicBezTo>
                    <a:pt x="2241170" y="3743633"/>
                    <a:pt x="2324158" y="3754177"/>
                    <a:pt x="2407729" y="3761238"/>
                  </a:cubicBezTo>
                  <a:cubicBezTo>
                    <a:pt x="2491299" y="3768389"/>
                    <a:pt x="2575743" y="3771506"/>
                    <a:pt x="2660479" y="3771598"/>
                  </a:cubicBezTo>
                  <a:cubicBezTo>
                    <a:pt x="2681638" y="3771598"/>
                    <a:pt x="2703089" y="3771964"/>
                    <a:pt x="2723278" y="3771139"/>
                  </a:cubicBezTo>
                  <a:lnTo>
                    <a:pt x="2754047" y="3770406"/>
                  </a:lnTo>
                  <a:lnTo>
                    <a:pt x="2784719" y="3768938"/>
                  </a:lnTo>
                  <a:cubicBezTo>
                    <a:pt x="2825582" y="3767197"/>
                    <a:pt x="2866251" y="3763346"/>
                    <a:pt x="2906629" y="3758853"/>
                  </a:cubicBezTo>
                  <a:cubicBezTo>
                    <a:pt x="3068334" y="3740150"/>
                    <a:pt x="3225672" y="3699166"/>
                    <a:pt x="3376896" y="3638838"/>
                  </a:cubicBezTo>
                  <a:cubicBezTo>
                    <a:pt x="3452702" y="3608949"/>
                    <a:pt x="3526664" y="3573467"/>
                    <a:pt x="3599460" y="3534685"/>
                  </a:cubicBezTo>
                  <a:cubicBezTo>
                    <a:pt x="3672354" y="3496085"/>
                    <a:pt x="3743888" y="3453269"/>
                    <a:pt x="3814356" y="3407976"/>
                  </a:cubicBezTo>
                  <a:lnTo>
                    <a:pt x="3878236" y="3364122"/>
                  </a:lnTo>
                  <a:lnTo>
                    <a:pt x="3878236" y="3711785"/>
                  </a:lnTo>
                  <a:lnTo>
                    <a:pt x="3754080" y="3788192"/>
                  </a:lnTo>
                  <a:cubicBezTo>
                    <a:pt x="3672450" y="3832843"/>
                    <a:pt x="3588007" y="3874284"/>
                    <a:pt x="3499971" y="3910041"/>
                  </a:cubicBezTo>
                  <a:cubicBezTo>
                    <a:pt x="3324482" y="3982472"/>
                    <a:pt x="3134920" y="4030882"/>
                    <a:pt x="2943222" y="4051144"/>
                  </a:cubicBezTo>
                  <a:cubicBezTo>
                    <a:pt x="2895272" y="4055911"/>
                    <a:pt x="2847227" y="4059763"/>
                    <a:pt x="2799278" y="4061321"/>
                  </a:cubicBezTo>
                  <a:lnTo>
                    <a:pt x="2763268" y="4062604"/>
                  </a:lnTo>
                  <a:lnTo>
                    <a:pt x="2727355" y="4062788"/>
                  </a:lnTo>
                  <a:cubicBezTo>
                    <a:pt x="2703089" y="4063155"/>
                    <a:pt x="2680085" y="4062421"/>
                    <a:pt x="2656790" y="4061963"/>
                  </a:cubicBezTo>
                  <a:cubicBezTo>
                    <a:pt x="2610297" y="4061413"/>
                    <a:pt x="2563514" y="4058754"/>
                    <a:pt x="2516924" y="4056461"/>
                  </a:cubicBezTo>
                  <a:cubicBezTo>
                    <a:pt x="2470237" y="4052795"/>
                    <a:pt x="2423549" y="4049402"/>
                    <a:pt x="2376959" y="4043809"/>
                  </a:cubicBezTo>
                  <a:cubicBezTo>
                    <a:pt x="2283683" y="4033265"/>
                    <a:pt x="2190503" y="4018871"/>
                    <a:pt x="2098196" y="3998700"/>
                  </a:cubicBezTo>
                  <a:cubicBezTo>
                    <a:pt x="2005891" y="3978530"/>
                    <a:pt x="1914652" y="3952583"/>
                    <a:pt x="1825645" y="3920860"/>
                  </a:cubicBezTo>
                  <a:cubicBezTo>
                    <a:pt x="1736639" y="3889045"/>
                    <a:pt x="1649963" y="3851089"/>
                    <a:pt x="1566586" y="3807996"/>
                  </a:cubicBezTo>
                  <a:cubicBezTo>
                    <a:pt x="1483501" y="3764263"/>
                    <a:pt x="1403716" y="3715395"/>
                    <a:pt x="1328784" y="3661117"/>
                  </a:cubicBezTo>
                  <a:cubicBezTo>
                    <a:pt x="1178337" y="3553113"/>
                    <a:pt x="1046527" y="3426497"/>
                    <a:pt x="930925" y="3291079"/>
                  </a:cubicBezTo>
                  <a:cubicBezTo>
                    <a:pt x="873367" y="3223048"/>
                    <a:pt x="819789" y="3152818"/>
                    <a:pt x="769122" y="3081303"/>
                  </a:cubicBezTo>
                  <a:cubicBezTo>
                    <a:pt x="718358" y="3009790"/>
                    <a:pt x="670992" y="2936717"/>
                    <a:pt x="626149" y="2862544"/>
                  </a:cubicBezTo>
                  <a:cubicBezTo>
                    <a:pt x="603243" y="2825046"/>
                    <a:pt x="582277" y="2789930"/>
                    <a:pt x="559467" y="2753990"/>
                  </a:cubicBezTo>
                  <a:cubicBezTo>
                    <a:pt x="536852" y="2718325"/>
                    <a:pt x="513849" y="2682660"/>
                    <a:pt x="490165" y="2647269"/>
                  </a:cubicBezTo>
                  <a:lnTo>
                    <a:pt x="345542" y="2434743"/>
                  </a:lnTo>
                  <a:cubicBezTo>
                    <a:pt x="321567" y="2398987"/>
                    <a:pt x="297884" y="2363046"/>
                    <a:pt x="274784" y="2326648"/>
                  </a:cubicBezTo>
                  <a:cubicBezTo>
                    <a:pt x="251682" y="2290248"/>
                    <a:pt x="228776" y="2253759"/>
                    <a:pt x="207422" y="2216167"/>
                  </a:cubicBezTo>
                  <a:cubicBezTo>
                    <a:pt x="164618" y="2141353"/>
                    <a:pt x="125308" y="2064338"/>
                    <a:pt x="93956" y="1984388"/>
                  </a:cubicBezTo>
                  <a:cubicBezTo>
                    <a:pt x="62023" y="1904715"/>
                    <a:pt x="38340" y="1822107"/>
                    <a:pt x="22422" y="1738399"/>
                  </a:cubicBezTo>
                  <a:cubicBezTo>
                    <a:pt x="7183" y="1654692"/>
                    <a:pt x="0" y="1569700"/>
                    <a:pt x="0" y="1484891"/>
                  </a:cubicBezTo>
                  <a:cubicBezTo>
                    <a:pt x="1262" y="1146758"/>
                    <a:pt x="70468" y="809542"/>
                    <a:pt x="200337" y="491671"/>
                  </a:cubicBezTo>
                  <a:cubicBezTo>
                    <a:pt x="232950" y="412273"/>
                    <a:pt x="268280" y="333607"/>
                    <a:pt x="308076" y="256776"/>
                  </a:cubicBezTo>
                  <a:cubicBezTo>
                    <a:pt x="347290" y="179668"/>
                    <a:pt x="390482" y="104213"/>
                    <a:pt x="437072" y="3049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95D01A87-EFF2-48AC-9C6B-C4653A80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29928" y="0"/>
              <a:ext cx="3859024" cy="3823730"/>
            </a:xfrm>
            <a:custGeom>
              <a:avLst/>
              <a:gdLst>
                <a:gd name="connsiteX0" fmla="*/ 517815 w 3859024"/>
                <a:gd name="connsiteY0" fmla="*/ 0 h 3823730"/>
                <a:gd name="connsiteX1" fmla="*/ 810951 w 3859024"/>
                <a:gd name="connsiteY1" fmla="*/ 0 h 3823730"/>
                <a:gd name="connsiteX2" fmla="*/ 657209 w 3859024"/>
                <a:gd name="connsiteY2" fmla="*/ 169897 h 3823730"/>
                <a:gd name="connsiteX3" fmla="*/ 398052 w 3859024"/>
                <a:gd name="connsiteY3" fmla="*/ 551580 h 3823730"/>
                <a:gd name="connsiteX4" fmla="*/ 222175 w 3859024"/>
                <a:gd name="connsiteY4" fmla="*/ 973513 h 3823730"/>
                <a:gd name="connsiteX5" fmla="*/ 158212 w 3859024"/>
                <a:gd name="connsiteY5" fmla="*/ 1423317 h 3823730"/>
                <a:gd name="connsiteX6" fmla="*/ 185195 w 3859024"/>
                <a:gd name="connsiteY6" fmla="*/ 1643544 h 3823730"/>
                <a:gd name="connsiteX7" fmla="*/ 264883 w 3859024"/>
                <a:gd name="connsiteY7" fmla="*/ 1849559 h 3823730"/>
                <a:gd name="connsiteX8" fmla="*/ 320500 w 3859024"/>
                <a:gd name="connsiteY8" fmla="*/ 1946562 h 3823730"/>
                <a:gd name="connsiteX9" fmla="*/ 384367 w 3859024"/>
                <a:gd name="connsiteY9" fmla="*/ 2040447 h 3823730"/>
                <a:gd name="connsiteX10" fmla="*/ 531902 w 3859024"/>
                <a:gd name="connsiteY10" fmla="*/ 2221891 h 3823730"/>
                <a:gd name="connsiteX11" fmla="*/ 691569 w 3859024"/>
                <a:gd name="connsiteY11" fmla="*/ 2404710 h 3823730"/>
                <a:gd name="connsiteX12" fmla="*/ 770966 w 3859024"/>
                <a:gd name="connsiteY12" fmla="*/ 2500153 h 3823730"/>
                <a:gd name="connsiteX13" fmla="*/ 809112 w 3859024"/>
                <a:gd name="connsiteY13" fmla="*/ 2547004 h 3823730"/>
                <a:gd name="connsiteX14" fmla="*/ 846480 w 3859024"/>
                <a:gd name="connsiteY14" fmla="*/ 2591838 h 3823730"/>
                <a:gd name="connsiteX15" fmla="*/ 1167563 w 3859024"/>
                <a:gd name="connsiteY15" fmla="*/ 2923186 h 3823730"/>
                <a:gd name="connsiteX16" fmla="*/ 1338296 w 3859024"/>
                <a:gd name="connsiteY16" fmla="*/ 3072266 h 3823730"/>
                <a:gd name="connsiteX17" fmla="*/ 1517085 w 3859024"/>
                <a:gd name="connsiteY17" fmla="*/ 3209700 h 3823730"/>
                <a:gd name="connsiteX18" fmla="*/ 1916496 w 3859024"/>
                <a:gd name="connsiteY18" fmla="*/ 3427085 h 3823730"/>
                <a:gd name="connsiteX19" fmla="*/ 2139934 w 3859024"/>
                <a:gd name="connsiteY19" fmla="*/ 3488513 h 3823730"/>
                <a:gd name="connsiteX20" fmla="*/ 2197200 w 3859024"/>
                <a:gd name="connsiteY20" fmla="*/ 3499332 h 3823730"/>
                <a:gd name="connsiteX21" fmla="*/ 2254952 w 3859024"/>
                <a:gd name="connsiteY21" fmla="*/ 3508409 h 3823730"/>
                <a:gd name="connsiteX22" fmla="*/ 2371524 w 3859024"/>
                <a:gd name="connsiteY22" fmla="*/ 3521428 h 3823730"/>
                <a:gd name="connsiteX23" fmla="*/ 2430150 w 3859024"/>
                <a:gd name="connsiteY23" fmla="*/ 3525646 h 3823730"/>
                <a:gd name="connsiteX24" fmla="*/ 2488970 w 3859024"/>
                <a:gd name="connsiteY24" fmla="*/ 3528580 h 3823730"/>
                <a:gd name="connsiteX25" fmla="*/ 2547984 w 3859024"/>
                <a:gd name="connsiteY25" fmla="*/ 3529863 h 3823730"/>
                <a:gd name="connsiteX26" fmla="*/ 2607095 w 3859024"/>
                <a:gd name="connsiteY26" fmla="*/ 3529589 h 3823730"/>
                <a:gd name="connsiteX27" fmla="*/ 2636698 w 3859024"/>
                <a:gd name="connsiteY27" fmla="*/ 3529313 h 3823730"/>
                <a:gd name="connsiteX28" fmla="*/ 2665235 w 3859024"/>
                <a:gd name="connsiteY28" fmla="*/ 3528121 h 3823730"/>
                <a:gd name="connsiteX29" fmla="*/ 2693674 w 3859024"/>
                <a:gd name="connsiteY29" fmla="*/ 3526746 h 3823730"/>
                <a:gd name="connsiteX30" fmla="*/ 2722016 w 3859024"/>
                <a:gd name="connsiteY30" fmla="*/ 3524546 h 3823730"/>
                <a:gd name="connsiteX31" fmla="*/ 2834415 w 3859024"/>
                <a:gd name="connsiteY31" fmla="*/ 3511435 h 3823730"/>
                <a:gd name="connsiteX32" fmla="*/ 3262556 w 3859024"/>
                <a:gd name="connsiteY32" fmla="*/ 3378675 h 3823730"/>
                <a:gd name="connsiteX33" fmla="*/ 3658086 w 3859024"/>
                <a:gd name="connsiteY33" fmla="*/ 3145979 h 3823730"/>
                <a:gd name="connsiteX34" fmla="*/ 3753983 w 3859024"/>
                <a:gd name="connsiteY34" fmla="*/ 3077583 h 3823730"/>
                <a:gd name="connsiteX35" fmla="*/ 3849881 w 3859024"/>
                <a:gd name="connsiteY35" fmla="*/ 3006894 h 3823730"/>
                <a:gd name="connsiteX36" fmla="*/ 3859024 w 3859024"/>
                <a:gd name="connsiteY36" fmla="*/ 2999988 h 3823730"/>
                <a:gd name="connsiteX37" fmla="*/ 3859024 w 3859024"/>
                <a:gd name="connsiteY37" fmla="*/ 3461786 h 3823730"/>
                <a:gd name="connsiteX38" fmla="*/ 3652845 w 3859024"/>
                <a:gd name="connsiteY38" fmla="*/ 3578823 h 3823730"/>
                <a:gd name="connsiteX39" fmla="*/ 3408248 w 3859024"/>
                <a:gd name="connsiteY39" fmla="*/ 3688569 h 3823730"/>
                <a:gd name="connsiteX40" fmla="*/ 2875958 w 3859024"/>
                <a:gd name="connsiteY40" fmla="*/ 3814819 h 3823730"/>
                <a:gd name="connsiteX41" fmla="*/ 2738905 w 3859024"/>
                <a:gd name="connsiteY41" fmla="*/ 3822979 h 3823730"/>
                <a:gd name="connsiteX42" fmla="*/ 2704642 w 3859024"/>
                <a:gd name="connsiteY42" fmla="*/ 3823712 h 3823730"/>
                <a:gd name="connsiteX43" fmla="*/ 2670476 w 3859024"/>
                <a:gd name="connsiteY43" fmla="*/ 3823529 h 3823730"/>
                <a:gd name="connsiteX44" fmla="*/ 2636408 w 3859024"/>
                <a:gd name="connsiteY44" fmla="*/ 3823162 h 3823730"/>
                <a:gd name="connsiteX45" fmla="*/ 2603310 w 3859024"/>
                <a:gd name="connsiteY45" fmla="*/ 3821971 h 3823730"/>
                <a:gd name="connsiteX46" fmla="*/ 2338911 w 3859024"/>
                <a:gd name="connsiteY46" fmla="*/ 3802074 h 3823730"/>
                <a:gd name="connsiteX47" fmla="*/ 2076164 w 3859024"/>
                <a:gd name="connsiteY47" fmla="*/ 3758250 h 3823730"/>
                <a:gd name="connsiteX48" fmla="*/ 1818075 w 3859024"/>
                <a:gd name="connsiteY48" fmla="*/ 3689578 h 3823730"/>
                <a:gd name="connsiteX49" fmla="*/ 1324027 w 3859024"/>
                <a:gd name="connsiteY49" fmla="*/ 3483104 h 3823730"/>
                <a:gd name="connsiteX50" fmla="*/ 907727 w 3859024"/>
                <a:gd name="connsiteY50" fmla="*/ 3161658 h 3823730"/>
                <a:gd name="connsiteX51" fmla="*/ 738935 w 3859024"/>
                <a:gd name="connsiteY51" fmla="*/ 2968204 h 3823730"/>
                <a:gd name="connsiteX52" fmla="*/ 591498 w 3859024"/>
                <a:gd name="connsiteY52" fmla="*/ 2763380 h 3823730"/>
                <a:gd name="connsiteX53" fmla="*/ 557041 w 3859024"/>
                <a:gd name="connsiteY53" fmla="*/ 2711212 h 3823730"/>
                <a:gd name="connsiteX54" fmla="*/ 524137 w 3859024"/>
                <a:gd name="connsiteY54" fmla="*/ 2660602 h 3823730"/>
                <a:gd name="connsiteX55" fmla="*/ 459202 w 3859024"/>
                <a:gd name="connsiteY55" fmla="*/ 2562498 h 3823730"/>
                <a:gd name="connsiteX56" fmla="*/ 324673 w 3859024"/>
                <a:gd name="connsiteY56" fmla="*/ 2362077 h 3823730"/>
                <a:gd name="connsiteX57" fmla="*/ 193348 w 3859024"/>
                <a:gd name="connsiteY57" fmla="*/ 2150193 h 3823730"/>
                <a:gd name="connsiteX58" fmla="*/ 134141 w 3859024"/>
                <a:gd name="connsiteY58" fmla="*/ 2037880 h 3823730"/>
                <a:gd name="connsiteX59" fmla="*/ 83862 w 3859024"/>
                <a:gd name="connsiteY59" fmla="*/ 1920339 h 3823730"/>
                <a:gd name="connsiteX60" fmla="*/ 45329 w 3859024"/>
                <a:gd name="connsiteY60" fmla="*/ 1798399 h 3823730"/>
                <a:gd name="connsiteX61" fmla="*/ 30963 w 3859024"/>
                <a:gd name="connsiteY61" fmla="*/ 1736238 h 3823730"/>
                <a:gd name="connsiteX62" fmla="*/ 24655 w 3859024"/>
                <a:gd name="connsiteY62" fmla="*/ 1705064 h 3823730"/>
                <a:gd name="connsiteX63" fmla="*/ 19413 w 3859024"/>
                <a:gd name="connsiteY63" fmla="*/ 1673800 h 3823730"/>
                <a:gd name="connsiteX64" fmla="*/ 0 w 3859024"/>
                <a:gd name="connsiteY64" fmla="*/ 1423317 h 3823730"/>
                <a:gd name="connsiteX65" fmla="*/ 53870 w 3859024"/>
                <a:gd name="connsiteY65" fmla="*/ 935280 h 3823730"/>
                <a:gd name="connsiteX66" fmla="*/ 215770 w 3859024"/>
                <a:gd name="connsiteY66" fmla="*/ 467689 h 3823730"/>
                <a:gd name="connsiteX67" fmla="*/ 480592 w 3859024"/>
                <a:gd name="connsiteY67" fmla="*/ 43968 h 382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859024" h="3823730">
                  <a:moveTo>
                    <a:pt x="517815" y="0"/>
                  </a:moveTo>
                  <a:lnTo>
                    <a:pt x="810951" y="0"/>
                  </a:lnTo>
                  <a:lnTo>
                    <a:pt x="657209" y="169897"/>
                  </a:lnTo>
                  <a:cubicBezTo>
                    <a:pt x="558303" y="289087"/>
                    <a:pt x="471043" y="416896"/>
                    <a:pt x="398052" y="551580"/>
                  </a:cubicBezTo>
                  <a:cubicBezTo>
                    <a:pt x="325062" y="686173"/>
                    <a:pt x="264301" y="827092"/>
                    <a:pt x="222175" y="973513"/>
                  </a:cubicBezTo>
                  <a:cubicBezTo>
                    <a:pt x="179954" y="1119567"/>
                    <a:pt x="158114" y="1271396"/>
                    <a:pt x="158212" y="1423317"/>
                  </a:cubicBezTo>
                  <a:cubicBezTo>
                    <a:pt x="159085" y="1497949"/>
                    <a:pt x="166850" y="1572030"/>
                    <a:pt x="185195" y="1643544"/>
                  </a:cubicBezTo>
                  <a:cubicBezTo>
                    <a:pt x="203249" y="1715150"/>
                    <a:pt x="231300" y="1783638"/>
                    <a:pt x="264883" y="1849559"/>
                  </a:cubicBezTo>
                  <a:cubicBezTo>
                    <a:pt x="281869" y="1882474"/>
                    <a:pt x="300700" y="1914747"/>
                    <a:pt x="320500" y="1946562"/>
                  </a:cubicBezTo>
                  <a:cubicBezTo>
                    <a:pt x="340592" y="1978284"/>
                    <a:pt x="362043" y="2009549"/>
                    <a:pt x="384367" y="2040447"/>
                  </a:cubicBezTo>
                  <a:cubicBezTo>
                    <a:pt x="429598" y="2102059"/>
                    <a:pt x="479876" y="2161837"/>
                    <a:pt x="531902" y="2221891"/>
                  </a:cubicBezTo>
                  <a:cubicBezTo>
                    <a:pt x="583927" y="2282036"/>
                    <a:pt x="638282" y="2342181"/>
                    <a:pt x="691569" y="2404710"/>
                  </a:cubicBezTo>
                  <a:cubicBezTo>
                    <a:pt x="718261" y="2435882"/>
                    <a:pt x="744662" y="2467788"/>
                    <a:pt x="770966" y="2500153"/>
                  </a:cubicBezTo>
                  <a:lnTo>
                    <a:pt x="809112" y="2547004"/>
                  </a:lnTo>
                  <a:cubicBezTo>
                    <a:pt x="821632" y="2561949"/>
                    <a:pt x="833571" y="2577261"/>
                    <a:pt x="846480" y="2591838"/>
                  </a:cubicBezTo>
                  <a:cubicBezTo>
                    <a:pt x="947232" y="2710478"/>
                    <a:pt x="1056523" y="2819674"/>
                    <a:pt x="1167563" y="2923186"/>
                  </a:cubicBezTo>
                  <a:cubicBezTo>
                    <a:pt x="1223374" y="2974713"/>
                    <a:pt x="1280155" y="3024498"/>
                    <a:pt x="1338296" y="3072266"/>
                  </a:cubicBezTo>
                  <a:cubicBezTo>
                    <a:pt x="1396436" y="3120033"/>
                    <a:pt x="1455644" y="3166242"/>
                    <a:pt x="1517085" y="3209700"/>
                  </a:cubicBezTo>
                  <a:cubicBezTo>
                    <a:pt x="1639480" y="3296801"/>
                    <a:pt x="1771485" y="3374641"/>
                    <a:pt x="1916496" y="3427085"/>
                  </a:cubicBezTo>
                  <a:cubicBezTo>
                    <a:pt x="1988808" y="3453307"/>
                    <a:pt x="2063740" y="3473385"/>
                    <a:pt x="2139934" y="3488513"/>
                  </a:cubicBezTo>
                  <a:cubicBezTo>
                    <a:pt x="2159055" y="3492089"/>
                    <a:pt x="2177982" y="3496216"/>
                    <a:pt x="2197200" y="3499332"/>
                  </a:cubicBezTo>
                  <a:lnTo>
                    <a:pt x="2254952" y="3508409"/>
                  </a:lnTo>
                  <a:cubicBezTo>
                    <a:pt x="2293680" y="3513268"/>
                    <a:pt x="2332409" y="3518403"/>
                    <a:pt x="2371524" y="3521428"/>
                  </a:cubicBezTo>
                  <a:cubicBezTo>
                    <a:pt x="2391034" y="3523170"/>
                    <a:pt x="2410544" y="3524821"/>
                    <a:pt x="2430150" y="3525646"/>
                  </a:cubicBezTo>
                  <a:cubicBezTo>
                    <a:pt x="2449757" y="3526562"/>
                    <a:pt x="2469266" y="3528029"/>
                    <a:pt x="2488970" y="3528580"/>
                  </a:cubicBezTo>
                  <a:lnTo>
                    <a:pt x="2547984" y="3529863"/>
                  </a:lnTo>
                  <a:cubicBezTo>
                    <a:pt x="2567590" y="3530321"/>
                    <a:pt x="2587391" y="3529680"/>
                    <a:pt x="2607095" y="3529589"/>
                  </a:cubicBezTo>
                  <a:lnTo>
                    <a:pt x="2636698" y="3529313"/>
                  </a:lnTo>
                  <a:cubicBezTo>
                    <a:pt x="2646308" y="3529038"/>
                    <a:pt x="2655723" y="3528489"/>
                    <a:pt x="2665235" y="3528121"/>
                  </a:cubicBezTo>
                  <a:cubicBezTo>
                    <a:pt x="2674747" y="3527663"/>
                    <a:pt x="2684260" y="3527388"/>
                    <a:pt x="2693674" y="3526746"/>
                  </a:cubicBezTo>
                  <a:lnTo>
                    <a:pt x="2722016" y="3524546"/>
                  </a:lnTo>
                  <a:cubicBezTo>
                    <a:pt x="2759774" y="3521703"/>
                    <a:pt x="2797240" y="3516936"/>
                    <a:pt x="2834415" y="3511435"/>
                  </a:cubicBezTo>
                  <a:cubicBezTo>
                    <a:pt x="2983212" y="3488147"/>
                    <a:pt x="3126281" y="3442580"/>
                    <a:pt x="3262556" y="3378675"/>
                  </a:cubicBezTo>
                  <a:cubicBezTo>
                    <a:pt x="3399318" y="3315505"/>
                    <a:pt x="3529478" y="3234639"/>
                    <a:pt x="3658086" y="3145979"/>
                  </a:cubicBezTo>
                  <a:cubicBezTo>
                    <a:pt x="3690214" y="3123884"/>
                    <a:pt x="3722147" y="3100779"/>
                    <a:pt x="3753983" y="3077583"/>
                  </a:cubicBezTo>
                  <a:cubicBezTo>
                    <a:pt x="3786014" y="3054387"/>
                    <a:pt x="3817948" y="3030824"/>
                    <a:pt x="3849881" y="3006894"/>
                  </a:cubicBezTo>
                  <a:lnTo>
                    <a:pt x="3859024" y="2999988"/>
                  </a:lnTo>
                  <a:lnTo>
                    <a:pt x="3859024" y="3461786"/>
                  </a:lnTo>
                  <a:lnTo>
                    <a:pt x="3652845" y="3578823"/>
                  </a:lnTo>
                  <a:cubicBezTo>
                    <a:pt x="3574224" y="3619073"/>
                    <a:pt x="3492886" y="3656479"/>
                    <a:pt x="3408248" y="3688569"/>
                  </a:cubicBezTo>
                  <a:cubicBezTo>
                    <a:pt x="3239748" y="3753666"/>
                    <a:pt x="3058726" y="3797582"/>
                    <a:pt x="2875958" y="3814819"/>
                  </a:cubicBezTo>
                  <a:cubicBezTo>
                    <a:pt x="2830241" y="3818945"/>
                    <a:pt x="2784525" y="3822062"/>
                    <a:pt x="2738905" y="3822979"/>
                  </a:cubicBezTo>
                  <a:lnTo>
                    <a:pt x="2704642" y="3823712"/>
                  </a:lnTo>
                  <a:cubicBezTo>
                    <a:pt x="2693286" y="3823804"/>
                    <a:pt x="2681833" y="3823529"/>
                    <a:pt x="2670476" y="3823529"/>
                  </a:cubicBezTo>
                  <a:lnTo>
                    <a:pt x="2636408" y="3823162"/>
                  </a:lnTo>
                  <a:lnTo>
                    <a:pt x="2603310" y="3821971"/>
                  </a:lnTo>
                  <a:cubicBezTo>
                    <a:pt x="2515176" y="3819311"/>
                    <a:pt x="2426850" y="3812711"/>
                    <a:pt x="2338911" y="3802074"/>
                  </a:cubicBezTo>
                  <a:cubicBezTo>
                    <a:pt x="2250876" y="3791990"/>
                    <a:pt x="2163034" y="3777503"/>
                    <a:pt x="2076164" y="3758250"/>
                  </a:cubicBezTo>
                  <a:cubicBezTo>
                    <a:pt x="1989390" y="3738813"/>
                    <a:pt x="1903295" y="3715799"/>
                    <a:pt x="1818075" y="3689578"/>
                  </a:cubicBezTo>
                  <a:cubicBezTo>
                    <a:pt x="1647925" y="3636676"/>
                    <a:pt x="1479715" y="3570846"/>
                    <a:pt x="1324027" y="3483104"/>
                  </a:cubicBezTo>
                  <a:cubicBezTo>
                    <a:pt x="1168242" y="3395545"/>
                    <a:pt x="1029152" y="3284515"/>
                    <a:pt x="907727" y="3161658"/>
                  </a:cubicBezTo>
                  <a:cubicBezTo>
                    <a:pt x="846675" y="3100321"/>
                    <a:pt x="791155" y="3035041"/>
                    <a:pt x="738935" y="2968204"/>
                  </a:cubicBezTo>
                  <a:cubicBezTo>
                    <a:pt x="687008" y="2901090"/>
                    <a:pt x="637602" y="2832969"/>
                    <a:pt x="591498" y="2763380"/>
                  </a:cubicBezTo>
                  <a:cubicBezTo>
                    <a:pt x="579656" y="2746143"/>
                    <a:pt x="568494" y="2728631"/>
                    <a:pt x="557041" y="2711212"/>
                  </a:cubicBezTo>
                  <a:lnTo>
                    <a:pt x="524137" y="2660602"/>
                  </a:lnTo>
                  <a:cubicBezTo>
                    <a:pt x="503074" y="2627871"/>
                    <a:pt x="481236" y="2595414"/>
                    <a:pt x="459202" y="2562498"/>
                  </a:cubicBezTo>
                  <a:lnTo>
                    <a:pt x="324673" y="2362077"/>
                  </a:lnTo>
                  <a:cubicBezTo>
                    <a:pt x="279540" y="2293772"/>
                    <a:pt x="234988" y="2223449"/>
                    <a:pt x="193348" y="2150193"/>
                  </a:cubicBezTo>
                  <a:cubicBezTo>
                    <a:pt x="172576" y="2113519"/>
                    <a:pt x="152485" y="2076203"/>
                    <a:pt x="134141" y="2037880"/>
                  </a:cubicBezTo>
                  <a:cubicBezTo>
                    <a:pt x="115893" y="1999464"/>
                    <a:pt x="98907" y="1960315"/>
                    <a:pt x="83862" y="1920339"/>
                  </a:cubicBezTo>
                  <a:cubicBezTo>
                    <a:pt x="69108" y="1880274"/>
                    <a:pt x="56005" y="1839657"/>
                    <a:pt x="45329" y="1798399"/>
                  </a:cubicBezTo>
                  <a:cubicBezTo>
                    <a:pt x="40281" y="1777771"/>
                    <a:pt x="35137" y="1757049"/>
                    <a:pt x="30963" y="1736238"/>
                  </a:cubicBezTo>
                  <a:lnTo>
                    <a:pt x="24655" y="1705064"/>
                  </a:lnTo>
                  <a:lnTo>
                    <a:pt x="19413" y="1673800"/>
                  </a:lnTo>
                  <a:cubicBezTo>
                    <a:pt x="5727" y="1590367"/>
                    <a:pt x="0" y="1506476"/>
                    <a:pt x="0" y="1423317"/>
                  </a:cubicBezTo>
                  <a:cubicBezTo>
                    <a:pt x="388" y="1259661"/>
                    <a:pt x="18539" y="1096004"/>
                    <a:pt x="53870" y="935280"/>
                  </a:cubicBezTo>
                  <a:cubicBezTo>
                    <a:pt x="89104" y="774649"/>
                    <a:pt x="143070" y="617135"/>
                    <a:pt x="215770" y="467689"/>
                  </a:cubicBezTo>
                  <a:cubicBezTo>
                    <a:pt x="288809" y="318243"/>
                    <a:pt x="378252" y="176659"/>
                    <a:pt x="480592" y="439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2C02A9F7-5A86-41CD-98C2-5EE1CDE3A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28916" y="0"/>
              <a:ext cx="3860037" cy="3776788"/>
            </a:xfrm>
            <a:custGeom>
              <a:avLst/>
              <a:gdLst>
                <a:gd name="connsiteX0" fmla="*/ 558050 w 3860037"/>
                <a:gd name="connsiteY0" fmla="*/ 0 h 3776788"/>
                <a:gd name="connsiteX1" fmla="*/ 1224060 w 3860037"/>
                <a:gd name="connsiteY1" fmla="*/ 0 h 3776788"/>
                <a:gd name="connsiteX2" fmla="*/ 1103279 w 3860037"/>
                <a:gd name="connsiteY2" fmla="*/ 106801 h 3776788"/>
                <a:gd name="connsiteX3" fmla="*/ 697005 w 3860037"/>
                <a:gd name="connsiteY3" fmla="*/ 633564 h 3776788"/>
                <a:gd name="connsiteX4" fmla="*/ 485409 w 3860037"/>
                <a:gd name="connsiteY4" fmla="*/ 1429020 h 3776788"/>
                <a:gd name="connsiteX5" fmla="*/ 835609 w 3860037"/>
                <a:gd name="connsiteY5" fmla="*/ 2167631 h 3776788"/>
                <a:gd name="connsiteX6" fmla="*/ 1012069 w 3860037"/>
                <a:gd name="connsiteY6" fmla="*/ 2402068 h 3776788"/>
                <a:gd name="connsiteX7" fmla="*/ 2667856 w 3860037"/>
                <a:gd name="connsiteY7" fmla="*/ 3318457 h 3776788"/>
                <a:gd name="connsiteX8" fmla="*/ 3757171 w 3860037"/>
                <a:gd name="connsiteY8" fmla="*/ 2876678 h 3776788"/>
                <a:gd name="connsiteX9" fmla="*/ 3860037 w 3860037"/>
                <a:gd name="connsiteY9" fmla="*/ 2801824 h 3776788"/>
                <a:gd name="connsiteX10" fmla="*/ 3860037 w 3860037"/>
                <a:gd name="connsiteY10" fmla="*/ 3372874 h 3776788"/>
                <a:gd name="connsiteX11" fmla="*/ 3694757 w 3860037"/>
                <a:gd name="connsiteY11" fmla="*/ 3476377 h 3776788"/>
                <a:gd name="connsiteX12" fmla="*/ 2667759 w 3860037"/>
                <a:gd name="connsiteY12" fmla="*/ 3776788 h 3776788"/>
                <a:gd name="connsiteX13" fmla="*/ 610425 w 3860037"/>
                <a:gd name="connsiteY13" fmla="*/ 2659336 h 3776788"/>
                <a:gd name="connsiteX14" fmla="*/ 0 w 3860037"/>
                <a:gd name="connsiteY14" fmla="*/ 1428928 h 3776788"/>
                <a:gd name="connsiteX15" fmla="*/ 405569 w 3860037"/>
                <a:gd name="connsiteY15" fmla="*/ 197288 h 377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60037" h="3776788">
                  <a:moveTo>
                    <a:pt x="558050" y="0"/>
                  </a:moveTo>
                  <a:lnTo>
                    <a:pt x="1224060" y="0"/>
                  </a:lnTo>
                  <a:lnTo>
                    <a:pt x="1103279" y="106801"/>
                  </a:lnTo>
                  <a:cubicBezTo>
                    <a:pt x="936215" y="268568"/>
                    <a:pt x="800012" y="445084"/>
                    <a:pt x="697005" y="633564"/>
                  </a:cubicBezTo>
                  <a:cubicBezTo>
                    <a:pt x="556653" y="890464"/>
                    <a:pt x="485409" y="1158092"/>
                    <a:pt x="485409" y="1429020"/>
                  </a:cubicBezTo>
                  <a:cubicBezTo>
                    <a:pt x="485409" y="1701873"/>
                    <a:pt x="599069" y="1861221"/>
                    <a:pt x="835609" y="2167631"/>
                  </a:cubicBezTo>
                  <a:cubicBezTo>
                    <a:pt x="892682" y="2241529"/>
                    <a:pt x="951696" y="2317994"/>
                    <a:pt x="1012069" y="2402068"/>
                  </a:cubicBezTo>
                  <a:cubicBezTo>
                    <a:pt x="1473407" y="3044412"/>
                    <a:pt x="1968619" y="3318457"/>
                    <a:pt x="2667856" y="3318457"/>
                  </a:cubicBezTo>
                  <a:cubicBezTo>
                    <a:pt x="3069403" y="3318457"/>
                    <a:pt x="3377389" y="3147529"/>
                    <a:pt x="3757171" y="2876678"/>
                  </a:cubicBezTo>
                  <a:lnTo>
                    <a:pt x="3860037" y="2801824"/>
                  </a:lnTo>
                  <a:lnTo>
                    <a:pt x="3860037" y="3372874"/>
                  </a:lnTo>
                  <a:lnTo>
                    <a:pt x="3694757" y="3476377"/>
                  </a:lnTo>
                  <a:cubicBezTo>
                    <a:pt x="3392861" y="3653193"/>
                    <a:pt x="3067353" y="3776788"/>
                    <a:pt x="2667759" y="3776788"/>
                  </a:cubicBezTo>
                  <a:cubicBezTo>
                    <a:pt x="1719653" y="3776788"/>
                    <a:pt x="1104085" y="3346695"/>
                    <a:pt x="610425" y="2659336"/>
                  </a:cubicBezTo>
                  <a:cubicBezTo>
                    <a:pt x="314191" y="2246938"/>
                    <a:pt x="0" y="1964091"/>
                    <a:pt x="0" y="1428928"/>
                  </a:cubicBezTo>
                  <a:cubicBezTo>
                    <a:pt x="0" y="982968"/>
                    <a:pt x="151158" y="563404"/>
                    <a:pt x="405569" y="1972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88535FA6-8D15-4E17-B087-AD3D45711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28916" y="0"/>
              <a:ext cx="3860037" cy="3776788"/>
            </a:xfrm>
            <a:custGeom>
              <a:avLst/>
              <a:gdLst>
                <a:gd name="connsiteX0" fmla="*/ 558050 w 3860037"/>
                <a:gd name="connsiteY0" fmla="*/ 0 h 3776788"/>
                <a:gd name="connsiteX1" fmla="*/ 1370196 w 3860037"/>
                <a:gd name="connsiteY1" fmla="*/ 0 h 3776788"/>
                <a:gd name="connsiteX2" fmla="*/ 1343634 w 3860037"/>
                <a:gd name="connsiteY2" fmla="*/ 19644 h 3776788"/>
                <a:gd name="connsiteX3" fmla="*/ 783196 w 3860037"/>
                <a:gd name="connsiteY3" fmla="*/ 675555 h 3776788"/>
                <a:gd name="connsiteX4" fmla="*/ 582374 w 3860037"/>
                <a:gd name="connsiteY4" fmla="*/ 1429020 h 3776788"/>
                <a:gd name="connsiteX5" fmla="*/ 913939 w 3860037"/>
                <a:gd name="connsiteY5" fmla="*/ 2113629 h 3776788"/>
                <a:gd name="connsiteX6" fmla="*/ 1092340 w 3860037"/>
                <a:gd name="connsiteY6" fmla="*/ 2350634 h 3776788"/>
                <a:gd name="connsiteX7" fmla="*/ 1772941 w 3860037"/>
                <a:gd name="connsiteY7" fmla="*/ 3006913 h 3776788"/>
                <a:gd name="connsiteX8" fmla="*/ 2667759 w 3860037"/>
                <a:gd name="connsiteY8" fmla="*/ 3226772 h 3776788"/>
                <a:gd name="connsiteX9" fmla="*/ 3243339 w 3860037"/>
                <a:gd name="connsiteY9" fmla="*/ 3086769 h 3776788"/>
                <a:gd name="connsiteX10" fmla="*/ 3702873 w 3860037"/>
                <a:gd name="connsiteY10" fmla="*/ 2800709 h 3776788"/>
                <a:gd name="connsiteX11" fmla="*/ 3860037 w 3860037"/>
                <a:gd name="connsiteY11" fmla="*/ 2686097 h 3776788"/>
                <a:gd name="connsiteX12" fmla="*/ 3860037 w 3860037"/>
                <a:gd name="connsiteY12" fmla="*/ 3372874 h 3776788"/>
                <a:gd name="connsiteX13" fmla="*/ 3694757 w 3860037"/>
                <a:gd name="connsiteY13" fmla="*/ 3476377 h 3776788"/>
                <a:gd name="connsiteX14" fmla="*/ 2667759 w 3860037"/>
                <a:gd name="connsiteY14" fmla="*/ 3776788 h 3776788"/>
                <a:gd name="connsiteX15" fmla="*/ 610425 w 3860037"/>
                <a:gd name="connsiteY15" fmla="*/ 2659336 h 3776788"/>
                <a:gd name="connsiteX16" fmla="*/ 0 w 3860037"/>
                <a:gd name="connsiteY16" fmla="*/ 1428928 h 3776788"/>
                <a:gd name="connsiteX17" fmla="*/ 405569 w 3860037"/>
                <a:gd name="connsiteY17" fmla="*/ 197288 h 377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60037" h="3776788">
                  <a:moveTo>
                    <a:pt x="558050" y="0"/>
                  </a:moveTo>
                  <a:lnTo>
                    <a:pt x="1370196" y="0"/>
                  </a:lnTo>
                  <a:lnTo>
                    <a:pt x="1343634" y="19644"/>
                  </a:lnTo>
                  <a:cubicBezTo>
                    <a:pt x="1106705" y="211357"/>
                    <a:pt x="912969" y="438184"/>
                    <a:pt x="783196" y="675555"/>
                  </a:cubicBezTo>
                  <a:cubicBezTo>
                    <a:pt x="649929" y="919345"/>
                    <a:pt x="582374" y="1172853"/>
                    <a:pt x="582374" y="1429020"/>
                  </a:cubicBezTo>
                  <a:cubicBezTo>
                    <a:pt x="582374" y="1673817"/>
                    <a:pt x="683999" y="1815838"/>
                    <a:pt x="913939" y="2113629"/>
                  </a:cubicBezTo>
                  <a:cubicBezTo>
                    <a:pt x="971497" y="2188169"/>
                    <a:pt x="1030996" y="2265275"/>
                    <a:pt x="1092340" y="2350634"/>
                  </a:cubicBezTo>
                  <a:cubicBezTo>
                    <a:pt x="1309274" y="2652643"/>
                    <a:pt x="1531839" y="2867368"/>
                    <a:pt x="1772941" y="3006913"/>
                  </a:cubicBezTo>
                  <a:cubicBezTo>
                    <a:pt x="2028506" y="3154891"/>
                    <a:pt x="2321246" y="3226772"/>
                    <a:pt x="2667759" y="3226772"/>
                  </a:cubicBezTo>
                  <a:cubicBezTo>
                    <a:pt x="2864407" y="3226772"/>
                    <a:pt x="3047273" y="3182305"/>
                    <a:pt x="3243339" y="3086769"/>
                  </a:cubicBezTo>
                  <a:cubicBezTo>
                    <a:pt x="3394318" y="3013193"/>
                    <a:pt x="3544153" y="2914345"/>
                    <a:pt x="3702873" y="2800709"/>
                  </a:cubicBezTo>
                  <a:lnTo>
                    <a:pt x="3860037" y="2686097"/>
                  </a:lnTo>
                  <a:lnTo>
                    <a:pt x="3860037" y="3372874"/>
                  </a:lnTo>
                  <a:lnTo>
                    <a:pt x="3694757" y="3476377"/>
                  </a:lnTo>
                  <a:cubicBezTo>
                    <a:pt x="3392861" y="3653193"/>
                    <a:pt x="3067353" y="3776788"/>
                    <a:pt x="2667759" y="3776788"/>
                  </a:cubicBezTo>
                  <a:cubicBezTo>
                    <a:pt x="1719653" y="3776788"/>
                    <a:pt x="1104085" y="3346695"/>
                    <a:pt x="610425" y="2659336"/>
                  </a:cubicBezTo>
                  <a:cubicBezTo>
                    <a:pt x="314191" y="2246938"/>
                    <a:pt x="0" y="1964091"/>
                    <a:pt x="0" y="1428928"/>
                  </a:cubicBezTo>
                  <a:cubicBezTo>
                    <a:pt x="0" y="982968"/>
                    <a:pt x="151158" y="563404"/>
                    <a:pt x="405569" y="1972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32" name="Picture 8" descr="Punching Animation Practice by Reinhardt507 on DeviantArt">
            <a:extLst>
              <a:ext uri="{FF2B5EF4-FFF2-40B4-BE49-F238E27FC236}">
                <a16:creationId xmlns:a16="http://schemas.microsoft.com/office/drawing/2014/main" id="{3D9EF074-6ED1-33C3-0B75-4351541AF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53727" y="751490"/>
            <a:ext cx="3793906" cy="275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is a JSON file and how can it be opened?">
            <a:extLst>
              <a:ext uri="{FF2B5EF4-FFF2-40B4-BE49-F238E27FC236}">
                <a16:creationId xmlns:a16="http://schemas.microsoft.com/office/drawing/2014/main" id="{CFB2718F-52F3-48DE-8583-B4ADF386B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979093"/>
            <a:ext cx="4909129" cy="196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32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322684-030C-BF71-42FC-A81F22CF9E98}"/>
              </a:ext>
            </a:extLst>
          </p:cNvPr>
          <p:cNvSpPr txBox="1"/>
          <p:nvPr/>
        </p:nvSpPr>
        <p:spPr>
          <a:xfrm>
            <a:off x="6943165" y="4491317"/>
            <a:ext cx="612737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effectLst/>
                <a:latin typeface="TimesNewRomanPS"/>
              </a:rPr>
              <a:t>Organization</a:t>
            </a:r>
            <a:r>
              <a:rPr lang="en-IN" sz="2800" dirty="0">
                <a:effectLst/>
                <a:latin typeface="TimesNewRomanPSMT"/>
              </a:rPr>
              <a:t>: SAP Labs India </a:t>
            </a:r>
            <a:br>
              <a:rPr lang="en-IN" sz="2800" dirty="0">
                <a:effectLst/>
                <a:latin typeface="TimesNewRomanPSMT"/>
              </a:rPr>
            </a:br>
            <a:r>
              <a:rPr lang="en-IN" sz="2800" b="1" dirty="0">
                <a:effectLst/>
                <a:latin typeface="TimesNewRomanPS"/>
              </a:rPr>
              <a:t>Location: </a:t>
            </a:r>
            <a:r>
              <a:rPr lang="en-IN" sz="2800" dirty="0">
                <a:effectLst/>
                <a:latin typeface="TimesNewRomanPSMT"/>
              </a:rPr>
              <a:t>Bangalore </a:t>
            </a:r>
            <a:br>
              <a:rPr lang="en-IN" sz="2800" dirty="0">
                <a:effectLst/>
                <a:latin typeface="TimesNewRomanPSMT"/>
              </a:rPr>
            </a:br>
            <a:r>
              <a:rPr lang="en-IN" sz="2800" b="1" dirty="0">
                <a:effectLst/>
                <a:latin typeface="TimesNewRomanPS"/>
              </a:rPr>
              <a:t>Duration: </a:t>
            </a:r>
            <a:r>
              <a:rPr lang="en-IN" sz="2800" dirty="0">
                <a:effectLst/>
                <a:latin typeface="TimesNewRomanPSMT"/>
              </a:rPr>
              <a:t>16 weeks </a:t>
            </a:r>
            <a:br>
              <a:rPr lang="en-IN" sz="2800" dirty="0">
                <a:effectLst/>
                <a:latin typeface="TimesNewRomanPSMT"/>
              </a:rPr>
            </a:br>
            <a:r>
              <a:rPr lang="en-IN" sz="2800" b="1" dirty="0">
                <a:effectLst/>
                <a:latin typeface="TimesNewRomanPS"/>
              </a:rPr>
              <a:t>Date of Start</a:t>
            </a:r>
            <a:r>
              <a:rPr lang="en-IN" sz="2800" dirty="0">
                <a:effectLst/>
                <a:latin typeface="TimesNewRomanPSMT"/>
              </a:rPr>
              <a:t>: 5th February 2024 </a:t>
            </a:r>
            <a:br>
              <a:rPr lang="en-IN" sz="2800" dirty="0">
                <a:effectLst/>
                <a:latin typeface="TimesNewRomanPSMT"/>
              </a:rPr>
            </a:br>
            <a:r>
              <a:rPr lang="en-IN" sz="2800" b="1" dirty="0">
                <a:effectLst/>
                <a:latin typeface="TimesNewRomanPS"/>
              </a:rPr>
              <a:t>Date of Submission</a:t>
            </a:r>
            <a:r>
              <a:rPr lang="en-IN" sz="2800" dirty="0">
                <a:effectLst/>
                <a:latin typeface="TimesNewRomanPSMT"/>
              </a:rPr>
              <a:t>: 1st June 2024 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679016-11A2-AC96-8073-8671B0CE828C}"/>
              </a:ext>
            </a:extLst>
          </p:cNvPr>
          <p:cNvSpPr txBox="1"/>
          <p:nvPr/>
        </p:nvSpPr>
        <p:spPr>
          <a:xfrm>
            <a:off x="295835" y="309282"/>
            <a:ext cx="11658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effectLst/>
                <a:latin typeface="TimesNewRomanPS"/>
              </a:rPr>
              <a:t>BIRLA INSTITUTE OF TECHNOLOGY AND SCIENCE PILANI (RAJASTHAN)</a:t>
            </a:r>
            <a:br>
              <a:rPr lang="en-IN" sz="3600" b="1" dirty="0">
                <a:effectLst/>
                <a:latin typeface="TimesNewRomanPS"/>
              </a:rPr>
            </a:br>
            <a:r>
              <a:rPr lang="en-IN" sz="3600" b="1" dirty="0">
                <a:effectLst/>
                <a:latin typeface="TimesNewRomanPS"/>
              </a:rPr>
              <a:t>WILP Division </a:t>
            </a:r>
            <a:endParaRPr lang="en-IN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36BFC-090F-1C24-02B7-706E5C92CC5D}"/>
              </a:ext>
            </a:extLst>
          </p:cNvPr>
          <p:cNvSpPr txBox="1"/>
          <p:nvPr/>
        </p:nvSpPr>
        <p:spPr>
          <a:xfrm>
            <a:off x="0" y="4478793"/>
            <a:ext cx="435236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effectLst/>
                <a:latin typeface="TimesNewRomanPS"/>
              </a:rPr>
              <a:t>Name (s) and Designation (s) of your Supervisor and Additional Examiner: </a:t>
            </a:r>
            <a:endParaRPr lang="en-IN" sz="2800" dirty="0"/>
          </a:p>
          <a:p>
            <a:r>
              <a:rPr lang="en-IN" sz="2800" dirty="0">
                <a:effectLst/>
                <a:latin typeface="TimesNewRomanPSMT"/>
              </a:rPr>
              <a:t>Dharmesh Rana and Sujith Pratap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7857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40392-4520-5F7A-6F94-2F42507E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Goal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61EED-DB49-B2F6-CEFA-6DD3EE300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Contribution : </a:t>
            </a:r>
            <a:br>
              <a:rPr lang="en-US" dirty="0"/>
            </a:br>
            <a:r>
              <a:rPr lang="en-US" dirty="0"/>
              <a:t>New kind of serialization and deserialization technique/ flow chart.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Which one to recommend? </a:t>
            </a:r>
            <a:br>
              <a:rPr lang="en-US" dirty="0"/>
            </a:br>
            <a:r>
              <a:rPr lang="en-US" dirty="0"/>
              <a:t>With given conditions, achieve minimum serialization and deserialization.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0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EDF3E-CD42-793E-0E83-4E868A16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800"/>
              <a:t>Secondary Goal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81EFCF-69D9-E2DB-50D0-E93E542C0B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642624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483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80069-8FD9-E735-52AD-A2FD5A63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6004" y="2976914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6" name="Graphic 5" descr="Bar chart">
            <a:extLst>
              <a:ext uri="{FF2B5EF4-FFF2-40B4-BE49-F238E27FC236}">
                <a16:creationId xmlns:a16="http://schemas.microsoft.com/office/drawing/2014/main" id="{C63ABF82-F2B2-936D-CDBC-34174509B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359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D2F5602-6586-46E4-8645-2CDA442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434B85-DB0D-4010-A6A1-147F28D47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E35CEA-4892-DC34-B3F9-99F2F4A8D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47414" y="129677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Serialization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E5F4F0-80C0-49F3-84A2-453DE42F2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915607" cy="2187829"/>
            <a:chOff x="-305" y="-1"/>
            <a:chExt cx="3832880" cy="287613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42FEDB6-5432-4162-8648-3827572AF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9FE345E-092D-4A20-A43A-0F9258D96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313FCF-0EE7-4C6B-BAB3-EFC9451D3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9ECD02-BE1B-4347-8C2E-EEA69008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5396844-575A-3DE1-816A-4403950B6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98620"/>
              </p:ext>
            </p:extLst>
          </p:nvPr>
        </p:nvGraphicFramePr>
        <p:xfrm>
          <a:off x="1179225" y="2950745"/>
          <a:ext cx="5029451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8830">
                  <a:extLst>
                    <a:ext uri="{9D8B030D-6E8A-4147-A177-3AD203B41FA5}">
                      <a16:colId xmlns:a16="http://schemas.microsoft.com/office/drawing/2014/main" val="2120397011"/>
                    </a:ext>
                  </a:extLst>
                </a:gridCol>
                <a:gridCol w="1689389">
                  <a:extLst>
                    <a:ext uri="{9D8B030D-6E8A-4147-A177-3AD203B41FA5}">
                      <a16:colId xmlns:a16="http://schemas.microsoft.com/office/drawing/2014/main" val="1360188718"/>
                    </a:ext>
                  </a:extLst>
                </a:gridCol>
                <a:gridCol w="1661232">
                  <a:extLst>
                    <a:ext uri="{9D8B030D-6E8A-4147-A177-3AD203B41FA5}">
                      <a16:colId xmlns:a16="http://schemas.microsoft.com/office/drawing/2014/main" val="197684082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JSON Serialization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Custom Serialization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84596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Objects { }. In an Array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Time ( in milliseconds 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Time ( in milliseconds 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64122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96187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06399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43354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0.31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1.3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57321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2.74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5.34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125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100000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23.69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29.49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55302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1000000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highlight>
                            <a:srgbClr val="FF6B7C"/>
                          </a:highlight>
                        </a:rPr>
                        <a:t>224.28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6B7C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highlight>
                            <a:srgbClr val="B5E6A2"/>
                          </a:highlight>
                        </a:rPr>
                        <a:t>215.47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5E6A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13061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10000000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highlight>
                            <a:srgbClr val="FF6B7C"/>
                          </a:highlight>
                        </a:rPr>
                        <a:t>2168.73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6B7C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highlight>
                            <a:srgbClr val="B5E6A2"/>
                          </a:highlight>
                        </a:rPr>
                        <a:t>2041.46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5E6A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73165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100000000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highlight>
                            <a:srgbClr val="FF6B7C"/>
                          </a:highlight>
                        </a:rPr>
                        <a:t>21891.67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6B7C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highlight>
                            <a:srgbClr val="B5E6A2"/>
                          </a:highlight>
                        </a:rPr>
                        <a:t>19421.5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5E6A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26455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1000000000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highlight>
                            <a:srgbClr val="FF6B7C"/>
                          </a:highlight>
                        </a:rPr>
                        <a:t>216523.15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6B7C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  <a:highlight>
                            <a:srgbClr val="B5E6A2"/>
                          </a:highlight>
                        </a:rPr>
                        <a:t>191821.11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B5E6A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39960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2C72EF7-2EE7-BBED-6C51-8C7625639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982" y="519000"/>
            <a:ext cx="5486857" cy="355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91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D2F5602-6586-46E4-8645-2CDA442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434B85-DB0D-4010-A6A1-147F28D47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E35CEA-4892-DC34-B3F9-99F2F4A8D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03562" y="1890045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Deserialization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2E5F4F0-80C0-49F3-84A2-453DE42F2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915607" cy="2187829"/>
            <a:chOff x="-305" y="-1"/>
            <a:chExt cx="3832880" cy="287613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2FEDB6-5432-4162-8648-3827572AF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FE345E-092D-4A20-A43A-0F9258D96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A313FCF-0EE7-4C6B-BAB3-EFC9451D3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B9ECD02-BE1B-4347-8C2E-EEA69008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AC474F3-57AA-26A9-0CF1-7A048D773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237540"/>
              </p:ext>
            </p:extLst>
          </p:nvPr>
        </p:nvGraphicFramePr>
        <p:xfrm>
          <a:off x="635806" y="3244263"/>
          <a:ext cx="4820114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8953">
                  <a:extLst>
                    <a:ext uri="{9D8B030D-6E8A-4147-A177-3AD203B41FA5}">
                      <a16:colId xmlns:a16="http://schemas.microsoft.com/office/drawing/2014/main" val="451667832"/>
                    </a:ext>
                  </a:extLst>
                </a:gridCol>
                <a:gridCol w="1619073">
                  <a:extLst>
                    <a:ext uri="{9D8B030D-6E8A-4147-A177-3AD203B41FA5}">
                      <a16:colId xmlns:a16="http://schemas.microsoft.com/office/drawing/2014/main" val="1080190658"/>
                    </a:ext>
                  </a:extLst>
                </a:gridCol>
                <a:gridCol w="1592088">
                  <a:extLst>
                    <a:ext uri="{9D8B030D-6E8A-4147-A177-3AD203B41FA5}">
                      <a16:colId xmlns:a16="http://schemas.microsoft.com/office/drawing/2014/main" val="220116305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JSON Deserialization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Custom Deserialization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6497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Objects { }. In an Array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Time ( in milliseconds 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Time ( in milliseconds 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8286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42457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47568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3669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0.38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1.22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92253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3.34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5.02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33232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100000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29.94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33.63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78009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1000000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highlight>
                            <a:srgbClr val="FF6B7C"/>
                          </a:highlight>
                        </a:rPr>
                        <a:t>300.08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6B7C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highlight>
                            <a:srgbClr val="B5E6A2"/>
                          </a:highlight>
                        </a:rPr>
                        <a:t>291.25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5E6A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36824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10000000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highlight>
                            <a:srgbClr val="FF6B7C"/>
                          </a:highlight>
                        </a:rPr>
                        <a:t>2903.63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6B7C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highlight>
                            <a:srgbClr val="B5E6A2"/>
                          </a:highlight>
                        </a:rPr>
                        <a:t>2759.26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5E6A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80022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100000000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highlight>
                            <a:srgbClr val="FF6B7C"/>
                          </a:highlight>
                        </a:rPr>
                        <a:t>28519.25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6B7C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highlight>
                            <a:srgbClr val="B5E6A2"/>
                          </a:highlight>
                        </a:rPr>
                        <a:t>27669.63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5E6A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42084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1000000000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highlight>
                            <a:srgbClr val="FF6B7C"/>
                          </a:highlight>
                        </a:rPr>
                        <a:t>1159420.74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6B7C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  <a:highlight>
                            <a:srgbClr val="B5E6A2"/>
                          </a:highlight>
                        </a:rPr>
                        <a:t>274499.51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B5E6A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506398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5F64CC46-E3A1-697F-1BBC-4837EF555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828" y="309281"/>
            <a:ext cx="6470201" cy="416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99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data flow&#10;&#10;Description automatically generated">
            <a:extLst>
              <a:ext uri="{FF2B5EF4-FFF2-40B4-BE49-F238E27FC236}">
                <a16:creationId xmlns:a16="http://schemas.microsoft.com/office/drawing/2014/main" id="{875F1083-9ED5-667D-55B0-8A939D55B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82" y="643467"/>
            <a:ext cx="2576174" cy="5571065"/>
          </a:xfrm>
          <a:prstGeom prst="rect">
            <a:avLst/>
          </a:prstGeom>
        </p:spPr>
      </p:pic>
      <p:pic>
        <p:nvPicPr>
          <p:cNvPr id="5" name="Picture 4" descr="A diagram of a data flow&#10;&#10;Description automatically generated with medium confidence">
            <a:extLst>
              <a:ext uri="{FF2B5EF4-FFF2-40B4-BE49-F238E27FC236}">
                <a16:creationId xmlns:a16="http://schemas.microsoft.com/office/drawing/2014/main" id="{F125DC43-7074-EB5B-BE62-8DC3D68FE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124" y="643467"/>
            <a:ext cx="3857493" cy="55710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C8E458-87B3-3294-CAE8-A6E92278CCFC}"/>
              </a:ext>
            </a:extLst>
          </p:cNvPr>
          <p:cNvSpPr txBox="1"/>
          <p:nvPr/>
        </p:nvSpPr>
        <p:spPr>
          <a:xfrm>
            <a:off x="4243988" y="1659367"/>
            <a:ext cx="2414128" cy="363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 Serialization</a:t>
            </a:r>
          </a:p>
          <a:p>
            <a:pPr defTabSz="740664">
              <a:spcAft>
                <a:spcPts val="600"/>
              </a:spcAft>
            </a:pPr>
            <a:endParaRPr lang="en-US" sz="145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40664">
              <a:spcAft>
                <a:spcPts val="600"/>
              </a:spcAft>
            </a:pPr>
            <a:endParaRPr lang="en-US" sz="145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40664">
              <a:spcAft>
                <a:spcPts val="600"/>
              </a:spcAft>
            </a:pPr>
            <a:endParaRPr lang="en-US" sz="145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40664">
              <a:spcAft>
                <a:spcPts val="600"/>
              </a:spcAft>
            </a:pPr>
            <a:endParaRPr lang="en-US" sz="145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40664">
              <a:spcAft>
                <a:spcPts val="600"/>
              </a:spcAft>
            </a:pPr>
            <a:endParaRPr lang="en-US" sz="145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40664">
              <a:spcAft>
                <a:spcPts val="600"/>
              </a:spcAft>
            </a:pPr>
            <a:endParaRPr lang="en-US" sz="145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40664">
              <a:spcAft>
                <a:spcPts val="600"/>
              </a:spcAft>
            </a:pPr>
            <a:endParaRPr lang="en-US" sz="145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40664">
              <a:spcAft>
                <a:spcPts val="600"/>
              </a:spcAft>
            </a:pPr>
            <a:endParaRPr lang="en-US" sz="145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40664">
              <a:spcAft>
                <a:spcPts val="600"/>
              </a:spcAft>
            </a:pPr>
            <a:endParaRPr lang="en-US" sz="145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40664">
              <a:spcAft>
                <a:spcPts val="600"/>
              </a:spcAft>
            </a:pPr>
            <a:endParaRPr lang="en-US" sz="145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40664">
              <a:spcAft>
                <a:spcPts val="600"/>
              </a:spcAft>
            </a:pP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 Deserialization </a:t>
            </a: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F88A09-EF21-8F53-FF5A-EF47B0E57011}"/>
              </a:ext>
            </a:extLst>
          </p:cNvPr>
          <p:cNvCxnSpPr>
            <a:cxnSpLocks/>
          </p:cNvCxnSpPr>
          <p:nvPr/>
        </p:nvCxnSpPr>
        <p:spPr>
          <a:xfrm flipH="1">
            <a:off x="3708728" y="1965229"/>
            <a:ext cx="24032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8CFC91-9306-24FA-E4CC-220E16F029FA}"/>
              </a:ext>
            </a:extLst>
          </p:cNvPr>
          <p:cNvCxnSpPr>
            <a:cxnSpLocks/>
          </p:cNvCxnSpPr>
          <p:nvPr/>
        </p:nvCxnSpPr>
        <p:spPr>
          <a:xfrm>
            <a:off x="4342301" y="4449163"/>
            <a:ext cx="28183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062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65AFB6-51E9-5371-86E0-A0415509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: ) </a:t>
            </a:r>
          </a:p>
        </p:txBody>
      </p:sp>
    </p:spTree>
    <p:extLst>
      <p:ext uri="{BB962C8B-B14F-4D97-AF65-F5344CB8AC3E}">
        <p14:creationId xmlns:p14="http://schemas.microsoft.com/office/powerpoint/2010/main" val="2638031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230</Words>
  <Application>Microsoft Macintosh PowerPoint</Application>
  <PresentationFormat>Widescreen</PresentationFormat>
  <Paragraphs>102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Aptos Narrow</vt:lpstr>
      <vt:lpstr>Arial</vt:lpstr>
      <vt:lpstr>TimesNewRomanPS</vt:lpstr>
      <vt:lpstr>TimesNewRomanPSMT</vt:lpstr>
      <vt:lpstr>Office Theme</vt:lpstr>
      <vt:lpstr>PowerPoint Presentation</vt:lpstr>
      <vt:lpstr>PowerPoint Presentation</vt:lpstr>
      <vt:lpstr>Goal</vt:lpstr>
      <vt:lpstr>Secondary Goal</vt:lpstr>
      <vt:lpstr>Results</vt:lpstr>
      <vt:lpstr>Serialization</vt:lpstr>
      <vt:lpstr>Deserialization</vt:lpstr>
      <vt:lpstr>PowerPoint Presentation</vt:lpstr>
      <vt:lpstr>Thank you : 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Gulati, Shraddha</dc:creator>
  <cp:lastModifiedBy>Gulati, Shraddha</cp:lastModifiedBy>
  <cp:revision>2</cp:revision>
  <dcterms:created xsi:type="dcterms:W3CDTF">2024-05-30T06:21:10Z</dcterms:created>
  <dcterms:modified xsi:type="dcterms:W3CDTF">2024-05-30T07:29:56Z</dcterms:modified>
</cp:coreProperties>
</file>