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sldIdLst>
    <p:sldId id="256" r:id="rId5"/>
    <p:sldId id="257" r:id="rId6"/>
    <p:sldId id="272" r:id="rId7"/>
    <p:sldId id="287" r:id="rId8"/>
    <p:sldId id="303" r:id="rId9"/>
    <p:sldId id="304" r:id="rId10"/>
    <p:sldId id="288" r:id="rId11"/>
    <p:sldId id="295" r:id="rId12"/>
    <p:sldId id="296" r:id="rId13"/>
    <p:sldId id="297" r:id="rId14"/>
    <p:sldId id="290" r:id="rId15"/>
    <p:sldId id="279" r:id="rId16"/>
    <p:sldId id="299" r:id="rId17"/>
    <p:sldId id="298" r:id="rId18"/>
    <p:sldId id="294" r:id="rId19"/>
    <p:sldId id="291" r:id="rId20"/>
    <p:sldId id="292" r:id="rId21"/>
    <p:sldId id="293" r:id="rId22"/>
    <p:sldId id="300" r:id="rId23"/>
    <p:sldId id="301" r:id="rId24"/>
    <p:sldId id="302" r:id="rId25"/>
    <p:sldId id="285" r:id="rId26"/>
    <p:sldId id="286" r:id="rId27"/>
    <p:sldId id="260" r:id="rId28"/>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173" autoAdjust="0"/>
  </p:normalViewPr>
  <p:slideViewPr>
    <p:cSldViewPr snapToGrid="0">
      <p:cViewPr varScale="1">
        <p:scale>
          <a:sx n="69" d="100"/>
          <a:sy n="69" d="100"/>
        </p:scale>
        <p:origin x="4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panose="020B0604020202020204"/>
            </a:endParaRPr>
          </a:p>
        </p:txBody>
      </p:sp>
      <p:sp>
        <p:nvSpPr>
          <p:cNvPr id="25" name="PlaceHolder 2"/>
          <p:cNvSpPr>
            <a:spLocks noGrp="1"/>
          </p:cNvSpPr>
          <p:nvPr>
            <p:ph/>
          </p:nvPr>
        </p:nvSpPr>
        <p:spPr>
          <a:xfrm>
            <a:off x="727560" y="1602720"/>
            <a:ext cx="1097244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26" name="PlaceHolder 3"/>
          <p:cNvSpPr>
            <a:spLocks noGrp="1"/>
          </p:cNvSpPr>
          <p:nvPr>
            <p:ph/>
          </p:nvPr>
        </p:nvSpPr>
        <p:spPr>
          <a:xfrm>
            <a:off x="727560" y="3680280"/>
            <a:ext cx="1097244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panose="020B0604020202020204"/>
            </a:endParaRPr>
          </a:p>
        </p:txBody>
      </p:sp>
      <p:sp>
        <p:nvSpPr>
          <p:cNvPr id="28" name="PlaceHolder 2"/>
          <p:cNvSpPr>
            <a:spLocks noGrp="1"/>
          </p:cNvSpPr>
          <p:nvPr>
            <p:ph/>
          </p:nvPr>
        </p:nvSpPr>
        <p:spPr>
          <a:xfrm>
            <a:off x="727560" y="1602720"/>
            <a:ext cx="535428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29" name="PlaceHolder 3"/>
          <p:cNvSpPr>
            <a:spLocks noGrp="1"/>
          </p:cNvSpPr>
          <p:nvPr>
            <p:ph/>
          </p:nvPr>
        </p:nvSpPr>
        <p:spPr>
          <a:xfrm>
            <a:off x="6350040" y="1602720"/>
            <a:ext cx="535428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30" name="PlaceHolder 4"/>
          <p:cNvSpPr>
            <a:spLocks noGrp="1"/>
          </p:cNvSpPr>
          <p:nvPr>
            <p:ph/>
          </p:nvPr>
        </p:nvSpPr>
        <p:spPr>
          <a:xfrm>
            <a:off x="727560" y="3680280"/>
            <a:ext cx="535428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31" name="PlaceHolder 5"/>
          <p:cNvSpPr>
            <a:spLocks noGrp="1"/>
          </p:cNvSpPr>
          <p:nvPr>
            <p:ph/>
          </p:nvPr>
        </p:nvSpPr>
        <p:spPr>
          <a:xfrm>
            <a:off x="6350040" y="3680280"/>
            <a:ext cx="535428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panose="020B0604020202020204"/>
            </a:endParaRPr>
          </a:p>
        </p:txBody>
      </p:sp>
      <p:sp>
        <p:nvSpPr>
          <p:cNvPr id="33" name="PlaceHolder 2"/>
          <p:cNvSpPr>
            <a:spLocks noGrp="1"/>
          </p:cNvSpPr>
          <p:nvPr>
            <p:ph/>
          </p:nvPr>
        </p:nvSpPr>
        <p:spPr>
          <a:xfrm>
            <a:off x="727560" y="1602720"/>
            <a:ext cx="353304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34" name="PlaceHolder 3"/>
          <p:cNvSpPr>
            <a:spLocks noGrp="1"/>
          </p:cNvSpPr>
          <p:nvPr>
            <p:ph/>
          </p:nvPr>
        </p:nvSpPr>
        <p:spPr>
          <a:xfrm>
            <a:off x="4437720" y="1602720"/>
            <a:ext cx="353304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35" name="PlaceHolder 4"/>
          <p:cNvSpPr>
            <a:spLocks noGrp="1"/>
          </p:cNvSpPr>
          <p:nvPr>
            <p:ph/>
          </p:nvPr>
        </p:nvSpPr>
        <p:spPr>
          <a:xfrm>
            <a:off x="8147880" y="1602720"/>
            <a:ext cx="353304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36" name="PlaceHolder 5"/>
          <p:cNvSpPr>
            <a:spLocks noGrp="1"/>
          </p:cNvSpPr>
          <p:nvPr>
            <p:ph/>
          </p:nvPr>
        </p:nvSpPr>
        <p:spPr>
          <a:xfrm>
            <a:off x="727560" y="3680280"/>
            <a:ext cx="353304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37" name="PlaceHolder 6"/>
          <p:cNvSpPr>
            <a:spLocks noGrp="1"/>
          </p:cNvSpPr>
          <p:nvPr>
            <p:ph/>
          </p:nvPr>
        </p:nvSpPr>
        <p:spPr>
          <a:xfrm>
            <a:off x="4437720" y="3680280"/>
            <a:ext cx="353304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38" name="PlaceHolder 7"/>
          <p:cNvSpPr>
            <a:spLocks noGrp="1"/>
          </p:cNvSpPr>
          <p:nvPr>
            <p:ph/>
          </p:nvPr>
        </p:nvSpPr>
        <p:spPr>
          <a:xfrm>
            <a:off x="8147880" y="3680280"/>
            <a:ext cx="353304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panose="020B0604020202020204"/>
            </a:endParaRPr>
          </a:p>
        </p:txBody>
      </p:sp>
      <p:sp>
        <p:nvSpPr>
          <p:cNvPr id="43" name="PlaceHolder 2"/>
          <p:cNvSpPr>
            <a:spLocks noGrp="1"/>
          </p:cNvSpPr>
          <p:nvPr>
            <p:ph type="subTitle"/>
          </p:nvPr>
        </p:nvSpPr>
        <p:spPr>
          <a:xfrm>
            <a:off x="727560" y="16027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panose="020B0604020202020204"/>
            </a:endParaRPr>
          </a:p>
        </p:txBody>
      </p:sp>
      <p:sp>
        <p:nvSpPr>
          <p:cNvPr id="45" name="PlaceHolder 2"/>
          <p:cNvSpPr>
            <a:spLocks noGrp="1"/>
          </p:cNvSpPr>
          <p:nvPr>
            <p:ph/>
          </p:nvPr>
        </p:nvSpPr>
        <p:spPr>
          <a:xfrm>
            <a:off x="727560" y="1602720"/>
            <a:ext cx="10972440" cy="397728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panose="020B0604020202020204"/>
            </a:endParaRPr>
          </a:p>
        </p:txBody>
      </p:sp>
      <p:sp>
        <p:nvSpPr>
          <p:cNvPr id="47" name="PlaceHolder 2"/>
          <p:cNvSpPr>
            <a:spLocks noGrp="1"/>
          </p:cNvSpPr>
          <p:nvPr>
            <p:ph/>
          </p:nvPr>
        </p:nvSpPr>
        <p:spPr>
          <a:xfrm>
            <a:off x="727560" y="1602720"/>
            <a:ext cx="5354280" cy="397728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48" name="PlaceHolder 3"/>
          <p:cNvSpPr>
            <a:spLocks noGrp="1"/>
          </p:cNvSpPr>
          <p:nvPr>
            <p:ph/>
          </p:nvPr>
        </p:nvSpPr>
        <p:spPr>
          <a:xfrm>
            <a:off x="6350040" y="1602720"/>
            <a:ext cx="5354280" cy="397728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600000" y="180000"/>
            <a:ext cx="8390520" cy="53078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panose="020B0604020202020204"/>
            </a:endParaRPr>
          </a:p>
        </p:txBody>
      </p:sp>
      <p:sp>
        <p:nvSpPr>
          <p:cNvPr id="52" name="PlaceHolder 2"/>
          <p:cNvSpPr>
            <a:spLocks noGrp="1"/>
          </p:cNvSpPr>
          <p:nvPr>
            <p:ph/>
          </p:nvPr>
        </p:nvSpPr>
        <p:spPr>
          <a:xfrm>
            <a:off x="727560" y="1602720"/>
            <a:ext cx="535428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53" name="PlaceHolder 3"/>
          <p:cNvSpPr>
            <a:spLocks noGrp="1"/>
          </p:cNvSpPr>
          <p:nvPr>
            <p:ph/>
          </p:nvPr>
        </p:nvSpPr>
        <p:spPr>
          <a:xfrm>
            <a:off x="6350040" y="1602720"/>
            <a:ext cx="5354280" cy="397728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54" name="PlaceHolder 4"/>
          <p:cNvSpPr>
            <a:spLocks noGrp="1"/>
          </p:cNvSpPr>
          <p:nvPr>
            <p:ph/>
          </p:nvPr>
        </p:nvSpPr>
        <p:spPr>
          <a:xfrm>
            <a:off x="727560" y="3680280"/>
            <a:ext cx="535428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panose="020B0604020202020204"/>
            </a:endParaRPr>
          </a:p>
        </p:txBody>
      </p:sp>
      <p:sp>
        <p:nvSpPr>
          <p:cNvPr id="4" name="PlaceHolder 2"/>
          <p:cNvSpPr>
            <a:spLocks noGrp="1"/>
          </p:cNvSpPr>
          <p:nvPr>
            <p:ph type="subTitle"/>
          </p:nvPr>
        </p:nvSpPr>
        <p:spPr>
          <a:xfrm>
            <a:off x="727560" y="16027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panose="020B0604020202020204"/>
            </a:endParaRPr>
          </a:p>
        </p:txBody>
      </p:sp>
      <p:sp>
        <p:nvSpPr>
          <p:cNvPr id="56" name="PlaceHolder 2"/>
          <p:cNvSpPr>
            <a:spLocks noGrp="1"/>
          </p:cNvSpPr>
          <p:nvPr>
            <p:ph/>
          </p:nvPr>
        </p:nvSpPr>
        <p:spPr>
          <a:xfrm>
            <a:off x="727560" y="1602720"/>
            <a:ext cx="5354280" cy="397728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57" name="PlaceHolder 3"/>
          <p:cNvSpPr>
            <a:spLocks noGrp="1"/>
          </p:cNvSpPr>
          <p:nvPr>
            <p:ph/>
          </p:nvPr>
        </p:nvSpPr>
        <p:spPr>
          <a:xfrm>
            <a:off x="6350040" y="1602720"/>
            <a:ext cx="535428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58" name="PlaceHolder 4"/>
          <p:cNvSpPr>
            <a:spLocks noGrp="1"/>
          </p:cNvSpPr>
          <p:nvPr>
            <p:ph/>
          </p:nvPr>
        </p:nvSpPr>
        <p:spPr>
          <a:xfrm>
            <a:off x="6350040" y="3680280"/>
            <a:ext cx="535428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panose="020B0604020202020204"/>
            </a:endParaRPr>
          </a:p>
        </p:txBody>
      </p:sp>
      <p:sp>
        <p:nvSpPr>
          <p:cNvPr id="60" name="PlaceHolder 2"/>
          <p:cNvSpPr>
            <a:spLocks noGrp="1"/>
          </p:cNvSpPr>
          <p:nvPr>
            <p:ph/>
          </p:nvPr>
        </p:nvSpPr>
        <p:spPr>
          <a:xfrm>
            <a:off x="727560" y="1602720"/>
            <a:ext cx="535428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61" name="PlaceHolder 3"/>
          <p:cNvSpPr>
            <a:spLocks noGrp="1"/>
          </p:cNvSpPr>
          <p:nvPr>
            <p:ph/>
          </p:nvPr>
        </p:nvSpPr>
        <p:spPr>
          <a:xfrm>
            <a:off x="6350040" y="1602720"/>
            <a:ext cx="535428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62" name="PlaceHolder 4"/>
          <p:cNvSpPr>
            <a:spLocks noGrp="1"/>
          </p:cNvSpPr>
          <p:nvPr>
            <p:ph/>
          </p:nvPr>
        </p:nvSpPr>
        <p:spPr>
          <a:xfrm>
            <a:off x="727560" y="3680280"/>
            <a:ext cx="1097244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panose="020B0604020202020204"/>
            </a:endParaRPr>
          </a:p>
        </p:txBody>
      </p:sp>
      <p:sp>
        <p:nvSpPr>
          <p:cNvPr id="64" name="PlaceHolder 2"/>
          <p:cNvSpPr>
            <a:spLocks noGrp="1"/>
          </p:cNvSpPr>
          <p:nvPr>
            <p:ph/>
          </p:nvPr>
        </p:nvSpPr>
        <p:spPr>
          <a:xfrm>
            <a:off x="727560" y="1602720"/>
            <a:ext cx="1097244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65" name="PlaceHolder 3"/>
          <p:cNvSpPr>
            <a:spLocks noGrp="1"/>
          </p:cNvSpPr>
          <p:nvPr>
            <p:ph/>
          </p:nvPr>
        </p:nvSpPr>
        <p:spPr>
          <a:xfrm>
            <a:off x="727560" y="3680280"/>
            <a:ext cx="1097244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panose="020B0604020202020204"/>
            </a:endParaRPr>
          </a:p>
        </p:txBody>
      </p:sp>
      <p:sp>
        <p:nvSpPr>
          <p:cNvPr id="67" name="PlaceHolder 2"/>
          <p:cNvSpPr>
            <a:spLocks noGrp="1"/>
          </p:cNvSpPr>
          <p:nvPr>
            <p:ph/>
          </p:nvPr>
        </p:nvSpPr>
        <p:spPr>
          <a:xfrm>
            <a:off x="727560" y="1602720"/>
            <a:ext cx="535428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68" name="PlaceHolder 3"/>
          <p:cNvSpPr>
            <a:spLocks noGrp="1"/>
          </p:cNvSpPr>
          <p:nvPr>
            <p:ph/>
          </p:nvPr>
        </p:nvSpPr>
        <p:spPr>
          <a:xfrm>
            <a:off x="6350040" y="1602720"/>
            <a:ext cx="535428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69" name="PlaceHolder 4"/>
          <p:cNvSpPr>
            <a:spLocks noGrp="1"/>
          </p:cNvSpPr>
          <p:nvPr>
            <p:ph/>
          </p:nvPr>
        </p:nvSpPr>
        <p:spPr>
          <a:xfrm>
            <a:off x="727560" y="3680280"/>
            <a:ext cx="535428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70" name="PlaceHolder 5"/>
          <p:cNvSpPr>
            <a:spLocks noGrp="1"/>
          </p:cNvSpPr>
          <p:nvPr>
            <p:ph/>
          </p:nvPr>
        </p:nvSpPr>
        <p:spPr>
          <a:xfrm>
            <a:off x="6350040" y="3680280"/>
            <a:ext cx="535428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panose="020B0604020202020204"/>
            </a:endParaRPr>
          </a:p>
        </p:txBody>
      </p:sp>
      <p:sp>
        <p:nvSpPr>
          <p:cNvPr id="72" name="PlaceHolder 2"/>
          <p:cNvSpPr>
            <a:spLocks noGrp="1"/>
          </p:cNvSpPr>
          <p:nvPr>
            <p:ph/>
          </p:nvPr>
        </p:nvSpPr>
        <p:spPr>
          <a:xfrm>
            <a:off x="727560" y="1602720"/>
            <a:ext cx="353304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73" name="PlaceHolder 3"/>
          <p:cNvSpPr>
            <a:spLocks noGrp="1"/>
          </p:cNvSpPr>
          <p:nvPr>
            <p:ph/>
          </p:nvPr>
        </p:nvSpPr>
        <p:spPr>
          <a:xfrm>
            <a:off x="4437720" y="1602720"/>
            <a:ext cx="353304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74" name="PlaceHolder 4"/>
          <p:cNvSpPr>
            <a:spLocks noGrp="1"/>
          </p:cNvSpPr>
          <p:nvPr>
            <p:ph/>
          </p:nvPr>
        </p:nvSpPr>
        <p:spPr>
          <a:xfrm>
            <a:off x="8147880" y="1602720"/>
            <a:ext cx="353304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75" name="PlaceHolder 5"/>
          <p:cNvSpPr>
            <a:spLocks noGrp="1"/>
          </p:cNvSpPr>
          <p:nvPr>
            <p:ph/>
          </p:nvPr>
        </p:nvSpPr>
        <p:spPr>
          <a:xfrm>
            <a:off x="727560" y="3680280"/>
            <a:ext cx="353304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76" name="PlaceHolder 6"/>
          <p:cNvSpPr>
            <a:spLocks noGrp="1"/>
          </p:cNvSpPr>
          <p:nvPr>
            <p:ph/>
          </p:nvPr>
        </p:nvSpPr>
        <p:spPr>
          <a:xfrm>
            <a:off x="4437720" y="3680280"/>
            <a:ext cx="353304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77" name="PlaceHolder 7"/>
          <p:cNvSpPr>
            <a:spLocks noGrp="1"/>
          </p:cNvSpPr>
          <p:nvPr>
            <p:ph/>
          </p:nvPr>
        </p:nvSpPr>
        <p:spPr>
          <a:xfrm>
            <a:off x="8147880" y="3680280"/>
            <a:ext cx="353304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panose="020B0604020202020204"/>
            </a:endParaRPr>
          </a:p>
        </p:txBody>
      </p:sp>
      <p:sp>
        <p:nvSpPr>
          <p:cNvPr id="82" name="PlaceHolder 2"/>
          <p:cNvSpPr>
            <a:spLocks noGrp="1"/>
          </p:cNvSpPr>
          <p:nvPr>
            <p:ph type="subTitle"/>
          </p:nvPr>
        </p:nvSpPr>
        <p:spPr>
          <a:xfrm>
            <a:off x="727560" y="16027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panose="020B0604020202020204"/>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panose="020B0604020202020204"/>
            </a:endParaRPr>
          </a:p>
        </p:txBody>
      </p:sp>
      <p:sp>
        <p:nvSpPr>
          <p:cNvPr id="84" name="PlaceHolder 2"/>
          <p:cNvSpPr>
            <a:spLocks noGrp="1"/>
          </p:cNvSpPr>
          <p:nvPr>
            <p:ph/>
          </p:nvPr>
        </p:nvSpPr>
        <p:spPr>
          <a:xfrm>
            <a:off x="727560" y="1602720"/>
            <a:ext cx="10972440" cy="397728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panose="020B0604020202020204"/>
            </a:endParaRPr>
          </a:p>
        </p:txBody>
      </p:sp>
      <p:sp>
        <p:nvSpPr>
          <p:cNvPr id="86" name="PlaceHolder 2"/>
          <p:cNvSpPr>
            <a:spLocks noGrp="1"/>
          </p:cNvSpPr>
          <p:nvPr>
            <p:ph/>
          </p:nvPr>
        </p:nvSpPr>
        <p:spPr>
          <a:xfrm>
            <a:off x="727560" y="1602720"/>
            <a:ext cx="5354280" cy="397728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87" name="PlaceHolder 3"/>
          <p:cNvSpPr>
            <a:spLocks noGrp="1"/>
          </p:cNvSpPr>
          <p:nvPr>
            <p:ph/>
          </p:nvPr>
        </p:nvSpPr>
        <p:spPr>
          <a:xfrm>
            <a:off x="6350040" y="1602720"/>
            <a:ext cx="5354280" cy="397728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panose="020B0604020202020204"/>
            </a:endParaRPr>
          </a:p>
        </p:txBody>
      </p:sp>
      <p:sp>
        <p:nvSpPr>
          <p:cNvPr id="6" name="PlaceHolder 2"/>
          <p:cNvSpPr>
            <a:spLocks noGrp="1"/>
          </p:cNvSpPr>
          <p:nvPr>
            <p:ph/>
          </p:nvPr>
        </p:nvSpPr>
        <p:spPr>
          <a:xfrm>
            <a:off x="727560" y="1602720"/>
            <a:ext cx="10972440" cy="397728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3600000" y="180000"/>
            <a:ext cx="8390520" cy="53078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panose="020B0604020202020204"/>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panose="020B0604020202020204"/>
            </a:endParaRPr>
          </a:p>
        </p:txBody>
      </p:sp>
      <p:sp>
        <p:nvSpPr>
          <p:cNvPr id="91" name="PlaceHolder 2"/>
          <p:cNvSpPr>
            <a:spLocks noGrp="1"/>
          </p:cNvSpPr>
          <p:nvPr>
            <p:ph/>
          </p:nvPr>
        </p:nvSpPr>
        <p:spPr>
          <a:xfrm>
            <a:off x="727560" y="1602720"/>
            <a:ext cx="535428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92" name="PlaceHolder 3"/>
          <p:cNvSpPr>
            <a:spLocks noGrp="1"/>
          </p:cNvSpPr>
          <p:nvPr>
            <p:ph/>
          </p:nvPr>
        </p:nvSpPr>
        <p:spPr>
          <a:xfrm>
            <a:off x="6350040" y="1602720"/>
            <a:ext cx="5354280" cy="397728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93" name="PlaceHolder 4"/>
          <p:cNvSpPr>
            <a:spLocks noGrp="1"/>
          </p:cNvSpPr>
          <p:nvPr>
            <p:ph/>
          </p:nvPr>
        </p:nvSpPr>
        <p:spPr>
          <a:xfrm>
            <a:off x="727560" y="3680280"/>
            <a:ext cx="535428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panose="020B0604020202020204"/>
            </a:endParaRPr>
          </a:p>
        </p:txBody>
      </p:sp>
      <p:sp>
        <p:nvSpPr>
          <p:cNvPr id="95" name="PlaceHolder 2"/>
          <p:cNvSpPr>
            <a:spLocks noGrp="1"/>
          </p:cNvSpPr>
          <p:nvPr>
            <p:ph/>
          </p:nvPr>
        </p:nvSpPr>
        <p:spPr>
          <a:xfrm>
            <a:off x="727560" y="1602720"/>
            <a:ext cx="5354280" cy="397728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96" name="PlaceHolder 3"/>
          <p:cNvSpPr>
            <a:spLocks noGrp="1"/>
          </p:cNvSpPr>
          <p:nvPr>
            <p:ph/>
          </p:nvPr>
        </p:nvSpPr>
        <p:spPr>
          <a:xfrm>
            <a:off x="6350040" y="1602720"/>
            <a:ext cx="535428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97" name="PlaceHolder 4"/>
          <p:cNvSpPr>
            <a:spLocks noGrp="1"/>
          </p:cNvSpPr>
          <p:nvPr>
            <p:ph/>
          </p:nvPr>
        </p:nvSpPr>
        <p:spPr>
          <a:xfrm>
            <a:off x="6350040" y="3680280"/>
            <a:ext cx="535428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panose="020B0604020202020204"/>
            </a:endParaRPr>
          </a:p>
        </p:txBody>
      </p:sp>
      <p:sp>
        <p:nvSpPr>
          <p:cNvPr id="99" name="PlaceHolder 2"/>
          <p:cNvSpPr>
            <a:spLocks noGrp="1"/>
          </p:cNvSpPr>
          <p:nvPr>
            <p:ph/>
          </p:nvPr>
        </p:nvSpPr>
        <p:spPr>
          <a:xfrm>
            <a:off x="727560" y="1602720"/>
            <a:ext cx="535428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100" name="PlaceHolder 3"/>
          <p:cNvSpPr>
            <a:spLocks noGrp="1"/>
          </p:cNvSpPr>
          <p:nvPr>
            <p:ph/>
          </p:nvPr>
        </p:nvSpPr>
        <p:spPr>
          <a:xfrm>
            <a:off x="6350040" y="1602720"/>
            <a:ext cx="535428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101" name="PlaceHolder 4"/>
          <p:cNvSpPr>
            <a:spLocks noGrp="1"/>
          </p:cNvSpPr>
          <p:nvPr>
            <p:ph/>
          </p:nvPr>
        </p:nvSpPr>
        <p:spPr>
          <a:xfrm>
            <a:off x="727560" y="3680280"/>
            <a:ext cx="1097244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panose="020B0604020202020204"/>
            </a:endParaRPr>
          </a:p>
        </p:txBody>
      </p:sp>
      <p:sp>
        <p:nvSpPr>
          <p:cNvPr id="103" name="PlaceHolder 2"/>
          <p:cNvSpPr>
            <a:spLocks noGrp="1"/>
          </p:cNvSpPr>
          <p:nvPr>
            <p:ph/>
          </p:nvPr>
        </p:nvSpPr>
        <p:spPr>
          <a:xfrm>
            <a:off x="727560" y="1602720"/>
            <a:ext cx="1097244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104" name="PlaceHolder 3"/>
          <p:cNvSpPr>
            <a:spLocks noGrp="1"/>
          </p:cNvSpPr>
          <p:nvPr>
            <p:ph/>
          </p:nvPr>
        </p:nvSpPr>
        <p:spPr>
          <a:xfrm>
            <a:off x="727560" y="3680280"/>
            <a:ext cx="1097244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panose="020B0604020202020204"/>
            </a:endParaRPr>
          </a:p>
        </p:txBody>
      </p:sp>
      <p:sp>
        <p:nvSpPr>
          <p:cNvPr id="106" name="PlaceHolder 2"/>
          <p:cNvSpPr>
            <a:spLocks noGrp="1"/>
          </p:cNvSpPr>
          <p:nvPr>
            <p:ph/>
          </p:nvPr>
        </p:nvSpPr>
        <p:spPr>
          <a:xfrm>
            <a:off x="727560" y="1602720"/>
            <a:ext cx="535428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107" name="PlaceHolder 3"/>
          <p:cNvSpPr>
            <a:spLocks noGrp="1"/>
          </p:cNvSpPr>
          <p:nvPr>
            <p:ph/>
          </p:nvPr>
        </p:nvSpPr>
        <p:spPr>
          <a:xfrm>
            <a:off x="6350040" y="1602720"/>
            <a:ext cx="535428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108" name="PlaceHolder 4"/>
          <p:cNvSpPr>
            <a:spLocks noGrp="1"/>
          </p:cNvSpPr>
          <p:nvPr>
            <p:ph/>
          </p:nvPr>
        </p:nvSpPr>
        <p:spPr>
          <a:xfrm>
            <a:off x="727560" y="3680280"/>
            <a:ext cx="535428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109" name="PlaceHolder 5"/>
          <p:cNvSpPr>
            <a:spLocks noGrp="1"/>
          </p:cNvSpPr>
          <p:nvPr>
            <p:ph/>
          </p:nvPr>
        </p:nvSpPr>
        <p:spPr>
          <a:xfrm>
            <a:off x="6350040" y="3680280"/>
            <a:ext cx="535428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panose="020B0604020202020204"/>
            </a:endParaRPr>
          </a:p>
        </p:txBody>
      </p:sp>
      <p:sp>
        <p:nvSpPr>
          <p:cNvPr id="111" name="PlaceHolder 2"/>
          <p:cNvSpPr>
            <a:spLocks noGrp="1"/>
          </p:cNvSpPr>
          <p:nvPr>
            <p:ph/>
          </p:nvPr>
        </p:nvSpPr>
        <p:spPr>
          <a:xfrm>
            <a:off x="727560" y="1602720"/>
            <a:ext cx="353304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112" name="PlaceHolder 3"/>
          <p:cNvSpPr>
            <a:spLocks noGrp="1"/>
          </p:cNvSpPr>
          <p:nvPr>
            <p:ph/>
          </p:nvPr>
        </p:nvSpPr>
        <p:spPr>
          <a:xfrm>
            <a:off x="4437720" y="1602720"/>
            <a:ext cx="353304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113" name="PlaceHolder 4"/>
          <p:cNvSpPr>
            <a:spLocks noGrp="1"/>
          </p:cNvSpPr>
          <p:nvPr>
            <p:ph/>
          </p:nvPr>
        </p:nvSpPr>
        <p:spPr>
          <a:xfrm>
            <a:off x="8147880" y="1602720"/>
            <a:ext cx="353304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114" name="PlaceHolder 5"/>
          <p:cNvSpPr>
            <a:spLocks noGrp="1"/>
          </p:cNvSpPr>
          <p:nvPr>
            <p:ph/>
          </p:nvPr>
        </p:nvSpPr>
        <p:spPr>
          <a:xfrm>
            <a:off x="727560" y="3680280"/>
            <a:ext cx="353304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115" name="PlaceHolder 6"/>
          <p:cNvSpPr>
            <a:spLocks noGrp="1"/>
          </p:cNvSpPr>
          <p:nvPr>
            <p:ph/>
          </p:nvPr>
        </p:nvSpPr>
        <p:spPr>
          <a:xfrm>
            <a:off x="4437720" y="3680280"/>
            <a:ext cx="353304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116" name="PlaceHolder 7"/>
          <p:cNvSpPr>
            <a:spLocks noGrp="1"/>
          </p:cNvSpPr>
          <p:nvPr>
            <p:ph/>
          </p:nvPr>
        </p:nvSpPr>
        <p:spPr>
          <a:xfrm>
            <a:off x="8147880" y="3680280"/>
            <a:ext cx="353304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1" i="0">
                <a:solidFill>
                  <a:srgbClr val="1B4587"/>
                </a:solidFill>
                <a:latin typeface="Arial" panose="020B0604020202020204"/>
                <a:cs typeface="Arial" panose="020B0604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panose="020B0604020202020204"/>
            </a:endParaRPr>
          </a:p>
        </p:txBody>
      </p:sp>
      <p:sp>
        <p:nvSpPr>
          <p:cNvPr id="8" name="PlaceHolder 2"/>
          <p:cNvSpPr>
            <a:spLocks noGrp="1"/>
          </p:cNvSpPr>
          <p:nvPr>
            <p:ph/>
          </p:nvPr>
        </p:nvSpPr>
        <p:spPr>
          <a:xfrm>
            <a:off x="727560" y="1602720"/>
            <a:ext cx="5354280" cy="397728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9" name="PlaceHolder 3"/>
          <p:cNvSpPr>
            <a:spLocks noGrp="1"/>
          </p:cNvSpPr>
          <p:nvPr>
            <p:ph/>
          </p:nvPr>
        </p:nvSpPr>
        <p:spPr>
          <a:xfrm>
            <a:off x="6350040" y="1602720"/>
            <a:ext cx="5354280" cy="397728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600000" y="180000"/>
            <a:ext cx="8390520" cy="53078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panose="020B0604020202020204"/>
            </a:endParaRPr>
          </a:p>
        </p:txBody>
      </p:sp>
      <p:sp>
        <p:nvSpPr>
          <p:cNvPr id="13" name="PlaceHolder 2"/>
          <p:cNvSpPr>
            <a:spLocks noGrp="1"/>
          </p:cNvSpPr>
          <p:nvPr>
            <p:ph/>
          </p:nvPr>
        </p:nvSpPr>
        <p:spPr>
          <a:xfrm>
            <a:off x="727560" y="1602720"/>
            <a:ext cx="535428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14" name="PlaceHolder 3"/>
          <p:cNvSpPr>
            <a:spLocks noGrp="1"/>
          </p:cNvSpPr>
          <p:nvPr>
            <p:ph/>
          </p:nvPr>
        </p:nvSpPr>
        <p:spPr>
          <a:xfrm>
            <a:off x="6350040" y="1602720"/>
            <a:ext cx="5354280" cy="397728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15" name="PlaceHolder 4"/>
          <p:cNvSpPr>
            <a:spLocks noGrp="1"/>
          </p:cNvSpPr>
          <p:nvPr>
            <p:ph/>
          </p:nvPr>
        </p:nvSpPr>
        <p:spPr>
          <a:xfrm>
            <a:off x="727560" y="3680280"/>
            <a:ext cx="535428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panose="020B0604020202020204"/>
            </a:endParaRPr>
          </a:p>
        </p:txBody>
      </p:sp>
      <p:sp>
        <p:nvSpPr>
          <p:cNvPr id="17" name="PlaceHolder 2"/>
          <p:cNvSpPr>
            <a:spLocks noGrp="1"/>
          </p:cNvSpPr>
          <p:nvPr>
            <p:ph/>
          </p:nvPr>
        </p:nvSpPr>
        <p:spPr>
          <a:xfrm>
            <a:off x="727560" y="1602720"/>
            <a:ext cx="5354280" cy="397728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18" name="PlaceHolder 3"/>
          <p:cNvSpPr>
            <a:spLocks noGrp="1"/>
          </p:cNvSpPr>
          <p:nvPr>
            <p:ph/>
          </p:nvPr>
        </p:nvSpPr>
        <p:spPr>
          <a:xfrm>
            <a:off x="6350040" y="1602720"/>
            <a:ext cx="535428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19" name="PlaceHolder 4"/>
          <p:cNvSpPr>
            <a:spLocks noGrp="1"/>
          </p:cNvSpPr>
          <p:nvPr>
            <p:ph/>
          </p:nvPr>
        </p:nvSpPr>
        <p:spPr>
          <a:xfrm>
            <a:off x="6350040" y="3680280"/>
            <a:ext cx="535428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panose="020B0604020202020204"/>
            </a:endParaRPr>
          </a:p>
        </p:txBody>
      </p:sp>
      <p:sp>
        <p:nvSpPr>
          <p:cNvPr id="21" name="PlaceHolder 2"/>
          <p:cNvSpPr>
            <a:spLocks noGrp="1"/>
          </p:cNvSpPr>
          <p:nvPr>
            <p:ph/>
          </p:nvPr>
        </p:nvSpPr>
        <p:spPr>
          <a:xfrm>
            <a:off x="727560" y="1602720"/>
            <a:ext cx="535428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22" name="PlaceHolder 3"/>
          <p:cNvSpPr>
            <a:spLocks noGrp="1"/>
          </p:cNvSpPr>
          <p:nvPr>
            <p:ph/>
          </p:nvPr>
        </p:nvSpPr>
        <p:spPr>
          <a:xfrm>
            <a:off x="6350040" y="1602720"/>
            <a:ext cx="535428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23" name="PlaceHolder 4"/>
          <p:cNvSpPr>
            <a:spLocks noGrp="1"/>
          </p:cNvSpPr>
          <p:nvPr>
            <p:ph/>
          </p:nvPr>
        </p:nvSpPr>
        <p:spPr>
          <a:xfrm>
            <a:off x="727560" y="3680280"/>
            <a:ext cx="1097244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4.xml"/><Relationship Id="rId1"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3240000" y="158400"/>
            <a:ext cx="8952120" cy="1144800"/>
          </a:xfrm>
          <a:prstGeom prst="rect">
            <a:avLst/>
          </a:prstGeom>
          <a:noFill/>
          <a:ln w="0">
            <a:noFill/>
          </a:ln>
        </p:spPr>
        <p:txBody>
          <a:bodyPr lIns="0" tIns="0" rIns="0" bIns="0" anchor="ctr">
            <a:noAutofit/>
          </a:bodyPr>
          <a:lstStyle/>
          <a:p>
            <a:pPr indent="0" algn="ctr">
              <a:buNone/>
            </a:pPr>
            <a:r>
              <a:rPr lang="en-IN" sz="4400" b="0" strike="noStrike" spc="-1">
                <a:solidFill>
                  <a:srgbClr val="000000"/>
                </a:solidFill>
                <a:latin typeface="Arial" panose="020B0604020202020204"/>
              </a:rPr>
              <a:t>Click to edit the title text format</a:t>
            </a:r>
          </a:p>
        </p:txBody>
      </p:sp>
      <p:sp>
        <p:nvSpPr>
          <p:cNvPr id="4"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1800" indent="-323850">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panose="020B0604020202020204"/>
              </a:rPr>
              <a:t>Click to edit the outline text format</a:t>
            </a:r>
          </a:p>
          <a:p>
            <a:pPr marL="864235" lvl="1" indent="-323850">
              <a:spcBef>
                <a:spcPts val="1135"/>
              </a:spcBef>
              <a:buClr>
                <a:srgbClr val="000000"/>
              </a:buClr>
              <a:buSzPct val="75000"/>
              <a:buFont typeface="Symbol" panose="05050102010706020507" charset="2"/>
              <a:buChar char=""/>
            </a:pPr>
            <a:r>
              <a:rPr lang="en-IN" sz="2800" b="0" strike="noStrike" spc="-1">
                <a:solidFill>
                  <a:srgbClr val="000000"/>
                </a:solidFill>
                <a:latin typeface="Arial" panose="020B0604020202020204"/>
              </a:rPr>
              <a:t>Second Outline Level</a:t>
            </a:r>
          </a:p>
          <a:p>
            <a:pPr marL="1296035" lvl="2" indent="-288290">
              <a:spcBef>
                <a:spcPts val="850"/>
              </a:spcBef>
              <a:buClr>
                <a:srgbClr val="000000"/>
              </a:buClr>
              <a:buSzPct val="45000"/>
              <a:buFont typeface="Wingdings" panose="05000000000000000000" pitchFamily="2" charset="2"/>
              <a:buChar char=""/>
            </a:pPr>
            <a:r>
              <a:rPr lang="en-IN" sz="2400" b="0" strike="noStrike" spc="-1">
                <a:solidFill>
                  <a:srgbClr val="000000"/>
                </a:solidFill>
                <a:latin typeface="Arial" panose="020B0604020202020204"/>
              </a:rPr>
              <a:t>Third Outline Level</a:t>
            </a:r>
          </a:p>
          <a:p>
            <a:pPr marL="1727835" lvl="3" indent="-215900">
              <a:spcBef>
                <a:spcPts val="565"/>
              </a:spcBef>
              <a:buClr>
                <a:srgbClr val="000000"/>
              </a:buClr>
              <a:buSzPct val="75000"/>
              <a:buFont typeface="Symbol" panose="05050102010706020507" charset="2"/>
              <a:buChar char=""/>
            </a:pPr>
            <a:r>
              <a:rPr lang="en-IN" sz="2000" b="0" strike="noStrike" spc="-1">
                <a:solidFill>
                  <a:srgbClr val="000000"/>
                </a:solidFill>
                <a:latin typeface="Arial" panose="020B0604020202020204"/>
              </a:rPr>
              <a:t>Fourth Outline Level</a:t>
            </a:r>
          </a:p>
          <a:p>
            <a:pPr marL="2160270" lvl="4" indent="-215900">
              <a:spcBef>
                <a:spcPts val="285"/>
              </a:spcBef>
              <a:buClr>
                <a:srgbClr val="000000"/>
              </a:buClr>
              <a:buSzPct val="45000"/>
              <a:buFont typeface="Wingdings" panose="05000000000000000000" pitchFamily="2" charset="2"/>
              <a:buChar char=""/>
            </a:pPr>
            <a:r>
              <a:rPr lang="en-IN" sz="2000" b="0" strike="noStrike" spc="-1">
                <a:solidFill>
                  <a:srgbClr val="000000"/>
                </a:solidFill>
                <a:latin typeface="Arial" panose="020B0604020202020204"/>
              </a:rPr>
              <a:t>Fifth Outline Level</a:t>
            </a:r>
          </a:p>
          <a:p>
            <a:pPr marL="2592070" lvl="5" indent="-215900">
              <a:spcBef>
                <a:spcPts val="285"/>
              </a:spcBef>
              <a:buClr>
                <a:srgbClr val="000000"/>
              </a:buClr>
              <a:buSzPct val="45000"/>
              <a:buFont typeface="Wingdings" panose="05000000000000000000" pitchFamily="2" charset="2"/>
              <a:buChar char=""/>
            </a:pPr>
            <a:r>
              <a:rPr lang="en-IN" sz="2000" b="0" strike="noStrike" spc="-1">
                <a:solidFill>
                  <a:srgbClr val="000000"/>
                </a:solidFill>
                <a:latin typeface="Arial" panose="020B0604020202020204"/>
              </a:rPr>
              <a:t>Sixth Outline Level</a:t>
            </a:r>
          </a:p>
          <a:p>
            <a:pPr marL="3023870" lvl="6" indent="-215900">
              <a:spcBef>
                <a:spcPts val="285"/>
              </a:spcBef>
              <a:buClr>
                <a:srgbClr val="000000"/>
              </a:buClr>
              <a:buSzPct val="45000"/>
              <a:buFont typeface="Wingdings" panose="05000000000000000000" pitchFamily="2" charset="2"/>
              <a:buChar char=""/>
            </a:pPr>
            <a:r>
              <a:rPr lang="en-IN" sz="2000" b="0" strike="noStrike" spc="-1">
                <a:solidFill>
                  <a:srgbClr val="000000"/>
                </a:solidFill>
                <a:latin typeface="Arial" panose="020B0604020202020204"/>
              </a:rPr>
              <a:t>Seventh Outline Level</a:t>
            </a:r>
          </a:p>
        </p:txBody>
      </p:sp>
      <p:pic>
        <p:nvPicPr>
          <p:cNvPr id="2" name="Picture 1"/>
          <p:cNvPicPr/>
          <p:nvPr/>
        </p:nvPicPr>
        <p:blipFill>
          <a:blip r:embed="rId14"/>
          <a:stretch>
            <a:fillRect/>
          </a:stretch>
        </p:blipFill>
        <p:spPr>
          <a:xfrm>
            <a:off x="180000" y="180000"/>
            <a:ext cx="2914200" cy="83556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r>
              <a:rPr lang="en-IN" sz="4400" b="0" strike="noStrike" spc="-1">
                <a:solidFill>
                  <a:srgbClr val="000000"/>
                </a:solidFill>
                <a:latin typeface="Arial" panose="020B0604020202020204"/>
              </a:rPr>
              <a:t>Click to edit the title text format</a:t>
            </a:r>
          </a:p>
        </p:txBody>
      </p:sp>
      <p:sp>
        <p:nvSpPr>
          <p:cNvPr id="40" name="PlaceHolder 2"/>
          <p:cNvSpPr>
            <a:spLocks noGrp="1"/>
          </p:cNvSpPr>
          <p:nvPr>
            <p:ph type="body"/>
          </p:nvPr>
        </p:nvSpPr>
        <p:spPr>
          <a:xfrm>
            <a:off x="727560" y="1602720"/>
            <a:ext cx="10972440" cy="3977280"/>
          </a:xfrm>
          <a:prstGeom prst="rect">
            <a:avLst/>
          </a:prstGeom>
          <a:noFill/>
          <a:ln w="0">
            <a:noFill/>
          </a:ln>
        </p:spPr>
        <p:txBody>
          <a:bodyPr lIns="0" tIns="0" rIns="0" bIns="0" anchor="t">
            <a:normAutofit/>
          </a:bodyPr>
          <a:lstStyle/>
          <a:p>
            <a:pPr marL="431800" indent="-323850">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panose="020B0604020202020204"/>
              </a:rPr>
              <a:t>Click to edit the outline text format</a:t>
            </a:r>
          </a:p>
          <a:p>
            <a:pPr marL="864235" lvl="1" indent="-323850">
              <a:spcBef>
                <a:spcPts val="1135"/>
              </a:spcBef>
              <a:buClr>
                <a:srgbClr val="000000"/>
              </a:buClr>
              <a:buSzPct val="75000"/>
              <a:buFont typeface="Symbol" panose="05050102010706020507" charset="2"/>
              <a:buChar char=""/>
            </a:pPr>
            <a:r>
              <a:rPr lang="en-IN" sz="2800" b="0" strike="noStrike" spc="-1">
                <a:solidFill>
                  <a:srgbClr val="000000"/>
                </a:solidFill>
                <a:latin typeface="Arial" panose="020B0604020202020204"/>
              </a:rPr>
              <a:t>Second Outline Level</a:t>
            </a:r>
          </a:p>
          <a:p>
            <a:pPr marL="1296035" lvl="2" indent="-288290">
              <a:spcBef>
                <a:spcPts val="850"/>
              </a:spcBef>
              <a:buClr>
                <a:srgbClr val="000000"/>
              </a:buClr>
              <a:buSzPct val="45000"/>
              <a:buFont typeface="Wingdings" panose="05000000000000000000" pitchFamily="2" charset="2"/>
              <a:buChar char=""/>
            </a:pPr>
            <a:r>
              <a:rPr lang="en-IN" sz="2400" b="0" strike="noStrike" spc="-1">
                <a:solidFill>
                  <a:srgbClr val="000000"/>
                </a:solidFill>
                <a:latin typeface="Arial" panose="020B0604020202020204"/>
              </a:rPr>
              <a:t>Third Outline Level</a:t>
            </a:r>
          </a:p>
          <a:p>
            <a:pPr marL="1727835" lvl="3" indent="-215900">
              <a:spcBef>
                <a:spcPts val="565"/>
              </a:spcBef>
              <a:buClr>
                <a:srgbClr val="000000"/>
              </a:buClr>
              <a:buSzPct val="75000"/>
              <a:buFont typeface="Symbol" panose="05050102010706020507" charset="2"/>
              <a:buChar char=""/>
            </a:pPr>
            <a:r>
              <a:rPr lang="en-IN" sz="2000" b="0" strike="noStrike" spc="-1">
                <a:solidFill>
                  <a:srgbClr val="000000"/>
                </a:solidFill>
                <a:latin typeface="Arial" panose="020B0604020202020204"/>
              </a:rPr>
              <a:t>Fourth Outline Level</a:t>
            </a:r>
          </a:p>
          <a:p>
            <a:pPr marL="2160270" lvl="4" indent="-215900">
              <a:spcBef>
                <a:spcPts val="285"/>
              </a:spcBef>
              <a:buClr>
                <a:srgbClr val="000000"/>
              </a:buClr>
              <a:buSzPct val="45000"/>
              <a:buFont typeface="Wingdings" panose="05000000000000000000" pitchFamily="2" charset="2"/>
              <a:buChar char=""/>
            </a:pPr>
            <a:r>
              <a:rPr lang="en-IN" sz="2000" b="0" strike="noStrike" spc="-1">
                <a:solidFill>
                  <a:srgbClr val="000000"/>
                </a:solidFill>
                <a:latin typeface="Arial" panose="020B0604020202020204"/>
              </a:rPr>
              <a:t>Fifth Outline Level</a:t>
            </a:r>
          </a:p>
          <a:p>
            <a:pPr marL="2592070" lvl="5" indent="-215900">
              <a:spcBef>
                <a:spcPts val="285"/>
              </a:spcBef>
              <a:buClr>
                <a:srgbClr val="000000"/>
              </a:buClr>
              <a:buSzPct val="45000"/>
              <a:buFont typeface="Wingdings" panose="05000000000000000000" pitchFamily="2" charset="2"/>
              <a:buChar char=""/>
            </a:pPr>
            <a:r>
              <a:rPr lang="en-IN" sz="2000" b="0" strike="noStrike" spc="-1">
                <a:solidFill>
                  <a:srgbClr val="000000"/>
                </a:solidFill>
                <a:latin typeface="Arial" panose="020B0604020202020204"/>
              </a:rPr>
              <a:t>Sixth Outline Level</a:t>
            </a:r>
          </a:p>
          <a:p>
            <a:pPr marL="3023870" lvl="6" indent="-215900">
              <a:spcBef>
                <a:spcPts val="285"/>
              </a:spcBef>
              <a:buClr>
                <a:srgbClr val="000000"/>
              </a:buClr>
              <a:buSzPct val="45000"/>
              <a:buFont typeface="Wingdings" panose="05000000000000000000" pitchFamily="2" charset="2"/>
              <a:buChar char=""/>
            </a:pPr>
            <a:r>
              <a:rPr lang="en-IN" sz="2000" b="0" strike="noStrike" spc="-1">
                <a:solidFill>
                  <a:srgbClr val="000000"/>
                </a:solidFill>
                <a:latin typeface="Arial" panose="020B0604020202020204"/>
              </a:rPr>
              <a:t>Seventh Outline Level</a:t>
            </a:r>
          </a:p>
        </p:txBody>
      </p:sp>
      <p:pic>
        <p:nvPicPr>
          <p:cNvPr id="41" name="Picture 40"/>
          <p:cNvPicPr/>
          <p:nvPr/>
        </p:nvPicPr>
        <p:blipFill>
          <a:blip r:embed="rId14"/>
          <a:stretch>
            <a:fillRect/>
          </a:stretch>
        </p:blipFill>
        <p:spPr>
          <a:xfrm>
            <a:off x="180360" y="180360"/>
            <a:ext cx="2914200" cy="83556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 name="PlaceHolder 1"/>
          <p:cNvSpPr>
            <a:spLocks noGrp="1"/>
          </p:cNvSpPr>
          <p:nvPr>
            <p:ph type="title"/>
          </p:nvPr>
        </p:nvSpPr>
        <p:spPr>
          <a:xfrm>
            <a:off x="3564000" y="115200"/>
            <a:ext cx="8592120" cy="1144800"/>
          </a:xfrm>
          <a:prstGeom prst="rect">
            <a:avLst/>
          </a:prstGeom>
          <a:noFill/>
          <a:ln w="0">
            <a:noFill/>
          </a:ln>
        </p:spPr>
        <p:txBody>
          <a:bodyPr lIns="0" tIns="0" rIns="0" bIns="0" anchor="ctr">
            <a:noAutofit/>
          </a:bodyPr>
          <a:lstStyle/>
          <a:p>
            <a:pPr indent="0" algn="ctr">
              <a:buNone/>
            </a:pPr>
            <a:r>
              <a:rPr lang="en-IN" sz="4400" b="0" strike="noStrike" spc="-1">
                <a:solidFill>
                  <a:srgbClr val="000000"/>
                </a:solidFill>
                <a:latin typeface="Arial" panose="020B0604020202020204"/>
              </a:rPr>
              <a:t>Click to edit the title text format</a:t>
            </a:r>
          </a:p>
        </p:txBody>
      </p:sp>
      <p:sp>
        <p:nvSpPr>
          <p:cNvPr id="79" name="PlaceHolder 2"/>
          <p:cNvSpPr>
            <a:spLocks noGrp="1"/>
          </p:cNvSpPr>
          <p:nvPr>
            <p:ph type="body"/>
          </p:nvPr>
        </p:nvSpPr>
        <p:spPr>
          <a:xfrm>
            <a:off x="547560" y="1620000"/>
            <a:ext cx="10972440" cy="3977280"/>
          </a:xfrm>
          <a:prstGeom prst="rect">
            <a:avLst/>
          </a:prstGeom>
          <a:noFill/>
          <a:ln w="0">
            <a:noFill/>
          </a:ln>
        </p:spPr>
        <p:txBody>
          <a:bodyPr lIns="0" tIns="0" rIns="0" bIns="0" anchor="t">
            <a:normAutofit/>
          </a:bodyPr>
          <a:lstStyle/>
          <a:p>
            <a:pPr marL="431800" indent="-323850">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panose="020B0604020202020204"/>
              </a:rPr>
              <a:t>Click to edit the outline text format</a:t>
            </a:r>
          </a:p>
          <a:p>
            <a:pPr marL="864235" lvl="1" indent="-323850">
              <a:spcBef>
                <a:spcPts val="1135"/>
              </a:spcBef>
              <a:buClr>
                <a:srgbClr val="000000"/>
              </a:buClr>
              <a:buSzPct val="75000"/>
              <a:buFont typeface="Symbol" panose="05050102010706020507" charset="2"/>
              <a:buChar char=""/>
            </a:pPr>
            <a:r>
              <a:rPr lang="en-IN" sz="2800" b="0" strike="noStrike" spc="-1">
                <a:solidFill>
                  <a:srgbClr val="000000"/>
                </a:solidFill>
                <a:latin typeface="Arial" panose="020B0604020202020204"/>
              </a:rPr>
              <a:t>Second Outline Level</a:t>
            </a:r>
          </a:p>
          <a:p>
            <a:pPr marL="1296035" lvl="2" indent="-288290">
              <a:spcBef>
                <a:spcPts val="850"/>
              </a:spcBef>
              <a:buClr>
                <a:srgbClr val="000000"/>
              </a:buClr>
              <a:buSzPct val="45000"/>
              <a:buFont typeface="Wingdings" panose="05000000000000000000" pitchFamily="2" charset="2"/>
              <a:buChar char=""/>
            </a:pPr>
            <a:r>
              <a:rPr lang="en-IN" sz="2400" b="0" strike="noStrike" spc="-1">
                <a:solidFill>
                  <a:srgbClr val="000000"/>
                </a:solidFill>
                <a:latin typeface="Arial" panose="020B0604020202020204"/>
              </a:rPr>
              <a:t>Third Outline Level</a:t>
            </a:r>
          </a:p>
          <a:p>
            <a:pPr marL="1727835" lvl="3" indent="-215900">
              <a:spcBef>
                <a:spcPts val="565"/>
              </a:spcBef>
              <a:buClr>
                <a:srgbClr val="000000"/>
              </a:buClr>
              <a:buSzPct val="75000"/>
              <a:buFont typeface="Symbol" panose="05050102010706020507" charset="2"/>
              <a:buChar char=""/>
            </a:pPr>
            <a:r>
              <a:rPr lang="en-IN" sz="2000" b="0" strike="noStrike" spc="-1">
                <a:solidFill>
                  <a:srgbClr val="000000"/>
                </a:solidFill>
                <a:latin typeface="Arial" panose="020B0604020202020204"/>
              </a:rPr>
              <a:t>Fourth Outline Level</a:t>
            </a:r>
          </a:p>
          <a:p>
            <a:pPr marL="2160270" lvl="4" indent="-215900">
              <a:spcBef>
                <a:spcPts val="285"/>
              </a:spcBef>
              <a:buClr>
                <a:srgbClr val="000000"/>
              </a:buClr>
              <a:buSzPct val="45000"/>
              <a:buFont typeface="Wingdings" panose="05000000000000000000" pitchFamily="2" charset="2"/>
              <a:buChar char=""/>
            </a:pPr>
            <a:r>
              <a:rPr lang="en-IN" sz="2000" b="0" strike="noStrike" spc="-1">
                <a:solidFill>
                  <a:srgbClr val="000000"/>
                </a:solidFill>
                <a:latin typeface="Arial" panose="020B0604020202020204"/>
              </a:rPr>
              <a:t>Fifth Outline Level</a:t>
            </a:r>
          </a:p>
          <a:p>
            <a:pPr marL="2592070" lvl="5" indent="-215900">
              <a:spcBef>
                <a:spcPts val="285"/>
              </a:spcBef>
              <a:buClr>
                <a:srgbClr val="000000"/>
              </a:buClr>
              <a:buSzPct val="45000"/>
              <a:buFont typeface="Wingdings" panose="05000000000000000000" pitchFamily="2" charset="2"/>
              <a:buChar char=""/>
            </a:pPr>
            <a:r>
              <a:rPr lang="en-IN" sz="2000" b="0" strike="noStrike" spc="-1">
                <a:solidFill>
                  <a:srgbClr val="000000"/>
                </a:solidFill>
                <a:latin typeface="Arial" panose="020B0604020202020204"/>
              </a:rPr>
              <a:t>Sixth Outline Level</a:t>
            </a:r>
          </a:p>
          <a:p>
            <a:pPr marL="3023870" lvl="6" indent="-215900">
              <a:spcBef>
                <a:spcPts val="285"/>
              </a:spcBef>
              <a:buClr>
                <a:srgbClr val="000000"/>
              </a:buClr>
              <a:buSzPct val="45000"/>
              <a:buFont typeface="Wingdings" panose="05000000000000000000" pitchFamily="2" charset="2"/>
              <a:buChar char=""/>
            </a:pPr>
            <a:r>
              <a:rPr lang="en-IN" sz="2000" b="0" strike="noStrike" spc="-1">
                <a:solidFill>
                  <a:srgbClr val="000000"/>
                </a:solidFill>
                <a:latin typeface="Arial" panose="020B0604020202020204"/>
              </a:rPr>
              <a:t>Seventh Outline Level</a:t>
            </a:r>
          </a:p>
        </p:txBody>
      </p:sp>
      <p:pic>
        <p:nvPicPr>
          <p:cNvPr id="80" name="Picture 79"/>
          <p:cNvPicPr/>
          <p:nvPr/>
        </p:nvPicPr>
        <p:blipFill>
          <a:blip r:embed="rId14"/>
          <a:stretch>
            <a:fillRect/>
          </a:stretch>
        </p:blipFill>
        <p:spPr>
          <a:xfrm>
            <a:off x="180360" y="180360"/>
            <a:ext cx="2914200" cy="83556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3" cstate="print"/>
          <a:stretch>
            <a:fillRect/>
          </a:stretch>
        </p:blipFill>
        <p:spPr>
          <a:xfrm>
            <a:off x="180360" y="180360"/>
            <a:ext cx="2914199" cy="835559"/>
          </a:xfrm>
          <a:prstGeom prst="rect">
            <a:avLst/>
          </a:prstGeom>
        </p:spPr>
      </p:pic>
      <p:sp>
        <p:nvSpPr>
          <p:cNvPr id="2" name="Holder 2"/>
          <p:cNvSpPr>
            <a:spLocks noGrp="1"/>
          </p:cNvSpPr>
          <p:nvPr>
            <p:ph type="title"/>
          </p:nvPr>
        </p:nvSpPr>
        <p:spPr>
          <a:xfrm>
            <a:off x="203938" y="392815"/>
            <a:ext cx="11784123" cy="299720"/>
          </a:xfrm>
          <a:prstGeom prst="rect">
            <a:avLst/>
          </a:prstGeom>
        </p:spPr>
        <p:txBody>
          <a:bodyPr wrap="square" lIns="0" tIns="0" rIns="0" bIns="0">
            <a:spAutoFit/>
          </a:bodyPr>
          <a:lstStyle>
            <a:lvl1pPr>
              <a:defRPr sz="1800" b="1" i="0">
                <a:solidFill>
                  <a:srgbClr val="1B4587"/>
                </a:solidFill>
                <a:latin typeface="Arial" panose="020B0604020202020204"/>
                <a:cs typeface="Arial" panose="020B0604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8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37.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1.xml"/><Relationship Id="rId4" Type="http://schemas.openxmlformats.org/officeDocument/2006/relationships/image" Target="../media/image19.jpg"/></Relationships>
</file>

<file path=ppt/slides/_rels/slide17.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1.xml"/><Relationship Id="rId5" Type="http://schemas.openxmlformats.org/officeDocument/2006/relationships/image" Target="../media/image23.jpg"/><Relationship Id="rId4" Type="http://schemas.openxmlformats.org/officeDocument/2006/relationships/image" Target="../media/image22.jpg"/></Relationships>
</file>

<file path=ppt/slides/_rels/slide1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1.xml"/><Relationship Id="rId5" Type="http://schemas.openxmlformats.org/officeDocument/2006/relationships/image" Target="../media/image23.jpg"/><Relationship Id="rId4" Type="http://schemas.openxmlformats.org/officeDocument/2006/relationships/image" Target="../media/image22.jp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www.geeksforgeeks.org/" TargetMode="External"/><Relationship Id="rId2" Type="http://schemas.openxmlformats.org/officeDocument/2006/relationships/hyperlink" Target="https://www.researchgate.net/figure" TargetMode="External"/><Relationship Id="rId1" Type="http://schemas.openxmlformats.org/officeDocument/2006/relationships/slideLayout" Target="../slideLayouts/slideLayout1.xml"/><Relationship Id="rId5" Type="http://schemas.openxmlformats.org/officeDocument/2006/relationships/hyperlink" Target="https://nutritionalassessment.mumc.nl/en/nutritional-assessment" TargetMode="External"/><Relationship Id="rId4" Type="http://schemas.openxmlformats.org/officeDocument/2006/relationships/hyperlink" Target="https://www.ncbi.nlm.nih.gov/"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914400" y="1052640"/>
            <a:ext cx="10350720" cy="711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gn="ctr">
              <a:lnSpc>
                <a:spcPct val="90000"/>
              </a:lnSpc>
              <a:spcBef>
                <a:spcPts val="1000"/>
              </a:spcBef>
              <a:tabLst>
                <a:tab pos="0" algn="l"/>
              </a:tabLst>
            </a:pPr>
            <a:r>
              <a:rPr lang="en-IN" sz="2800" b="1" strike="noStrike" spc="-1" dirty="0">
                <a:solidFill>
                  <a:srgbClr val="000000"/>
                </a:solidFill>
                <a:latin typeface="Arial" panose="020B0604020202020204"/>
              </a:rPr>
              <a:t>Mobile Application For Diet Recall</a:t>
            </a:r>
          </a:p>
        </p:txBody>
      </p:sp>
      <p:sp>
        <p:nvSpPr>
          <p:cNvPr id="118" name="CustomShape 2"/>
          <p:cNvSpPr/>
          <p:nvPr/>
        </p:nvSpPr>
        <p:spPr>
          <a:xfrm>
            <a:off x="3178440" y="396000"/>
            <a:ext cx="8881560" cy="474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r">
              <a:lnSpc>
                <a:spcPct val="100000"/>
              </a:lnSpc>
              <a:tabLst>
                <a:tab pos="0" algn="l"/>
              </a:tabLst>
            </a:pPr>
            <a:r>
              <a:rPr lang="en-US" sz="1800" b="1" strike="noStrike" spc="-1">
                <a:solidFill>
                  <a:srgbClr val="1C4587"/>
                </a:solidFill>
                <a:latin typeface="Arial" panose="020B0604020202020204"/>
                <a:ea typeface="Arial" panose="020B0604020202020204"/>
              </a:rPr>
              <a:t>KIET Group of Institutions, Ghaziabad</a:t>
            </a:r>
            <a:endParaRPr lang="en-IN" sz="1800" b="0" strike="noStrike" spc="-1">
              <a:solidFill>
                <a:srgbClr val="000000"/>
              </a:solidFill>
              <a:latin typeface="Arial" panose="020B0604020202020204"/>
            </a:endParaRPr>
          </a:p>
        </p:txBody>
      </p:sp>
      <p:sp>
        <p:nvSpPr>
          <p:cNvPr id="119" name="CustomShape 3"/>
          <p:cNvSpPr/>
          <p:nvPr/>
        </p:nvSpPr>
        <p:spPr>
          <a:xfrm>
            <a:off x="509760" y="2465640"/>
            <a:ext cx="11160000" cy="3382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360"/>
              </a:spcBef>
              <a:tabLst>
                <a:tab pos="0" algn="l"/>
              </a:tabLst>
            </a:pPr>
            <a:r>
              <a:rPr lang="en-US" sz="1800" b="1" strike="noStrike" spc="-1" dirty="0">
                <a:solidFill>
                  <a:srgbClr val="000000"/>
                </a:solidFill>
                <a:latin typeface="Calibri" panose="020F0502020204030204"/>
                <a:ea typeface="Calibri" panose="020F0502020204030204"/>
              </a:rPr>
              <a:t>Group ID</a:t>
            </a:r>
            <a:r>
              <a:rPr lang="en-US" sz="1800" b="0" strike="noStrike" spc="-1" dirty="0">
                <a:solidFill>
                  <a:srgbClr val="000000"/>
                </a:solidFill>
                <a:latin typeface="Calibri" panose="020F0502020204030204"/>
                <a:ea typeface="Calibri" panose="020F0502020204030204"/>
              </a:rPr>
              <a:t>:		20</a:t>
            </a:r>
            <a:endParaRPr lang="en-US" spc="-1" dirty="0">
              <a:solidFill>
                <a:srgbClr val="000000"/>
              </a:solidFill>
              <a:latin typeface="Calibri" panose="020F0502020204030204"/>
              <a:ea typeface="Calibri" panose="020F0502020204030204"/>
            </a:endParaRPr>
          </a:p>
          <a:p>
            <a:pPr>
              <a:spcBef>
                <a:spcPts val="360"/>
              </a:spcBef>
              <a:tabLst>
                <a:tab pos="0" algn="l"/>
              </a:tabLst>
            </a:pPr>
            <a:r>
              <a:rPr lang="en-US" b="1" spc="-1" dirty="0">
                <a:solidFill>
                  <a:srgbClr val="000000"/>
                </a:solidFill>
                <a:latin typeface="Calibri" panose="020F0502020204030204"/>
              </a:rPr>
              <a:t>Refer:</a:t>
            </a:r>
            <a:r>
              <a:rPr lang="en-US" spc="-1" dirty="0">
                <a:solidFill>
                  <a:srgbClr val="000000"/>
                </a:solidFill>
                <a:latin typeface="Calibri" panose="020F0502020204030204"/>
              </a:rPr>
              <a:t> https://sih.gov.in/sih2022PS</a:t>
            </a:r>
            <a:endParaRPr lang="en-IN" sz="1800" b="0" strike="noStrike" spc="-1" dirty="0">
              <a:solidFill>
                <a:srgbClr val="000000"/>
              </a:solidFill>
              <a:latin typeface="Arial" panose="020B0604020202020204"/>
            </a:endParaRPr>
          </a:p>
          <a:p>
            <a:pPr>
              <a:lnSpc>
                <a:spcPct val="100000"/>
              </a:lnSpc>
              <a:spcBef>
                <a:spcPts val="360"/>
              </a:spcBef>
              <a:tabLst>
                <a:tab pos="0" algn="l"/>
              </a:tabLst>
            </a:pPr>
            <a:endParaRPr lang="en-IN" sz="1800" b="0" strike="noStrike" spc="-1" dirty="0">
              <a:solidFill>
                <a:srgbClr val="000000"/>
              </a:solidFill>
              <a:latin typeface="Arial" panose="020B0604020202020204"/>
            </a:endParaRPr>
          </a:p>
          <a:p>
            <a:pPr>
              <a:lnSpc>
                <a:spcPct val="90000"/>
              </a:lnSpc>
              <a:spcBef>
                <a:spcPts val="360"/>
              </a:spcBef>
              <a:tabLst>
                <a:tab pos="0" algn="l"/>
              </a:tabLst>
            </a:pPr>
            <a:endParaRPr lang="en-IN" sz="1800" b="0" strike="noStrike" spc="-1" dirty="0">
              <a:solidFill>
                <a:srgbClr val="000000"/>
              </a:solidFill>
              <a:latin typeface="Arial" panose="020B0604020202020204"/>
            </a:endParaRPr>
          </a:p>
          <a:p>
            <a:pPr>
              <a:lnSpc>
                <a:spcPct val="90000"/>
              </a:lnSpc>
              <a:spcBef>
                <a:spcPts val="360"/>
              </a:spcBef>
              <a:tabLst>
                <a:tab pos="0" algn="l"/>
              </a:tabLst>
            </a:pPr>
            <a:r>
              <a:rPr lang="en-US" sz="1800" b="1" strike="noStrike" spc="-1" dirty="0">
                <a:solidFill>
                  <a:srgbClr val="000000"/>
                </a:solidFill>
                <a:latin typeface="Calibri" panose="020F0502020204030204"/>
                <a:ea typeface="DejaVu Sans"/>
              </a:rPr>
              <a:t>Group Member:   Amay Jaiswal		</a:t>
            </a:r>
            <a:r>
              <a:rPr lang="en-US" sz="1800" b="1" strike="noStrike" spc="-1" dirty="0">
                <a:solidFill>
                  <a:srgbClr val="000000"/>
                </a:solidFill>
                <a:latin typeface="Calibri" panose="020F0502020204030204"/>
                <a:ea typeface="Calibri" panose="020F0502020204030204"/>
              </a:rPr>
              <a:t>Semester	: 6th		Department: CS</a:t>
            </a:r>
            <a:endParaRPr lang="en-IN" sz="1800" b="0" strike="noStrike" spc="-1" dirty="0">
              <a:solidFill>
                <a:srgbClr val="000000"/>
              </a:solidFill>
              <a:latin typeface="Arial" panose="020B0604020202020204"/>
            </a:endParaRPr>
          </a:p>
          <a:p>
            <a:pPr>
              <a:lnSpc>
                <a:spcPct val="90000"/>
              </a:lnSpc>
              <a:spcBef>
                <a:spcPts val="360"/>
              </a:spcBef>
              <a:tabLst>
                <a:tab pos="0" algn="l"/>
              </a:tabLst>
            </a:pPr>
            <a:r>
              <a:rPr lang="en-US" sz="1800" b="1" strike="noStrike" spc="-1" dirty="0">
                <a:solidFill>
                  <a:srgbClr val="000000"/>
                </a:solidFill>
                <a:latin typeface="Calibri" panose="020F0502020204030204"/>
                <a:ea typeface="DejaVu Sans"/>
              </a:rPr>
              <a:t>Group Member:   Shreya Bhadauriya</a:t>
            </a:r>
            <a:r>
              <a:rPr lang="en-US" sz="1800" i="0" dirty="0">
                <a:effectLst/>
                <a:latin typeface="Arial" panose="020B0604020202020204" pitchFamily="34" charset="0"/>
              </a:rPr>
              <a:t> </a:t>
            </a:r>
            <a:r>
              <a:rPr lang="en-US" sz="1800" b="1" strike="noStrike" spc="-1" dirty="0">
                <a:solidFill>
                  <a:srgbClr val="000000"/>
                </a:solidFill>
                <a:latin typeface="Calibri" panose="020F0502020204030204"/>
                <a:ea typeface="DejaVu Sans"/>
              </a:rPr>
              <a:t>		</a:t>
            </a:r>
            <a:r>
              <a:rPr lang="en-US" sz="1800" b="1" strike="noStrike" spc="-1" dirty="0">
                <a:solidFill>
                  <a:srgbClr val="000000"/>
                </a:solidFill>
                <a:latin typeface="Calibri" panose="020F0502020204030204"/>
                <a:ea typeface="Calibri" panose="020F0502020204030204"/>
              </a:rPr>
              <a:t>Semester	: 6th		Department: CS</a:t>
            </a:r>
            <a:endParaRPr lang="en-IN" sz="1800" b="0" strike="noStrike" spc="-1" dirty="0">
              <a:solidFill>
                <a:srgbClr val="000000"/>
              </a:solidFill>
              <a:latin typeface="Arial" panose="020B0604020202020204"/>
            </a:endParaRPr>
          </a:p>
          <a:p>
            <a:pPr>
              <a:lnSpc>
                <a:spcPct val="90000"/>
              </a:lnSpc>
              <a:spcBef>
                <a:spcPts val="360"/>
              </a:spcBef>
              <a:tabLst>
                <a:tab pos="0" algn="l"/>
              </a:tabLst>
            </a:pPr>
            <a:r>
              <a:rPr lang="en-US" sz="1800" b="1" strike="noStrike" spc="-1" dirty="0">
                <a:solidFill>
                  <a:srgbClr val="000000"/>
                </a:solidFill>
                <a:latin typeface="Calibri" panose="020F0502020204030204"/>
                <a:ea typeface="DejaVu Sans"/>
              </a:rPr>
              <a:t>Group Member:   Anshu Tomar		</a:t>
            </a:r>
            <a:r>
              <a:rPr lang="en-US" sz="1800" b="1" strike="noStrike" spc="-1" dirty="0">
                <a:solidFill>
                  <a:srgbClr val="000000"/>
                </a:solidFill>
                <a:latin typeface="Calibri" panose="020F0502020204030204"/>
                <a:ea typeface="Calibri" panose="020F0502020204030204"/>
              </a:rPr>
              <a:t>Semester	: 6th		Department: CS</a:t>
            </a:r>
            <a:endParaRPr lang="en-IN" sz="1800" b="0" strike="noStrike" spc="-1" dirty="0">
              <a:solidFill>
                <a:srgbClr val="000000"/>
              </a:solidFill>
              <a:latin typeface="Arial" panose="020B0604020202020204"/>
            </a:endParaRPr>
          </a:p>
          <a:p>
            <a:pPr>
              <a:lnSpc>
                <a:spcPct val="90000"/>
              </a:lnSpc>
              <a:spcBef>
                <a:spcPts val="360"/>
              </a:spcBef>
              <a:tabLst>
                <a:tab pos="0" algn="l"/>
              </a:tabLst>
            </a:pPr>
            <a:r>
              <a:rPr lang="en-US" sz="1800" b="1" strike="noStrike" spc="-1" dirty="0">
                <a:solidFill>
                  <a:srgbClr val="000000"/>
                </a:solidFill>
                <a:latin typeface="Calibri" panose="020F0502020204030204"/>
                <a:ea typeface="DejaVu Sans"/>
              </a:rPr>
              <a:t>Group Member:   Abhay Solanki		</a:t>
            </a:r>
            <a:r>
              <a:rPr lang="en-US" sz="1800" b="1" strike="noStrike" spc="-1" dirty="0">
                <a:solidFill>
                  <a:srgbClr val="000000"/>
                </a:solidFill>
                <a:latin typeface="Calibri" panose="020F0502020204030204"/>
                <a:ea typeface="Calibri" panose="020F0502020204030204"/>
              </a:rPr>
              <a:t>Semester	: 6th		Department: CS</a:t>
            </a:r>
            <a:endParaRPr lang="en-IN" sz="1800" b="0" strike="noStrike" spc="-1" dirty="0">
              <a:solidFill>
                <a:srgbClr val="000000"/>
              </a:solidFill>
              <a:latin typeface="Arial" panose="020B0604020202020204"/>
            </a:endParaRPr>
          </a:p>
          <a:p>
            <a:pPr>
              <a:lnSpc>
                <a:spcPct val="90000"/>
              </a:lnSpc>
              <a:spcBef>
                <a:spcPts val="360"/>
              </a:spcBef>
              <a:tabLst>
                <a:tab pos="0" algn="l"/>
              </a:tabLst>
            </a:pPr>
            <a:endParaRPr lang="en-IN" sz="1800" b="0" strike="noStrike" spc="-1" dirty="0">
              <a:solidFill>
                <a:srgbClr val="000000"/>
              </a:solidFill>
              <a:latin typeface="Arial" panose="020B0604020202020204"/>
            </a:endParaRPr>
          </a:p>
          <a:p>
            <a:pPr>
              <a:lnSpc>
                <a:spcPct val="90000"/>
              </a:lnSpc>
              <a:spcBef>
                <a:spcPts val="360"/>
              </a:spcBef>
              <a:tabLst>
                <a:tab pos="0" algn="l"/>
              </a:tabLst>
            </a:pPr>
            <a:r>
              <a:rPr lang="en-US" sz="1800" b="1" strike="noStrike" spc="-1" dirty="0">
                <a:solidFill>
                  <a:srgbClr val="000000"/>
                </a:solidFill>
                <a:latin typeface="Calibri" panose="020F0502020204030204"/>
                <a:ea typeface="Calibri" panose="020F0502020204030204"/>
              </a:rPr>
              <a:t>Name of Guide		: Dr. Harsh Khatter</a:t>
            </a:r>
            <a:endParaRPr lang="en-IN" sz="1800" b="0" strike="noStrike" spc="-1" dirty="0">
              <a:solidFill>
                <a:srgbClr val="000000"/>
              </a:solidFill>
              <a:latin typeface="Arial" panose="020B0604020202020204"/>
            </a:endParaRPr>
          </a:p>
          <a:p>
            <a:pPr>
              <a:lnSpc>
                <a:spcPct val="90000"/>
              </a:lnSpc>
              <a:spcBef>
                <a:spcPts val="360"/>
              </a:spcBef>
              <a:tabLst>
                <a:tab pos="0" algn="l"/>
              </a:tabLst>
            </a:pPr>
            <a:r>
              <a:rPr lang="en-US" sz="1800" b="1" strike="noStrike" spc="-1" dirty="0">
                <a:solidFill>
                  <a:srgbClr val="000000"/>
                </a:solidFill>
                <a:latin typeface="Calibri" panose="020F0502020204030204"/>
                <a:ea typeface="Calibri" panose="020F0502020204030204"/>
              </a:rPr>
              <a:t> </a:t>
            </a:r>
            <a:endParaRPr lang="en-IN" sz="1800" b="0" strike="noStrike" spc="-1" dirty="0">
              <a:solidFill>
                <a:srgbClr val="000000"/>
              </a:solidFill>
              <a:latin typeface="Arial" panose="020B0604020202020204"/>
            </a:endParaRPr>
          </a:p>
          <a:p>
            <a:pPr>
              <a:lnSpc>
                <a:spcPct val="90000"/>
              </a:lnSpc>
              <a:spcBef>
                <a:spcPts val="360"/>
              </a:spcBef>
              <a:tabLst>
                <a:tab pos="0" algn="l"/>
              </a:tabLst>
            </a:pPr>
            <a:r>
              <a:rPr lang="en-US" sz="1800" b="1" strike="noStrike" spc="-1" dirty="0">
                <a:solidFill>
                  <a:srgbClr val="000000"/>
                </a:solidFill>
                <a:latin typeface="Calibri" panose="020F0502020204030204"/>
                <a:ea typeface="Calibri" panose="020F0502020204030204"/>
              </a:rPr>
              <a:t>Date of Presentation	: 2 </a:t>
            </a:r>
            <a:r>
              <a:rPr lang="en-US" b="1" spc="-1" dirty="0">
                <a:solidFill>
                  <a:srgbClr val="000000"/>
                </a:solidFill>
                <a:latin typeface="Calibri" panose="020F0502020204030204"/>
                <a:ea typeface="Calibri" panose="020F0502020204030204"/>
              </a:rPr>
              <a:t>M</a:t>
            </a:r>
            <a:r>
              <a:rPr lang="en-US" sz="1800" b="1" strike="noStrike" spc="-1" dirty="0">
                <a:solidFill>
                  <a:srgbClr val="000000"/>
                </a:solidFill>
                <a:latin typeface="Calibri" panose="020F0502020204030204"/>
                <a:ea typeface="Calibri" panose="020F0502020204030204"/>
              </a:rPr>
              <a:t>ay 2024</a:t>
            </a:r>
            <a:endParaRPr lang="en-IN" sz="1800" b="0" strike="noStrike" spc="-1" dirty="0">
              <a:solidFill>
                <a:srgbClr val="000000"/>
              </a:solidFill>
              <a:latin typeface="Arial" panose="020B0604020202020204"/>
            </a:endParaRPr>
          </a:p>
        </p:txBody>
      </p:sp>
      <p:sp>
        <p:nvSpPr>
          <p:cNvPr id="120" name="CustomShape 4"/>
          <p:cNvSpPr/>
          <p:nvPr/>
        </p:nvSpPr>
        <p:spPr>
          <a:xfrm>
            <a:off x="216000" y="6550560"/>
            <a:ext cx="2514240" cy="319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200" b="0" strike="noStrike" spc="-1" dirty="0">
              <a:solidFill>
                <a:srgbClr val="000000"/>
              </a:solidFill>
              <a:latin typeface="Arial" panose="020B0604020202020204"/>
            </a:endParaRPr>
          </a:p>
        </p:txBody>
      </p:sp>
      <p:sp>
        <p:nvSpPr>
          <p:cNvPr id="121" name="CustomShape 5"/>
          <p:cNvSpPr/>
          <p:nvPr/>
        </p:nvSpPr>
        <p:spPr>
          <a:xfrm>
            <a:off x="10994040" y="6356520"/>
            <a:ext cx="347040" cy="352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tabLst>
                <a:tab pos="0" algn="l"/>
              </a:tabLst>
            </a:pPr>
            <a:fld id="{51D2646A-3058-4677-AD42-FB53A28AC298}" type="slidenum">
              <a:rPr lang="en-US" sz="1200" b="0" strike="noStrike" spc="-1">
                <a:solidFill>
                  <a:srgbClr val="888888"/>
                </a:solidFill>
                <a:latin typeface="Arial" panose="020B0604020202020204"/>
                <a:ea typeface="Arial" panose="020B0604020202020204"/>
              </a:rPr>
              <a:t>1</a:t>
            </a:fld>
            <a:endParaRPr lang="en-IN" sz="1200" b="0" strike="noStrike" spc="-1">
              <a:solidFill>
                <a:srgbClr val="000000"/>
              </a:solidFill>
              <a:latin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D89BF5-B269-FB31-74F3-860DF31EADCD}"/>
            </a:ext>
          </a:extLst>
        </p:cNvPr>
        <p:cNvGrpSpPr/>
        <p:nvPr/>
      </p:nvGrpSpPr>
      <p:grpSpPr>
        <a:xfrm>
          <a:off x="0" y="0"/>
          <a:ext cx="0" cy="0"/>
          <a:chOff x="0" y="0"/>
          <a:chExt cx="0" cy="0"/>
        </a:xfrm>
      </p:grpSpPr>
      <p:sp>
        <p:nvSpPr>
          <p:cNvPr id="117" name="CustomShape 1">
            <a:extLst>
              <a:ext uri="{FF2B5EF4-FFF2-40B4-BE49-F238E27FC236}">
                <a16:creationId xmlns:a16="http://schemas.microsoft.com/office/drawing/2014/main" id="{3FDD21DC-3E94-0B58-B546-511BBB85D4E2}"/>
              </a:ext>
            </a:extLst>
          </p:cNvPr>
          <p:cNvSpPr/>
          <p:nvPr/>
        </p:nvSpPr>
        <p:spPr>
          <a:xfrm>
            <a:off x="816840" y="1325340"/>
            <a:ext cx="10350720" cy="711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gn="ctr">
              <a:lnSpc>
                <a:spcPct val="90000"/>
              </a:lnSpc>
              <a:spcBef>
                <a:spcPts val="1000"/>
              </a:spcBef>
              <a:tabLst>
                <a:tab pos="0" algn="l"/>
              </a:tabLst>
            </a:pPr>
            <a:r>
              <a:rPr lang="en-IN" sz="2800" b="1" strike="noStrike" spc="-1" dirty="0">
                <a:solidFill>
                  <a:srgbClr val="000000"/>
                </a:solidFill>
                <a:latin typeface="Arial" panose="020B0604020202020204"/>
              </a:rPr>
              <a:t>Flow of the project</a:t>
            </a:r>
          </a:p>
        </p:txBody>
      </p:sp>
      <p:sp>
        <p:nvSpPr>
          <p:cNvPr id="118" name="CustomShape 2">
            <a:extLst>
              <a:ext uri="{FF2B5EF4-FFF2-40B4-BE49-F238E27FC236}">
                <a16:creationId xmlns:a16="http://schemas.microsoft.com/office/drawing/2014/main" id="{FFA0A329-77C8-7579-9A28-EFDDB0819226}"/>
              </a:ext>
            </a:extLst>
          </p:cNvPr>
          <p:cNvSpPr/>
          <p:nvPr/>
        </p:nvSpPr>
        <p:spPr>
          <a:xfrm>
            <a:off x="3178440" y="396000"/>
            <a:ext cx="8881560" cy="474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r">
              <a:lnSpc>
                <a:spcPct val="100000"/>
              </a:lnSpc>
              <a:tabLst>
                <a:tab pos="0" algn="l"/>
              </a:tabLst>
            </a:pPr>
            <a:r>
              <a:rPr lang="en-US" sz="1800" b="1" strike="noStrike" spc="-1">
                <a:solidFill>
                  <a:srgbClr val="1C4587"/>
                </a:solidFill>
                <a:latin typeface="Arial" panose="020B0604020202020204"/>
                <a:ea typeface="Arial" panose="020B0604020202020204"/>
              </a:rPr>
              <a:t>KIET Group of Institutions, Ghaziabad</a:t>
            </a:r>
            <a:endParaRPr lang="en-IN" sz="1800" b="0" strike="noStrike" spc="-1">
              <a:solidFill>
                <a:srgbClr val="000000"/>
              </a:solidFill>
              <a:latin typeface="Arial" panose="020B0604020202020204"/>
            </a:endParaRPr>
          </a:p>
        </p:txBody>
      </p:sp>
      <p:sp>
        <p:nvSpPr>
          <p:cNvPr id="119" name="CustomShape 3">
            <a:extLst>
              <a:ext uri="{FF2B5EF4-FFF2-40B4-BE49-F238E27FC236}">
                <a16:creationId xmlns:a16="http://schemas.microsoft.com/office/drawing/2014/main" id="{1EC9C234-DB7C-789A-886A-0C50CACDDBD9}"/>
              </a:ext>
            </a:extLst>
          </p:cNvPr>
          <p:cNvSpPr/>
          <p:nvPr/>
        </p:nvSpPr>
        <p:spPr>
          <a:xfrm>
            <a:off x="360000" y="2547000"/>
            <a:ext cx="11160000" cy="3382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360"/>
              </a:spcBef>
              <a:tabLst>
                <a:tab pos="0" algn="l"/>
              </a:tabLst>
            </a:pPr>
            <a:endParaRPr lang="en-IN" sz="1800" b="0" strike="noStrike" spc="-1" dirty="0">
              <a:solidFill>
                <a:srgbClr val="000000"/>
              </a:solidFill>
              <a:latin typeface="Arial" panose="020B0604020202020204"/>
            </a:endParaRPr>
          </a:p>
        </p:txBody>
      </p:sp>
      <p:sp>
        <p:nvSpPr>
          <p:cNvPr id="120" name="CustomShape 4">
            <a:extLst>
              <a:ext uri="{FF2B5EF4-FFF2-40B4-BE49-F238E27FC236}">
                <a16:creationId xmlns:a16="http://schemas.microsoft.com/office/drawing/2014/main" id="{82042384-5B92-32A3-5F40-6281A5DE6B61}"/>
              </a:ext>
            </a:extLst>
          </p:cNvPr>
          <p:cNvSpPr/>
          <p:nvPr/>
        </p:nvSpPr>
        <p:spPr>
          <a:xfrm>
            <a:off x="216000" y="6550560"/>
            <a:ext cx="2514240" cy="319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200" b="0" strike="noStrike" spc="-1" dirty="0">
              <a:solidFill>
                <a:srgbClr val="000000"/>
              </a:solidFill>
              <a:latin typeface="Arial" panose="020B0604020202020204"/>
            </a:endParaRPr>
          </a:p>
        </p:txBody>
      </p:sp>
      <p:sp>
        <p:nvSpPr>
          <p:cNvPr id="121" name="CustomShape 5">
            <a:extLst>
              <a:ext uri="{FF2B5EF4-FFF2-40B4-BE49-F238E27FC236}">
                <a16:creationId xmlns:a16="http://schemas.microsoft.com/office/drawing/2014/main" id="{B8519781-203A-4914-177B-AF2DD545E3AB}"/>
              </a:ext>
            </a:extLst>
          </p:cNvPr>
          <p:cNvSpPr/>
          <p:nvPr/>
        </p:nvSpPr>
        <p:spPr>
          <a:xfrm>
            <a:off x="10994040" y="6356520"/>
            <a:ext cx="347040" cy="352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tabLst>
                <a:tab pos="0" algn="l"/>
              </a:tabLst>
            </a:pPr>
            <a:fld id="{51D2646A-3058-4677-AD42-FB53A28AC298}" type="slidenum">
              <a:rPr lang="en-US" sz="1200" b="0" strike="noStrike" spc="-1">
                <a:solidFill>
                  <a:srgbClr val="888888"/>
                </a:solidFill>
                <a:latin typeface="Arial" panose="020B0604020202020204"/>
                <a:ea typeface="Arial" panose="020B0604020202020204"/>
              </a:rPr>
              <a:t>10</a:t>
            </a:fld>
            <a:endParaRPr lang="en-IN" sz="1200" b="0" strike="noStrike" spc="-1">
              <a:solidFill>
                <a:srgbClr val="000000"/>
              </a:solidFill>
              <a:latin typeface="Arial" panose="020B0604020202020204"/>
            </a:endParaRPr>
          </a:p>
        </p:txBody>
      </p:sp>
      <p:sp>
        <p:nvSpPr>
          <p:cNvPr id="2" name="TextBox 1">
            <a:extLst>
              <a:ext uri="{FF2B5EF4-FFF2-40B4-BE49-F238E27FC236}">
                <a16:creationId xmlns:a16="http://schemas.microsoft.com/office/drawing/2014/main" id="{828BC523-46D3-4C87-EE07-9960EC9636B4}"/>
              </a:ext>
            </a:extLst>
          </p:cNvPr>
          <p:cNvSpPr txBox="1"/>
          <p:nvPr/>
        </p:nvSpPr>
        <p:spPr>
          <a:xfrm>
            <a:off x="360000" y="2004940"/>
            <a:ext cx="39084417" cy="3948773"/>
          </a:xfrm>
          <a:prstGeom prst="rect">
            <a:avLst/>
          </a:prstGeom>
          <a:noFill/>
        </p:spPr>
        <p:txBody>
          <a:bodyPr wrap="square" rtlCol="0">
            <a:spAutoFit/>
          </a:bodyPr>
          <a:lstStyle/>
          <a:p>
            <a:pPr>
              <a:lnSpc>
                <a:spcPct val="90000"/>
              </a:lnSpc>
              <a:spcBef>
                <a:spcPts val="360"/>
              </a:spcBef>
              <a:tabLst>
                <a:tab pos="0" algn="l"/>
              </a:tabLst>
            </a:pPr>
            <a:r>
              <a:rPr lang="en-US" b="1" spc="-1" dirty="0">
                <a:solidFill>
                  <a:srgbClr val="000000"/>
                </a:solidFill>
                <a:latin typeface="Calibri" panose="020F0502020204030204"/>
              </a:rPr>
              <a:t>1. Data collection - </a:t>
            </a:r>
            <a:r>
              <a:rPr lang="en-US" spc="-1" dirty="0">
                <a:solidFill>
                  <a:srgbClr val="000000"/>
                </a:solidFill>
                <a:latin typeface="Calibri" panose="020F0502020204030204"/>
              </a:rPr>
              <a:t>Data is collected by web scraping (projects work on demo data).Consider using libraries like http </a:t>
            </a:r>
          </a:p>
          <a:p>
            <a:pPr>
              <a:lnSpc>
                <a:spcPct val="90000"/>
              </a:lnSpc>
              <a:spcBef>
                <a:spcPts val="360"/>
              </a:spcBef>
              <a:tabLst>
                <a:tab pos="0" algn="l"/>
              </a:tabLst>
            </a:pPr>
            <a:r>
              <a:rPr lang="en-US" spc="-1" dirty="0">
                <a:solidFill>
                  <a:srgbClr val="000000"/>
                </a:solidFill>
                <a:latin typeface="Calibri" panose="020F0502020204030204"/>
              </a:rPr>
              <a:t>or </a:t>
            </a:r>
            <a:r>
              <a:rPr lang="en-US" spc="-1" dirty="0" err="1">
                <a:solidFill>
                  <a:srgbClr val="000000"/>
                </a:solidFill>
                <a:latin typeface="Calibri" panose="020F0502020204030204"/>
              </a:rPr>
              <a:t>web_scraper</a:t>
            </a:r>
            <a:r>
              <a:rPr lang="en-US" spc="-1" dirty="0">
                <a:solidFill>
                  <a:srgbClr val="000000"/>
                </a:solidFill>
                <a:latin typeface="Calibri" panose="020F0502020204030204"/>
              </a:rPr>
              <a:t> in Flutter.</a:t>
            </a:r>
          </a:p>
          <a:p>
            <a:pPr>
              <a:lnSpc>
                <a:spcPct val="90000"/>
              </a:lnSpc>
              <a:spcBef>
                <a:spcPts val="360"/>
              </a:spcBef>
              <a:tabLst>
                <a:tab pos="0" algn="l"/>
              </a:tabLst>
            </a:pPr>
            <a:endParaRPr lang="en-US" spc="-1" dirty="0">
              <a:solidFill>
                <a:srgbClr val="000000"/>
              </a:solidFill>
              <a:latin typeface="Calibri" panose="020F0502020204030204"/>
            </a:endParaRPr>
          </a:p>
          <a:p>
            <a:pPr>
              <a:lnSpc>
                <a:spcPct val="90000"/>
              </a:lnSpc>
              <a:spcBef>
                <a:spcPts val="360"/>
              </a:spcBef>
              <a:tabLst>
                <a:tab pos="0" algn="l"/>
              </a:tabLst>
            </a:pPr>
            <a:r>
              <a:rPr lang="en-US" b="1" spc="-1" dirty="0">
                <a:solidFill>
                  <a:srgbClr val="000000"/>
                </a:solidFill>
                <a:latin typeface="Calibri" panose="020F0502020204030204"/>
              </a:rPr>
              <a:t>2. Data processing - D</a:t>
            </a:r>
            <a:r>
              <a:rPr lang="en-US" spc="-1" dirty="0">
                <a:solidFill>
                  <a:srgbClr val="000000"/>
                </a:solidFill>
                <a:latin typeface="Calibri" panose="020F0502020204030204"/>
              </a:rPr>
              <a:t>ata is processed and required attributes are added to make demo datasets.</a:t>
            </a:r>
          </a:p>
          <a:p>
            <a:pPr>
              <a:lnSpc>
                <a:spcPct val="90000"/>
              </a:lnSpc>
              <a:spcBef>
                <a:spcPts val="360"/>
              </a:spcBef>
              <a:tabLst>
                <a:tab pos="0" algn="l"/>
              </a:tabLst>
            </a:pPr>
            <a:endParaRPr lang="en-US" spc="-1" dirty="0">
              <a:solidFill>
                <a:srgbClr val="000000"/>
              </a:solidFill>
              <a:latin typeface="Calibri" panose="020F0502020204030204"/>
            </a:endParaRPr>
          </a:p>
          <a:p>
            <a:pPr>
              <a:lnSpc>
                <a:spcPct val="90000"/>
              </a:lnSpc>
              <a:spcBef>
                <a:spcPts val="360"/>
              </a:spcBef>
              <a:tabLst>
                <a:tab pos="0" algn="l"/>
              </a:tabLst>
            </a:pPr>
            <a:r>
              <a:rPr lang="en-US" b="1" spc="-1" dirty="0">
                <a:solidFill>
                  <a:srgbClr val="000000"/>
                </a:solidFill>
                <a:latin typeface="Calibri" panose="020F0502020204030204"/>
              </a:rPr>
              <a:t>3. User's profile generation - </a:t>
            </a:r>
            <a:r>
              <a:rPr lang="en-US" spc="-1" dirty="0">
                <a:solidFill>
                  <a:srgbClr val="000000"/>
                </a:solidFill>
                <a:latin typeface="Calibri" panose="020F0502020204030204"/>
              </a:rPr>
              <a:t>by taking input from them .</a:t>
            </a:r>
          </a:p>
          <a:p>
            <a:pPr>
              <a:lnSpc>
                <a:spcPct val="90000"/>
              </a:lnSpc>
              <a:spcBef>
                <a:spcPts val="360"/>
              </a:spcBef>
              <a:tabLst>
                <a:tab pos="0" algn="l"/>
              </a:tabLst>
            </a:pPr>
            <a:endParaRPr lang="en-US" spc="-1" dirty="0">
              <a:solidFill>
                <a:srgbClr val="000000"/>
              </a:solidFill>
              <a:latin typeface="Calibri" panose="020F0502020204030204"/>
            </a:endParaRPr>
          </a:p>
          <a:p>
            <a:pPr>
              <a:lnSpc>
                <a:spcPct val="90000"/>
              </a:lnSpc>
              <a:spcBef>
                <a:spcPts val="360"/>
              </a:spcBef>
              <a:tabLst>
                <a:tab pos="0" algn="l"/>
              </a:tabLst>
            </a:pPr>
            <a:r>
              <a:rPr lang="en-US" b="1" spc="-1" dirty="0">
                <a:solidFill>
                  <a:srgbClr val="000000"/>
                </a:solidFill>
                <a:latin typeface="Calibri" panose="020F0502020204030204"/>
              </a:rPr>
              <a:t>4. Initial recommendation -  </a:t>
            </a:r>
            <a:r>
              <a:rPr lang="en-US" spc="-1" dirty="0">
                <a:solidFill>
                  <a:srgbClr val="000000"/>
                </a:solidFill>
                <a:latin typeface="Calibri" panose="020F0502020204030204"/>
              </a:rPr>
              <a:t>on the basis of user's profile (Content-</a:t>
            </a:r>
            <a:r>
              <a:rPr lang="en-US" spc="-1" dirty="0" err="1">
                <a:solidFill>
                  <a:srgbClr val="000000"/>
                </a:solidFill>
                <a:latin typeface="Calibri" panose="020F0502020204030204"/>
              </a:rPr>
              <a:t>based,implemented</a:t>
            </a:r>
            <a:r>
              <a:rPr lang="en-US" spc="-1" dirty="0">
                <a:solidFill>
                  <a:srgbClr val="000000"/>
                </a:solidFill>
                <a:latin typeface="Calibri" panose="020F0502020204030204"/>
              </a:rPr>
              <a:t> by k-nearest neighbors).</a:t>
            </a:r>
          </a:p>
          <a:p>
            <a:pPr>
              <a:lnSpc>
                <a:spcPct val="90000"/>
              </a:lnSpc>
              <a:spcBef>
                <a:spcPts val="360"/>
              </a:spcBef>
              <a:tabLst>
                <a:tab pos="0" algn="l"/>
              </a:tabLst>
            </a:pPr>
            <a:endParaRPr lang="en-US" spc="-1" dirty="0">
              <a:solidFill>
                <a:srgbClr val="000000"/>
              </a:solidFill>
              <a:latin typeface="Calibri" panose="020F0502020204030204"/>
            </a:endParaRPr>
          </a:p>
          <a:p>
            <a:pPr>
              <a:lnSpc>
                <a:spcPct val="90000"/>
              </a:lnSpc>
              <a:spcBef>
                <a:spcPts val="360"/>
              </a:spcBef>
              <a:tabLst>
                <a:tab pos="0" algn="l"/>
              </a:tabLst>
            </a:pPr>
            <a:r>
              <a:rPr lang="en-US" b="1" spc="-1" dirty="0">
                <a:solidFill>
                  <a:srgbClr val="000000"/>
                </a:solidFill>
                <a:latin typeface="Calibri" panose="020F0502020204030204"/>
              </a:rPr>
              <a:t>5. Recommendation -  </a:t>
            </a:r>
            <a:r>
              <a:rPr lang="en-US" spc="-1" dirty="0">
                <a:solidFill>
                  <a:srgbClr val="000000"/>
                </a:solidFill>
                <a:latin typeface="Calibri" panose="020F0502020204030204"/>
              </a:rPr>
              <a:t>based on similar time </a:t>
            </a:r>
            <a:r>
              <a:rPr lang="en-US" spc="-1" dirty="0" err="1">
                <a:solidFill>
                  <a:srgbClr val="000000"/>
                </a:solidFill>
                <a:latin typeface="Calibri" panose="020F0502020204030204"/>
              </a:rPr>
              <a:t>bodytype</a:t>
            </a:r>
            <a:r>
              <a:rPr lang="en-US" spc="-1" dirty="0">
                <a:solidFill>
                  <a:srgbClr val="000000"/>
                </a:solidFill>
                <a:latin typeface="Calibri" panose="020F0502020204030204"/>
              </a:rPr>
              <a:t> and </a:t>
            </a:r>
            <a:r>
              <a:rPr lang="en-US" spc="-1" dirty="0" err="1">
                <a:solidFill>
                  <a:srgbClr val="000000"/>
                </a:solidFill>
                <a:latin typeface="Calibri" panose="020F0502020204030204"/>
              </a:rPr>
              <a:t>dislist</a:t>
            </a:r>
            <a:r>
              <a:rPr lang="en-US" spc="-1" dirty="0">
                <a:solidFill>
                  <a:srgbClr val="000000"/>
                </a:solidFill>
                <a:latin typeface="Calibri" panose="020F0502020204030204"/>
              </a:rPr>
              <a:t>.</a:t>
            </a:r>
          </a:p>
          <a:p>
            <a:pPr>
              <a:lnSpc>
                <a:spcPct val="90000"/>
              </a:lnSpc>
              <a:spcBef>
                <a:spcPts val="360"/>
              </a:spcBef>
              <a:tabLst>
                <a:tab pos="0" algn="l"/>
              </a:tabLst>
            </a:pPr>
            <a:endParaRPr lang="en-US" spc="-1" dirty="0">
              <a:solidFill>
                <a:srgbClr val="000000"/>
              </a:solidFill>
              <a:latin typeface="Calibri" panose="020F0502020204030204"/>
            </a:endParaRPr>
          </a:p>
          <a:p>
            <a:pPr>
              <a:lnSpc>
                <a:spcPct val="90000"/>
              </a:lnSpc>
              <a:spcBef>
                <a:spcPts val="360"/>
              </a:spcBef>
              <a:tabLst>
                <a:tab pos="0" algn="l"/>
              </a:tabLst>
            </a:pPr>
            <a:r>
              <a:rPr lang="en-US" b="1" spc="-1" dirty="0">
                <a:solidFill>
                  <a:srgbClr val="000000"/>
                </a:solidFill>
                <a:latin typeface="Calibri" panose="020F0502020204030204"/>
              </a:rPr>
              <a:t>6. Recommendation -  </a:t>
            </a:r>
            <a:r>
              <a:rPr lang="en-US" spc="-1" dirty="0">
                <a:solidFill>
                  <a:srgbClr val="000000"/>
                </a:solidFill>
                <a:latin typeface="Calibri" panose="020F0502020204030204"/>
              </a:rPr>
              <a:t>on the basis of user's past/recent activity (Collaborative Memory based approach, implemented by </a:t>
            </a:r>
          </a:p>
          <a:p>
            <a:pPr>
              <a:lnSpc>
                <a:spcPct val="90000"/>
              </a:lnSpc>
              <a:spcBef>
                <a:spcPts val="360"/>
              </a:spcBef>
              <a:tabLst>
                <a:tab pos="0" algn="l"/>
              </a:tabLst>
            </a:pPr>
            <a:r>
              <a:rPr lang="en-US" spc="-1" dirty="0">
                <a:solidFill>
                  <a:srgbClr val="000000"/>
                </a:solidFill>
                <a:latin typeface="Calibri" panose="020F0502020204030204"/>
              </a:rPr>
              <a:t>K-nearest neighbors).</a:t>
            </a:r>
          </a:p>
        </p:txBody>
      </p:sp>
    </p:spTree>
    <p:extLst>
      <p:ext uri="{BB962C8B-B14F-4D97-AF65-F5344CB8AC3E}">
        <p14:creationId xmlns:p14="http://schemas.microsoft.com/office/powerpoint/2010/main" val="3838130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D89BF5-B269-FB31-74F3-860DF31EADCD}"/>
            </a:ext>
          </a:extLst>
        </p:cNvPr>
        <p:cNvGrpSpPr/>
        <p:nvPr/>
      </p:nvGrpSpPr>
      <p:grpSpPr>
        <a:xfrm>
          <a:off x="0" y="0"/>
          <a:ext cx="0" cy="0"/>
          <a:chOff x="0" y="0"/>
          <a:chExt cx="0" cy="0"/>
        </a:xfrm>
      </p:grpSpPr>
      <p:sp>
        <p:nvSpPr>
          <p:cNvPr id="117" name="CustomShape 1">
            <a:extLst>
              <a:ext uri="{FF2B5EF4-FFF2-40B4-BE49-F238E27FC236}">
                <a16:creationId xmlns:a16="http://schemas.microsoft.com/office/drawing/2014/main" id="{3FDD21DC-3E94-0B58-B546-511BBB85D4E2}"/>
              </a:ext>
            </a:extLst>
          </p:cNvPr>
          <p:cNvSpPr/>
          <p:nvPr/>
        </p:nvSpPr>
        <p:spPr>
          <a:xfrm>
            <a:off x="816840" y="1325340"/>
            <a:ext cx="10350720" cy="711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gn="ctr">
              <a:lnSpc>
                <a:spcPct val="90000"/>
              </a:lnSpc>
              <a:spcBef>
                <a:spcPts val="1000"/>
              </a:spcBef>
              <a:tabLst>
                <a:tab pos="0" algn="l"/>
              </a:tabLst>
            </a:pPr>
            <a:r>
              <a:rPr lang="en-IN" sz="2800" b="1" strike="noStrike" spc="-1" dirty="0">
                <a:solidFill>
                  <a:srgbClr val="000000"/>
                </a:solidFill>
                <a:latin typeface="Arial" panose="020B0604020202020204"/>
              </a:rPr>
              <a:t>USP Of Our Project</a:t>
            </a:r>
          </a:p>
        </p:txBody>
      </p:sp>
      <p:sp>
        <p:nvSpPr>
          <p:cNvPr id="118" name="CustomShape 2">
            <a:extLst>
              <a:ext uri="{FF2B5EF4-FFF2-40B4-BE49-F238E27FC236}">
                <a16:creationId xmlns:a16="http://schemas.microsoft.com/office/drawing/2014/main" id="{FFA0A329-77C8-7579-9A28-EFDDB0819226}"/>
              </a:ext>
            </a:extLst>
          </p:cNvPr>
          <p:cNvSpPr/>
          <p:nvPr/>
        </p:nvSpPr>
        <p:spPr>
          <a:xfrm>
            <a:off x="3178440" y="396000"/>
            <a:ext cx="8881560" cy="474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r">
              <a:lnSpc>
                <a:spcPct val="100000"/>
              </a:lnSpc>
              <a:tabLst>
                <a:tab pos="0" algn="l"/>
              </a:tabLst>
            </a:pPr>
            <a:r>
              <a:rPr lang="en-US" sz="1800" b="1" strike="noStrike" spc="-1">
                <a:solidFill>
                  <a:srgbClr val="1C4587"/>
                </a:solidFill>
                <a:latin typeface="Arial" panose="020B0604020202020204"/>
                <a:ea typeface="Arial" panose="020B0604020202020204"/>
              </a:rPr>
              <a:t>KIET Group of Institutions, Ghaziabad</a:t>
            </a:r>
            <a:endParaRPr lang="en-IN" sz="1800" b="0" strike="noStrike" spc="-1">
              <a:solidFill>
                <a:srgbClr val="000000"/>
              </a:solidFill>
              <a:latin typeface="Arial" panose="020B0604020202020204"/>
            </a:endParaRPr>
          </a:p>
        </p:txBody>
      </p:sp>
      <p:sp>
        <p:nvSpPr>
          <p:cNvPr id="119" name="CustomShape 3">
            <a:extLst>
              <a:ext uri="{FF2B5EF4-FFF2-40B4-BE49-F238E27FC236}">
                <a16:creationId xmlns:a16="http://schemas.microsoft.com/office/drawing/2014/main" id="{1EC9C234-DB7C-789A-886A-0C50CACDDBD9}"/>
              </a:ext>
            </a:extLst>
          </p:cNvPr>
          <p:cNvSpPr/>
          <p:nvPr/>
        </p:nvSpPr>
        <p:spPr>
          <a:xfrm>
            <a:off x="360000" y="2547000"/>
            <a:ext cx="11160000" cy="3382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360"/>
              </a:spcBef>
              <a:tabLst>
                <a:tab pos="0" algn="l"/>
              </a:tabLst>
            </a:pPr>
            <a:endParaRPr lang="en-IN" sz="1800" b="0" strike="noStrike" spc="-1" dirty="0">
              <a:solidFill>
                <a:srgbClr val="000000"/>
              </a:solidFill>
              <a:latin typeface="Arial" panose="020B0604020202020204"/>
            </a:endParaRPr>
          </a:p>
        </p:txBody>
      </p:sp>
      <p:sp>
        <p:nvSpPr>
          <p:cNvPr id="120" name="CustomShape 4">
            <a:extLst>
              <a:ext uri="{FF2B5EF4-FFF2-40B4-BE49-F238E27FC236}">
                <a16:creationId xmlns:a16="http://schemas.microsoft.com/office/drawing/2014/main" id="{82042384-5B92-32A3-5F40-6281A5DE6B61}"/>
              </a:ext>
            </a:extLst>
          </p:cNvPr>
          <p:cNvSpPr/>
          <p:nvPr/>
        </p:nvSpPr>
        <p:spPr>
          <a:xfrm>
            <a:off x="216000" y="6550560"/>
            <a:ext cx="2514240" cy="319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200" b="0" strike="noStrike" spc="-1" dirty="0">
              <a:solidFill>
                <a:srgbClr val="000000"/>
              </a:solidFill>
              <a:latin typeface="Arial" panose="020B0604020202020204"/>
            </a:endParaRPr>
          </a:p>
        </p:txBody>
      </p:sp>
      <p:sp>
        <p:nvSpPr>
          <p:cNvPr id="121" name="CustomShape 5">
            <a:extLst>
              <a:ext uri="{FF2B5EF4-FFF2-40B4-BE49-F238E27FC236}">
                <a16:creationId xmlns:a16="http://schemas.microsoft.com/office/drawing/2014/main" id="{B8519781-203A-4914-177B-AF2DD545E3AB}"/>
              </a:ext>
            </a:extLst>
          </p:cNvPr>
          <p:cNvSpPr/>
          <p:nvPr/>
        </p:nvSpPr>
        <p:spPr>
          <a:xfrm>
            <a:off x="10994040" y="6356520"/>
            <a:ext cx="347040" cy="352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tabLst>
                <a:tab pos="0" algn="l"/>
              </a:tabLst>
            </a:pPr>
            <a:fld id="{51D2646A-3058-4677-AD42-FB53A28AC298}" type="slidenum">
              <a:rPr lang="en-US" sz="1200" b="0" strike="noStrike" spc="-1">
                <a:solidFill>
                  <a:srgbClr val="888888"/>
                </a:solidFill>
                <a:latin typeface="Arial" panose="020B0604020202020204"/>
                <a:ea typeface="Arial" panose="020B0604020202020204"/>
              </a:rPr>
              <a:t>11</a:t>
            </a:fld>
            <a:endParaRPr lang="en-IN" sz="1200" b="0" strike="noStrike" spc="-1">
              <a:solidFill>
                <a:srgbClr val="000000"/>
              </a:solidFill>
              <a:latin typeface="Arial" panose="020B0604020202020204"/>
            </a:endParaRPr>
          </a:p>
        </p:txBody>
      </p:sp>
      <p:sp>
        <p:nvSpPr>
          <p:cNvPr id="2" name="TextBox 1">
            <a:extLst>
              <a:ext uri="{FF2B5EF4-FFF2-40B4-BE49-F238E27FC236}">
                <a16:creationId xmlns:a16="http://schemas.microsoft.com/office/drawing/2014/main" id="{828BC523-46D3-4C87-EE07-9960EC9636B4}"/>
              </a:ext>
            </a:extLst>
          </p:cNvPr>
          <p:cNvSpPr txBox="1"/>
          <p:nvPr/>
        </p:nvSpPr>
        <p:spPr>
          <a:xfrm>
            <a:off x="360000" y="2004940"/>
            <a:ext cx="39084417" cy="5451749"/>
          </a:xfrm>
          <a:prstGeom prst="rect">
            <a:avLst/>
          </a:prstGeom>
          <a:noFill/>
        </p:spPr>
        <p:txBody>
          <a:bodyPr wrap="square" rtlCol="0">
            <a:spAutoFit/>
          </a:bodyPr>
          <a:lstStyle/>
          <a:p>
            <a:pPr>
              <a:lnSpc>
                <a:spcPct val="90000"/>
              </a:lnSpc>
              <a:spcBef>
                <a:spcPts val="360"/>
              </a:spcBef>
              <a:tabLst>
                <a:tab pos="0" algn="l"/>
              </a:tabLst>
            </a:pPr>
            <a:r>
              <a:rPr lang="en-US" spc="-1" dirty="0">
                <a:solidFill>
                  <a:srgbClr val="000000"/>
                </a:solidFill>
                <a:latin typeface="Calibri" panose="020F0502020204030204"/>
              </a:rPr>
              <a:t>Integrating </a:t>
            </a:r>
            <a:r>
              <a:rPr lang="en-US" b="1" spc="-1" dirty="0">
                <a:solidFill>
                  <a:srgbClr val="000000"/>
                </a:solidFill>
                <a:latin typeface="Calibri" panose="020F0502020204030204"/>
              </a:rPr>
              <a:t>personalized meal recommendations </a:t>
            </a:r>
            <a:r>
              <a:rPr lang="en-US" spc="-1" dirty="0">
                <a:solidFill>
                  <a:srgbClr val="000000"/>
                </a:solidFill>
                <a:latin typeface="Calibri" panose="020F0502020204030204"/>
              </a:rPr>
              <a:t>based on the user's preferences, considering their cultural background </a:t>
            </a:r>
          </a:p>
          <a:p>
            <a:pPr>
              <a:lnSpc>
                <a:spcPct val="90000"/>
              </a:lnSpc>
              <a:spcBef>
                <a:spcPts val="360"/>
              </a:spcBef>
              <a:tabLst>
                <a:tab pos="0" algn="l"/>
              </a:tabLst>
            </a:pPr>
            <a:r>
              <a:rPr lang="en-US" spc="-1" dirty="0">
                <a:solidFill>
                  <a:srgbClr val="000000"/>
                </a:solidFill>
                <a:latin typeface="Calibri" panose="020F0502020204030204"/>
              </a:rPr>
              <a:t>and dietary restrictions. </a:t>
            </a:r>
          </a:p>
          <a:p>
            <a:pPr>
              <a:lnSpc>
                <a:spcPct val="90000"/>
              </a:lnSpc>
              <a:spcBef>
                <a:spcPts val="360"/>
              </a:spcBef>
              <a:tabLst>
                <a:tab pos="0" algn="l"/>
              </a:tabLst>
            </a:pPr>
            <a:endParaRPr lang="en-US" spc="-1" dirty="0">
              <a:solidFill>
                <a:srgbClr val="000000"/>
              </a:solidFill>
              <a:latin typeface="Calibri" panose="020F0502020204030204"/>
            </a:endParaRPr>
          </a:p>
          <a:p>
            <a:pPr>
              <a:lnSpc>
                <a:spcPct val="90000"/>
              </a:lnSpc>
              <a:spcBef>
                <a:spcPts val="360"/>
              </a:spcBef>
              <a:tabLst>
                <a:tab pos="0" algn="l"/>
              </a:tabLst>
            </a:pPr>
            <a:r>
              <a:rPr lang="en-US" b="1" spc="-1" dirty="0">
                <a:solidFill>
                  <a:srgbClr val="000000"/>
                </a:solidFill>
                <a:latin typeface="Calibri" panose="020F0502020204030204"/>
              </a:rPr>
              <a:t>Community Building - </a:t>
            </a:r>
            <a:r>
              <a:rPr lang="en-US" spc="-1" dirty="0">
                <a:solidFill>
                  <a:srgbClr val="000000"/>
                </a:solidFill>
                <a:latin typeface="Calibri" panose="020F0502020204030204"/>
              </a:rPr>
              <a:t>Users to connect with friends or a community. Users could share meal plans, exchange healthy recipes, </a:t>
            </a:r>
          </a:p>
          <a:p>
            <a:pPr>
              <a:lnSpc>
                <a:spcPct val="90000"/>
              </a:lnSpc>
              <a:spcBef>
                <a:spcPts val="360"/>
              </a:spcBef>
              <a:tabLst>
                <a:tab pos="0" algn="l"/>
              </a:tabLst>
            </a:pPr>
            <a:r>
              <a:rPr lang="en-US" spc="-1" dirty="0">
                <a:solidFill>
                  <a:srgbClr val="000000"/>
                </a:solidFill>
                <a:latin typeface="Calibri" panose="020F0502020204030204"/>
              </a:rPr>
              <a:t>and provide mutual support. This social engagement can foster a sense of accountability and motivation, making the app </a:t>
            </a:r>
          </a:p>
          <a:p>
            <a:pPr>
              <a:lnSpc>
                <a:spcPct val="90000"/>
              </a:lnSpc>
              <a:spcBef>
                <a:spcPts val="360"/>
              </a:spcBef>
              <a:tabLst>
                <a:tab pos="0" algn="l"/>
              </a:tabLst>
            </a:pPr>
            <a:r>
              <a:rPr lang="en-US" spc="-1" dirty="0">
                <a:solidFill>
                  <a:srgbClr val="000000"/>
                </a:solidFill>
                <a:latin typeface="Calibri" panose="020F0502020204030204"/>
              </a:rPr>
              <a:t>more than just a tracking tool.</a:t>
            </a:r>
          </a:p>
          <a:p>
            <a:pPr>
              <a:lnSpc>
                <a:spcPct val="90000"/>
              </a:lnSpc>
              <a:spcBef>
                <a:spcPts val="360"/>
              </a:spcBef>
              <a:tabLst>
                <a:tab pos="0" algn="l"/>
              </a:tabLst>
            </a:pPr>
            <a:endParaRPr lang="en-US" spc="-1" dirty="0">
              <a:solidFill>
                <a:srgbClr val="000000"/>
              </a:solidFill>
              <a:latin typeface="Calibri" panose="020F0502020204030204"/>
            </a:endParaRPr>
          </a:p>
          <a:p>
            <a:pPr>
              <a:lnSpc>
                <a:spcPct val="90000"/>
              </a:lnSpc>
              <a:spcBef>
                <a:spcPts val="360"/>
              </a:spcBef>
              <a:tabLst>
                <a:tab pos="0" algn="l"/>
              </a:tabLst>
            </a:pPr>
            <a:r>
              <a:rPr lang="en-US" b="1" spc="-1" dirty="0">
                <a:solidFill>
                  <a:srgbClr val="000000"/>
                </a:solidFill>
                <a:latin typeface="Calibri" panose="020F0502020204030204"/>
              </a:rPr>
              <a:t>Integrating Gamification elements-  </a:t>
            </a:r>
            <a:r>
              <a:rPr lang="en-US" spc="-1" dirty="0">
                <a:solidFill>
                  <a:srgbClr val="000000"/>
                </a:solidFill>
                <a:latin typeface="Calibri" panose="020F0502020204030204"/>
              </a:rPr>
              <a:t>Create challenges and achievements within the app to encourage users to consistently </a:t>
            </a:r>
          </a:p>
          <a:p>
            <a:pPr>
              <a:lnSpc>
                <a:spcPct val="90000"/>
              </a:lnSpc>
              <a:spcBef>
                <a:spcPts val="360"/>
              </a:spcBef>
              <a:tabLst>
                <a:tab pos="0" algn="l"/>
              </a:tabLst>
            </a:pPr>
            <a:r>
              <a:rPr lang="en-US" spc="-1" dirty="0">
                <a:solidFill>
                  <a:srgbClr val="000000"/>
                </a:solidFill>
                <a:latin typeface="Calibri" panose="020F0502020204030204"/>
              </a:rPr>
              <a:t>log their meals and follow their dietary goals. Rewarding users with badges, points, or even virtual gifts can make the </a:t>
            </a:r>
          </a:p>
          <a:p>
            <a:pPr>
              <a:lnSpc>
                <a:spcPct val="90000"/>
              </a:lnSpc>
              <a:spcBef>
                <a:spcPts val="360"/>
              </a:spcBef>
              <a:tabLst>
                <a:tab pos="0" algn="l"/>
              </a:tabLst>
            </a:pPr>
            <a:r>
              <a:rPr lang="en-US" spc="-1" dirty="0">
                <a:solidFill>
                  <a:srgbClr val="000000"/>
                </a:solidFill>
                <a:latin typeface="Calibri" panose="020F0502020204030204"/>
              </a:rPr>
              <a:t>experience more enjoyable and boost user engagement.</a:t>
            </a:r>
          </a:p>
          <a:p>
            <a:pPr>
              <a:lnSpc>
                <a:spcPct val="90000"/>
              </a:lnSpc>
              <a:spcBef>
                <a:spcPts val="360"/>
              </a:spcBef>
              <a:tabLst>
                <a:tab pos="0" algn="l"/>
              </a:tabLst>
            </a:pPr>
            <a:endParaRPr lang="en-US" spc="-1" dirty="0">
              <a:solidFill>
                <a:srgbClr val="000000"/>
              </a:solidFill>
              <a:latin typeface="Calibri" panose="020F0502020204030204"/>
            </a:endParaRPr>
          </a:p>
          <a:p>
            <a:pPr>
              <a:lnSpc>
                <a:spcPct val="90000"/>
              </a:lnSpc>
              <a:spcBef>
                <a:spcPts val="360"/>
              </a:spcBef>
              <a:tabLst>
                <a:tab pos="0" algn="l"/>
              </a:tabLst>
            </a:pPr>
            <a:r>
              <a:rPr lang="en-US" b="1" spc="-1" dirty="0">
                <a:solidFill>
                  <a:srgbClr val="000000"/>
                </a:solidFill>
                <a:latin typeface="Calibri" panose="020F0502020204030204"/>
              </a:rPr>
              <a:t>Trending recipes - </a:t>
            </a:r>
            <a:r>
              <a:rPr lang="en-US" spc="-1" dirty="0">
                <a:solidFill>
                  <a:srgbClr val="000000"/>
                </a:solidFill>
                <a:latin typeface="Calibri" panose="020F0502020204030204"/>
              </a:rPr>
              <a:t>Additionally, we intend to introduce a </a:t>
            </a:r>
            <a:r>
              <a:rPr lang="en-US" b="1" spc="-1" dirty="0">
                <a:solidFill>
                  <a:srgbClr val="000000"/>
                </a:solidFill>
                <a:latin typeface="Calibri" panose="020F0502020204030204"/>
              </a:rPr>
              <a:t>"Trending Recipes" </a:t>
            </a:r>
            <a:r>
              <a:rPr lang="en-US" spc="-1" dirty="0">
                <a:solidFill>
                  <a:srgbClr val="000000"/>
                </a:solidFill>
                <a:latin typeface="Calibri" panose="020F0502020204030204"/>
              </a:rPr>
              <a:t>section</a:t>
            </a:r>
            <a:r>
              <a:rPr lang="en-US" b="1" spc="-1" dirty="0">
                <a:solidFill>
                  <a:srgbClr val="000000"/>
                </a:solidFill>
                <a:latin typeface="Calibri" panose="020F0502020204030204"/>
              </a:rPr>
              <a:t> </a:t>
            </a:r>
            <a:r>
              <a:rPr lang="en-US" spc="-1" dirty="0">
                <a:solidFill>
                  <a:srgbClr val="000000"/>
                </a:solidFill>
                <a:latin typeface="Calibri" panose="020F0502020204030204"/>
              </a:rPr>
              <a:t>in our app, featuring the latest and most popular recipes. </a:t>
            </a:r>
          </a:p>
          <a:p>
            <a:pPr>
              <a:lnSpc>
                <a:spcPct val="90000"/>
              </a:lnSpc>
              <a:spcBef>
                <a:spcPts val="360"/>
              </a:spcBef>
              <a:tabLst>
                <a:tab pos="0" algn="l"/>
              </a:tabLst>
            </a:pPr>
            <a:r>
              <a:rPr lang="en-US" spc="-1" dirty="0">
                <a:solidFill>
                  <a:srgbClr val="000000"/>
                </a:solidFill>
                <a:latin typeface="Calibri" panose="020F0502020204030204"/>
              </a:rPr>
              <a:t>Users can explore and discover new culinary trends through this dedicated section.</a:t>
            </a:r>
          </a:p>
          <a:p>
            <a:pPr>
              <a:lnSpc>
                <a:spcPct val="90000"/>
              </a:lnSpc>
              <a:spcBef>
                <a:spcPts val="360"/>
              </a:spcBef>
              <a:tabLst>
                <a:tab pos="0" algn="l"/>
              </a:tabLst>
            </a:pPr>
            <a:endParaRPr lang="en-US" spc="-1" dirty="0">
              <a:solidFill>
                <a:srgbClr val="000000"/>
              </a:solidFill>
              <a:latin typeface="Calibri" panose="020F0502020204030204"/>
            </a:endParaRPr>
          </a:p>
          <a:p>
            <a:pPr>
              <a:lnSpc>
                <a:spcPct val="90000"/>
              </a:lnSpc>
              <a:spcBef>
                <a:spcPts val="360"/>
              </a:spcBef>
              <a:tabLst>
                <a:tab pos="0" algn="l"/>
              </a:tabLst>
            </a:pPr>
            <a:endParaRPr lang="en-US" spc="-1" dirty="0">
              <a:solidFill>
                <a:srgbClr val="000000"/>
              </a:solidFill>
              <a:latin typeface="Calibri" panose="020F0502020204030204"/>
            </a:endParaRPr>
          </a:p>
          <a:p>
            <a:pPr>
              <a:lnSpc>
                <a:spcPct val="90000"/>
              </a:lnSpc>
              <a:spcBef>
                <a:spcPts val="360"/>
              </a:spcBef>
              <a:tabLst>
                <a:tab pos="0" algn="l"/>
              </a:tabLst>
            </a:pPr>
            <a:endParaRPr lang="en-US" spc="-1" dirty="0">
              <a:solidFill>
                <a:srgbClr val="000000"/>
              </a:solidFill>
              <a:latin typeface="Calibri" panose="020F0502020204030204"/>
            </a:endParaRPr>
          </a:p>
          <a:p>
            <a:pPr>
              <a:lnSpc>
                <a:spcPct val="90000"/>
              </a:lnSpc>
              <a:spcBef>
                <a:spcPts val="360"/>
              </a:spcBef>
              <a:tabLst>
                <a:tab pos="0" algn="l"/>
              </a:tabLst>
            </a:pPr>
            <a:endParaRPr lang="en-US" spc="-1" dirty="0">
              <a:solidFill>
                <a:srgbClr val="000000"/>
              </a:solidFill>
              <a:latin typeface="Calibri" panose="020F0502020204030204"/>
            </a:endParaRPr>
          </a:p>
          <a:p>
            <a:pPr>
              <a:lnSpc>
                <a:spcPct val="90000"/>
              </a:lnSpc>
              <a:spcBef>
                <a:spcPts val="360"/>
              </a:spcBef>
              <a:tabLst>
                <a:tab pos="0" algn="l"/>
              </a:tabLst>
            </a:pPr>
            <a:endParaRPr lang="en-US" spc="-1" dirty="0">
              <a:solidFill>
                <a:srgbClr val="000000"/>
              </a:solidFill>
              <a:latin typeface="Calibri" panose="020F0502020204030204"/>
            </a:endParaRPr>
          </a:p>
        </p:txBody>
      </p:sp>
    </p:spTree>
    <p:extLst>
      <p:ext uri="{BB962C8B-B14F-4D97-AF65-F5344CB8AC3E}">
        <p14:creationId xmlns:p14="http://schemas.microsoft.com/office/powerpoint/2010/main" val="70923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6E0DDD-7CE4-E64A-372D-A12496E39AA4}"/>
            </a:ext>
          </a:extLst>
        </p:cNvPr>
        <p:cNvGrpSpPr/>
        <p:nvPr/>
      </p:nvGrpSpPr>
      <p:grpSpPr>
        <a:xfrm>
          <a:off x="0" y="0"/>
          <a:ext cx="0" cy="0"/>
          <a:chOff x="0" y="0"/>
          <a:chExt cx="0" cy="0"/>
        </a:xfrm>
      </p:grpSpPr>
      <p:sp>
        <p:nvSpPr>
          <p:cNvPr id="117" name="CustomShape 1">
            <a:extLst>
              <a:ext uri="{FF2B5EF4-FFF2-40B4-BE49-F238E27FC236}">
                <a16:creationId xmlns:a16="http://schemas.microsoft.com/office/drawing/2014/main" id="{5F39BBCD-E18F-0D8A-3440-2A310C8025BC}"/>
              </a:ext>
            </a:extLst>
          </p:cNvPr>
          <p:cNvSpPr/>
          <p:nvPr/>
        </p:nvSpPr>
        <p:spPr>
          <a:xfrm>
            <a:off x="914400" y="1052640"/>
            <a:ext cx="10350720" cy="711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gn="ctr">
              <a:lnSpc>
                <a:spcPct val="90000"/>
              </a:lnSpc>
              <a:spcBef>
                <a:spcPts val="1000"/>
              </a:spcBef>
              <a:tabLst>
                <a:tab pos="0" algn="l"/>
              </a:tabLst>
            </a:pPr>
            <a:r>
              <a:rPr lang="en-IN" sz="2800" b="1" spc="-1" dirty="0">
                <a:solidFill>
                  <a:srgbClr val="000000"/>
                </a:solidFill>
                <a:latin typeface="Arial" panose="020B0604020202020204"/>
              </a:rPr>
              <a:t>ER </a:t>
            </a:r>
            <a:r>
              <a:rPr lang="en-IN" sz="2800" b="1" strike="noStrike" spc="-1" dirty="0">
                <a:solidFill>
                  <a:srgbClr val="000000"/>
                </a:solidFill>
                <a:latin typeface="Arial" panose="020B0604020202020204"/>
              </a:rPr>
              <a:t>Diagram </a:t>
            </a:r>
          </a:p>
        </p:txBody>
      </p:sp>
      <p:sp>
        <p:nvSpPr>
          <p:cNvPr id="118" name="CustomShape 2">
            <a:extLst>
              <a:ext uri="{FF2B5EF4-FFF2-40B4-BE49-F238E27FC236}">
                <a16:creationId xmlns:a16="http://schemas.microsoft.com/office/drawing/2014/main" id="{00E8ACCE-5CE3-4468-792E-99649AE210FB}"/>
              </a:ext>
            </a:extLst>
          </p:cNvPr>
          <p:cNvSpPr/>
          <p:nvPr/>
        </p:nvSpPr>
        <p:spPr>
          <a:xfrm>
            <a:off x="3178440" y="396000"/>
            <a:ext cx="8881560" cy="474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r">
              <a:lnSpc>
                <a:spcPct val="100000"/>
              </a:lnSpc>
              <a:tabLst>
                <a:tab pos="0" algn="l"/>
              </a:tabLst>
            </a:pPr>
            <a:r>
              <a:rPr lang="en-US" sz="1800" b="1" strike="noStrike" spc="-1">
                <a:solidFill>
                  <a:srgbClr val="1C4587"/>
                </a:solidFill>
                <a:latin typeface="Arial" panose="020B0604020202020204"/>
                <a:ea typeface="Arial" panose="020B0604020202020204"/>
              </a:rPr>
              <a:t>KIET Group of Institutions, Ghaziabad</a:t>
            </a:r>
            <a:endParaRPr lang="en-IN" sz="1800" b="0" strike="noStrike" spc="-1">
              <a:solidFill>
                <a:srgbClr val="000000"/>
              </a:solidFill>
              <a:latin typeface="Arial" panose="020B0604020202020204"/>
            </a:endParaRPr>
          </a:p>
        </p:txBody>
      </p:sp>
      <p:sp>
        <p:nvSpPr>
          <p:cNvPr id="119" name="CustomShape 3">
            <a:extLst>
              <a:ext uri="{FF2B5EF4-FFF2-40B4-BE49-F238E27FC236}">
                <a16:creationId xmlns:a16="http://schemas.microsoft.com/office/drawing/2014/main" id="{56B77CDA-B9BA-806F-61D4-C3956B49785A}"/>
              </a:ext>
            </a:extLst>
          </p:cNvPr>
          <p:cNvSpPr/>
          <p:nvPr/>
        </p:nvSpPr>
        <p:spPr>
          <a:xfrm>
            <a:off x="360000" y="2547000"/>
            <a:ext cx="11160000" cy="3382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360"/>
              </a:spcBef>
              <a:tabLst>
                <a:tab pos="0" algn="l"/>
              </a:tabLst>
            </a:pPr>
            <a:endParaRPr lang="en-IN" sz="1800" b="0" strike="noStrike" spc="-1" dirty="0">
              <a:solidFill>
                <a:srgbClr val="000000"/>
              </a:solidFill>
              <a:latin typeface="Arial" panose="020B0604020202020204"/>
            </a:endParaRPr>
          </a:p>
        </p:txBody>
      </p:sp>
      <p:sp>
        <p:nvSpPr>
          <p:cNvPr id="120" name="CustomShape 4">
            <a:extLst>
              <a:ext uri="{FF2B5EF4-FFF2-40B4-BE49-F238E27FC236}">
                <a16:creationId xmlns:a16="http://schemas.microsoft.com/office/drawing/2014/main" id="{C5CA461C-1DEA-5DDD-38A9-E2840C1DC38A}"/>
              </a:ext>
            </a:extLst>
          </p:cNvPr>
          <p:cNvSpPr/>
          <p:nvPr/>
        </p:nvSpPr>
        <p:spPr>
          <a:xfrm>
            <a:off x="216000" y="6550560"/>
            <a:ext cx="2514240" cy="319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200" b="0" strike="noStrike" spc="-1" dirty="0">
              <a:solidFill>
                <a:srgbClr val="000000"/>
              </a:solidFill>
              <a:latin typeface="Arial" panose="020B0604020202020204"/>
            </a:endParaRPr>
          </a:p>
        </p:txBody>
      </p:sp>
      <p:sp>
        <p:nvSpPr>
          <p:cNvPr id="121" name="CustomShape 5">
            <a:extLst>
              <a:ext uri="{FF2B5EF4-FFF2-40B4-BE49-F238E27FC236}">
                <a16:creationId xmlns:a16="http://schemas.microsoft.com/office/drawing/2014/main" id="{CE257522-6A1E-4E7E-5E63-44A6DF8134F6}"/>
              </a:ext>
            </a:extLst>
          </p:cNvPr>
          <p:cNvSpPr/>
          <p:nvPr/>
        </p:nvSpPr>
        <p:spPr>
          <a:xfrm>
            <a:off x="10994040" y="6356520"/>
            <a:ext cx="347040" cy="352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tabLst>
                <a:tab pos="0" algn="l"/>
              </a:tabLst>
            </a:pPr>
            <a:fld id="{51D2646A-3058-4677-AD42-FB53A28AC298}" type="slidenum">
              <a:rPr lang="en-US" sz="1200" b="0" strike="noStrike" spc="-1">
                <a:solidFill>
                  <a:srgbClr val="888888"/>
                </a:solidFill>
                <a:latin typeface="Arial" panose="020B0604020202020204"/>
                <a:ea typeface="Arial" panose="020B0604020202020204"/>
              </a:rPr>
              <a:t>12</a:t>
            </a:fld>
            <a:endParaRPr lang="en-IN" sz="1200" b="0" strike="noStrike" spc="-1">
              <a:solidFill>
                <a:srgbClr val="000000"/>
              </a:solidFill>
              <a:latin typeface="Arial" panose="020B0604020202020204"/>
            </a:endParaRPr>
          </a:p>
        </p:txBody>
      </p:sp>
      <p:pic>
        <p:nvPicPr>
          <p:cNvPr id="4" name="Picture 3" descr="A diagram of a company&#10;&#10;Description automatically generated">
            <a:extLst>
              <a:ext uri="{FF2B5EF4-FFF2-40B4-BE49-F238E27FC236}">
                <a16:creationId xmlns:a16="http://schemas.microsoft.com/office/drawing/2014/main" id="{A6FD21E1-2FD1-DA74-3C17-22C44541DB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9870" y="995350"/>
            <a:ext cx="7019779" cy="5811585"/>
          </a:xfrm>
          <a:prstGeom prst="rect">
            <a:avLst/>
          </a:prstGeom>
        </p:spPr>
      </p:pic>
      <p:sp>
        <p:nvSpPr>
          <p:cNvPr id="5" name="TextBox 4">
            <a:extLst>
              <a:ext uri="{FF2B5EF4-FFF2-40B4-BE49-F238E27FC236}">
                <a16:creationId xmlns:a16="http://schemas.microsoft.com/office/drawing/2014/main" id="{3FB0D431-7E08-9F20-3C3A-D9FF3BF9EF59}"/>
              </a:ext>
            </a:extLst>
          </p:cNvPr>
          <p:cNvSpPr txBox="1"/>
          <p:nvPr/>
        </p:nvSpPr>
        <p:spPr>
          <a:xfrm>
            <a:off x="4370371" y="483975"/>
            <a:ext cx="3139257" cy="400110"/>
          </a:xfrm>
          <a:prstGeom prst="rect">
            <a:avLst/>
          </a:prstGeom>
          <a:noFill/>
        </p:spPr>
        <p:txBody>
          <a:bodyPr wrap="none" rtlCol="0">
            <a:spAutoFit/>
          </a:bodyPr>
          <a:lstStyle/>
          <a:p>
            <a:r>
              <a:rPr lang="en-IN" sz="2000" b="1" dirty="0">
                <a:latin typeface="Calibri" panose="020F0502020204030204" pitchFamily="34" charset="0"/>
                <a:ea typeface="Calibri" panose="020F0502020204030204" pitchFamily="34" charset="0"/>
                <a:cs typeface="Calibri" panose="020F0502020204030204" pitchFamily="34" charset="0"/>
              </a:rPr>
              <a:t>Entity Relationship Diagram</a:t>
            </a:r>
            <a:endParaRPr lang="en-US" sz="20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22563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6E0DDD-7CE4-E64A-372D-A12496E39AA4}"/>
            </a:ext>
          </a:extLst>
        </p:cNvPr>
        <p:cNvGrpSpPr/>
        <p:nvPr/>
      </p:nvGrpSpPr>
      <p:grpSpPr>
        <a:xfrm>
          <a:off x="0" y="0"/>
          <a:ext cx="0" cy="0"/>
          <a:chOff x="0" y="0"/>
          <a:chExt cx="0" cy="0"/>
        </a:xfrm>
      </p:grpSpPr>
      <p:sp>
        <p:nvSpPr>
          <p:cNvPr id="117" name="CustomShape 1">
            <a:extLst>
              <a:ext uri="{FF2B5EF4-FFF2-40B4-BE49-F238E27FC236}">
                <a16:creationId xmlns:a16="http://schemas.microsoft.com/office/drawing/2014/main" id="{5F39BBCD-E18F-0D8A-3440-2A310C8025BC}"/>
              </a:ext>
            </a:extLst>
          </p:cNvPr>
          <p:cNvSpPr/>
          <p:nvPr/>
        </p:nvSpPr>
        <p:spPr>
          <a:xfrm>
            <a:off x="914400" y="1052640"/>
            <a:ext cx="10350720" cy="711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gn="ctr">
              <a:lnSpc>
                <a:spcPct val="90000"/>
              </a:lnSpc>
              <a:spcBef>
                <a:spcPts val="1000"/>
              </a:spcBef>
              <a:tabLst>
                <a:tab pos="0" algn="l"/>
              </a:tabLst>
            </a:pPr>
            <a:r>
              <a:rPr lang="en-IN" sz="2800" b="1" spc="-1" dirty="0">
                <a:solidFill>
                  <a:srgbClr val="000000"/>
                </a:solidFill>
                <a:latin typeface="Arial" panose="020B0604020202020204"/>
              </a:rPr>
              <a:t>ER </a:t>
            </a:r>
            <a:r>
              <a:rPr lang="en-IN" sz="2800" b="1" strike="noStrike" spc="-1" dirty="0">
                <a:solidFill>
                  <a:srgbClr val="000000"/>
                </a:solidFill>
                <a:latin typeface="Arial" panose="020B0604020202020204"/>
              </a:rPr>
              <a:t>Diagram </a:t>
            </a:r>
          </a:p>
        </p:txBody>
      </p:sp>
      <p:sp>
        <p:nvSpPr>
          <p:cNvPr id="118" name="CustomShape 2">
            <a:extLst>
              <a:ext uri="{FF2B5EF4-FFF2-40B4-BE49-F238E27FC236}">
                <a16:creationId xmlns:a16="http://schemas.microsoft.com/office/drawing/2014/main" id="{00E8ACCE-5CE3-4468-792E-99649AE210FB}"/>
              </a:ext>
            </a:extLst>
          </p:cNvPr>
          <p:cNvSpPr/>
          <p:nvPr/>
        </p:nvSpPr>
        <p:spPr>
          <a:xfrm>
            <a:off x="3178440" y="396000"/>
            <a:ext cx="8881560" cy="474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r">
              <a:lnSpc>
                <a:spcPct val="100000"/>
              </a:lnSpc>
              <a:tabLst>
                <a:tab pos="0" algn="l"/>
              </a:tabLst>
            </a:pPr>
            <a:r>
              <a:rPr lang="en-US" sz="1800" b="1" strike="noStrike" spc="-1">
                <a:solidFill>
                  <a:srgbClr val="1C4587"/>
                </a:solidFill>
                <a:latin typeface="Arial" panose="020B0604020202020204"/>
                <a:ea typeface="Arial" panose="020B0604020202020204"/>
              </a:rPr>
              <a:t>KIET Group of Institutions, Ghaziabad</a:t>
            </a:r>
            <a:endParaRPr lang="en-IN" sz="1800" b="0" strike="noStrike" spc="-1">
              <a:solidFill>
                <a:srgbClr val="000000"/>
              </a:solidFill>
              <a:latin typeface="Arial" panose="020B0604020202020204"/>
            </a:endParaRPr>
          </a:p>
        </p:txBody>
      </p:sp>
      <p:sp>
        <p:nvSpPr>
          <p:cNvPr id="119" name="CustomShape 3">
            <a:extLst>
              <a:ext uri="{FF2B5EF4-FFF2-40B4-BE49-F238E27FC236}">
                <a16:creationId xmlns:a16="http://schemas.microsoft.com/office/drawing/2014/main" id="{56B77CDA-B9BA-806F-61D4-C3956B49785A}"/>
              </a:ext>
            </a:extLst>
          </p:cNvPr>
          <p:cNvSpPr/>
          <p:nvPr/>
        </p:nvSpPr>
        <p:spPr>
          <a:xfrm>
            <a:off x="360000" y="2547000"/>
            <a:ext cx="11160000" cy="3382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360"/>
              </a:spcBef>
              <a:tabLst>
                <a:tab pos="0" algn="l"/>
              </a:tabLst>
            </a:pPr>
            <a:endParaRPr lang="en-IN" sz="1800" b="0" strike="noStrike" spc="-1" dirty="0">
              <a:solidFill>
                <a:srgbClr val="000000"/>
              </a:solidFill>
              <a:latin typeface="Arial" panose="020B0604020202020204"/>
            </a:endParaRPr>
          </a:p>
        </p:txBody>
      </p:sp>
      <p:sp>
        <p:nvSpPr>
          <p:cNvPr id="120" name="CustomShape 4">
            <a:extLst>
              <a:ext uri="{FF2B5EF4-FFF2-40B4-BE49-F238E27FC236}">
                <a16:creationId xmlns:a16="http://schemas.microsoft.com/office/drawing/2014/main" id="{C5CA461C-1DEA-5DDD-38A9-E2840C1DC38A}"/>
              </a:ext>
            </a:extLst>
          </p:cNvPr>
          <p:cNvSpPr/>
          <p:nvPr/>
        </p:nvSpPr>
        <p:spPr>
          <a:xfrm>
            <a:off x="216000" y="6550560"/>
            <a:ext cx="2514240" cy="319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200" b="0" strike="noStrike" spc="-1" dirty="0">
              <a:solidFill>
                <a:srgbClr val="000000"/>
              </a:solidFill>
              <a:latin typeface="Arial" panose="020B0604020202020204"/>
            </a:endParaRPr>
          </a:p>
        </p:txBody>
      </p:sp>
      <p:sp>
        <p:nvSpPr>
          <p:cNvPr id="121" name="CustomShape 5">
            <a:extLst>
              <a:ext uri="{FF2B5EF4-FFF2-40B4-BE49-F238E27FC236}">
                <a16:creationId xmlns:a16="http://schemas.microsoft.com/office/drawing/2014/main" id="{CE257522-6A1E-4E7E-5E63-44A6DF8134F6}"/>
              </a:ext>
            </a:extLst>
          </p:cNvPr>
          <p:cNvSpPr/>
          <p:nvPr/>
        </p:nvSpPr>
        <p:spPr>
          <a:xfrm>
            <a:off x="10994040" y="6356520"/>
            <a:ext cx="347040" cy="352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tabLst>
                <a:tab pos="0" algn="l"/>
              </a:tabLst>
            </a:pPr>
            <a:fld id="{51D2646A-3058-4677-AD42-FB53A28AC298}" type="slidenum">
              <a:rPr lang="en-US" sz="1200" b="0" strike="noStrike" spc="-1">
                <a:solidFill>
                  <a:srgbClr val="888888"/>
                </a:solidFill>
                <a:latin typeface="Arial" panose="020B0604020202020204"/>
                <a:ea typeface="Arial" panose="020B0604020202020204"/>
              </a:rPr>
              <a:t>13</a:t>
            </a:fld>
            <a:endParaRPr lang="en-IN" sz="1200" b="0" strike="noStrike" spc="-1">
              <a:solidFill>
                <a:srgbClr val="000000"/>
              </a:solidFill>
              <a:latin typeface="Arial" panose="020B0604020202020204"/>
            </a:endParaRPr>
          </a:p>
        </p:txBody>
      </p:sp>
      <p:pic>
        <p:nvPicPr>
          <p:cNvPr id="4" name="Picture 3">
            <a:extLst>
              <a:ext uri="{FF2B5EF4-FFF2-40B4-BE49-F238E27FC236}">
                <a16:creationId xmlns:a16="http://schemas.microsoft.com/office/drawing/2014/main" id="{A6FD21E1-2FD1-DA74-3C17-22C44541DB3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782775" y="995350"/>
            <a:ext cx="4613969" cy="5811585"/>
          </a:xfrm>
          <a:prstGeom prst="rect">
            <a:avLst/>
          </a:prstGeom>
        </p:spPr>
      </p:pic>
      <p:sp>
        <p:nvSpPr>
          <p:cNvPr id="5" name="TextBox 4">
            <a:extLst>
              <a:ext uri="{FF2B5EF4-FFF2-40B4-BE49-F238E27FC236}">
                <a16:creationId xmlns:a16="http://schemas.microsoft.com/office/drawing/2014/main" id="{3FB0D431-7E08-9F20-3C3A-D9FF3BF9EF59}"/>
              </a:ext>
            </a:extLst>
          </p:cNvPr>
          <p:cNvSpPr txBox="1"/>
          <p:nvPr/>
        </p:nvSpPr>
        <p:spPr>
          <a:xfrm>
            <a:off x="4370371" y="483975"/>
            <a:ext cx="1330301" cy="400110"/>
          </a:xfrm>
          <a:prstGeom prst="rect">
            <a:avLst/>
          </a:prstGeom>
          <a:noFill/>
        </p:spPr>
        <p:txBody>
          <a:bodyPr wrap="none" rtlCol="0">
            <a:spAutoFit/>
          </a:bodyPr>
          <a:lstStyle/>
          <a:p>
            <a:pPr algn="ctr"/>
            <a:r>
              <a:rPr lang="en-IN" sz="2000" b="1" dirty="0">
                <a:latin typeface="Calibri" panose="020F0502020204030204" pitchFamily="34" charset="0"/>
                <a:ea typeface="Calibri" panose="020F0502020204030204" pitchFamily="34" charset="0"/>
                <a:cs typeface="Calibri" panose="020F0502020204030204" pitchFamily="34" charset="0"/>
              </a:rPr>
              <a:t>Flow Chart</a:t>
            </a:r>
            <a:endParaRPr lang="en-US" sz="20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7738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6E0DDD-7CE4-E64A-372D-A12496E39AA4}"/>
            </a:ext>
          </a:extLst>
        </p:cNvPr>
        <p:cNvGrpSpPr/>
        <p:nvPr/>
      </p:nvGrpSpPr>
      <p:grpSpPr>
        <a:xfrm>
          <a:off x="0" y="0"/>
          <a:ext cx="0" cy="0"/>
          <a:chOff x="0" y="0"/>
          <a:chExt cx="0" cy="0"/>
        </a:xfrm>
      </p:grpSpPr>
      <p:sp>
        <p:nvSpPr>
          <p:cNvPr id="117" name="CustomShape 1">
            <a:extLst>
              <a:ext uri="{FF2B5EF4-FFF2-40B4-BE49-F238E27FC236}">
                <a16:creationId xmlns:a16="http://schemas.microsoft.com/office/drawing/2014/main" id="{5F39BBCD-E18F-0D8A-3440-2A310C8025BC}"/>
              </a:ext>
            </a:extLst>
          </p:cNvPr>
          <p:cNvSpPr/>
          <p:nvPr/>
        </p:nvSpPr>
        <p:spPr>
          <a:xfrm>
            <a:off x="914400" y="1052640"/>
            <a:ext cx="10350720" cy="711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gn="ctr">
              <a:lnSpc>
                <a:spcPct val="90000"/>
              </a:lnSpc>
              <a:spcBef>
                <a:spcPts val="1000"/>
              </a:spcBef>
              <a:tabLst>
                <a:tab pos="0" algn="l"/>
              </a:tabLst>
            </a:pPr>
            <a:r>
              <a:rPr lang="en-IN" sz="2800" b="1" strike="noStrike" spc="-1" dirty="0">
                <a:solidFill>
                  <a:srgbClr val="000000"/>
                </a:solidFill>
                <a:latin typeface="Arial" panose="020B0604020202020204"/>
              </a:rPr>
              <a:t>Layout of the Application</a:t>
            </a:r>
          </a:p>
        </p:txBody>
      </p:sp>
      <p:sp>
        <p:nvSpPr>
          <p:cNvPr id="118" name="CustomShape 2">
            <a:extLst>
              <a:ext uri="{FF2B5EF4-FFF2-40B4-BE49-F238E27FC236}">
                <a16:creationId xmlns:a16="http://schemas.microsoft.com/office/drawing/2014/main" id="{00E8ACCE-5CE3-4468-792E-99649AE210FB}"/>
              </a:ext>
            </a:extLst>
          </p:cNvPr>
          <p:cNvSpPr/>
          <p:nvPr/>
        </p:nvSpPr>
        <p:spPr>
          <a:xfrm>
            <a:off x="3178440" y="396000"/>
            <a:ext cx="8881560" cy="474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r">
              <a:lnSpc>
                <a:spcPct val="100000"/>
              </a:lnSpc>
              <a:tabLst>
                <a:tab pos="0" algn="l"/>
              </a:tabLst>
            </a:pPr>
            <a:r>
              <a:rPr lang="en-US" sz="1800" b="1" strike="noStrike" spc="-1">
                <a:solidFill>
                  <a:srgbClr val="1C4587"/>
                </a:solidFill>
                <a:latin typeface="Arial" panose="020B0604020202020204"/>
                <a:ea typeface="Arial" panose="020B0604020202020204"/>
              </a:rPr>
              <a:t>KIET Group of Institutions, Ghaziabad</a:t>
            </a:r>
            <a:endParaRPr lang="en-IN" sz="1800" b="0" strike="noStrike" spc="-1">
              <a:solidFill>
                <a:srgbClr val="000000"/>
              </a:solidFill>
              <a:latin typeface="Arial" panose="020B0604020202020204"/>
            </a:endParaRPr>
          </a:p>
        </p:txBody>
      </p:sp>
      <p:sp>
        <p:nvSpPr>
          <p:cNvPr id="119" name="CustomShape 3">
            <a:extLst>
              <a:ext uri="{FF2B5EF4-FFF2-40B4-BE49-F238E27FC236}">
                <a16:creationId xmlns:a16="http://schemas.microsoft.com/office/drawing/2014/main" id="{56B77CDA-B9BA-806F-61D4-C3956B49785A}"/>
              </a:ext>
            </a:extLst>
          </p:cNvPr>
          <p:cNvSpPr/>
          <p:nvPr/>
        </p:nvSpPr>
        <p:spPr>
          <a:xfrm>
            <a:off x="360000" y="2547000"/>
            <a:ext cx="11160000" cy="3382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360"/>
              </a:spcBef>
              <a:tabLst>
                <a:tab pos="0" algn="l"/>
              </a:tabLst>
            </a:pPr>
            <a:endParaRPr lang="en-IN" sz="1800" b="0" strike="noStrike" spc="-1" dirty="0">
              <a:solidFill>
                <a:srgbClr val="000000"/>
              </a:solidFill>
              <a:latin typeface="Arial" panose="020B0604020202020204"/>
            </a:endParaRPr>
          </a:p>
        </p:txBody>
      </p:sp>
      <p:sp>
        <p:nvSpPr>
          <p:cNvPr id="120" name="CustomShape 4">
            <a:extLst>
              <a:ext uri="{FF2B5EF4-FFF2-40B4-BE49-F238E27FC236}">
                <a16:creationId xmlns:a16="http://schemas.microsoft.com/office/drawing/2014/main" id="{C5CA461C-1DEA-5DDD-38A9-E2840C1DC38A}"/>
              </a:ext>
            </a:extLst>
          </p:cNvPr>
          <p:cNvSpPr/>
          <p:nvPr/>
        </p:nvSpPr>
        <p:spPr>
          <a:xfrm>
            <a:off x="216000" y="6550560"/>
            <a:ext cx="2514240" cy="319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200" b="0" strike="noStrike" spc="-1" dirty="0">
              <a:solidFill>
                <a:srgbClr val="000000"/>
              </a:solidFill>
              <a:latin typeface="Arial" panose="020B0604020202020204"/>
            </a:endParaRPr>
          </a:p>
        </p:txBody>
      </p:sp>
      <p:sp>
        <p:nvSpPr>
          <p:cNvPr id="121" name="CustomShape 5">
            <a:extLst>
              <a:ext uri="{FF2B5EF4-FFF2-40B4-BE49-F238E27FC236}">
                <a16:creationId xmlns:a16="http://schemas.microsoft.com/office/drawing/2014/main" id="{CE257522-6A1E-4E7E-5E63-44A6DF8134F6}"/>
              </a:ext>
            </a:extLst>
          </p:cNvPr>
          <p:cNvSpPr/>
          <p:nvPr/>
        </p:nvSpPr>
        <p:spPr>
          <a:xfrm>
            <a:off x="10994040" y="6356520"/>
            <a:ext cx="347040" cy="352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tabLst>
                <a:tab pos="0" algn="l"/>
              </a:tabLst>
            </a:pPr>
            <a:fld id="{51D2646A-3058-4677-AD42-FB53A28AC298}" type="slidenum">
              <a:rPr lang="en-US" sz="1200" b="0" strike="noStrike" spc="-1">
                <a:solidFill>
                  <a:srgbClr val="888888"/>
                </a:solidFill>
                <a:latin typeface="Arial" panose="020B0604020202020204"/>
                <a:ea typeface="Arial" panose="020B0604020202020204"/>
              </a:rPr>
              <a:t>14</a:t>
            </a:fld>
            <a:endParaRPr lang="en-IN" sz="1200" b="0" strike="noStrike" spc="-1">
              <a:solidFill>
                <a:srgbClr val="000000"/>
              </a:solidFill>
              <a:latin typeface="Arial" panose="020B0604020202020204"/>
            </a:endParaRPr>
          </a:p>
        </p:txBody>
      </p:sp>
      <p:pic>
        <p:nvPicPr>
          <p:cNvPr id="4" name="Picture 3" descr="A close-up of a person&#10;&#10;Description automatically generated">
            <a:extLst>
              <a:ext uri="{FF2B5EF4-FFF2-40B4-BE49-F238E27FC236}">
                <a16:creationId xmlns:a16="http://schemas.microsoft.com/office/drawing/2014/main" id="{BC683C23-2C67-520E-BD41-EEE662297F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8880" y="1491480"/>
            <a:ext cx="9461760" cy="5322240"/>
          </a:xfrm>
          <a:prstGeom prst="rect">
            <a:avLst/>
          </a:prstGeom>
        </p:spPr>
      </p:pic>
    </p:spTree>
    <p:extLst>
      <p:ext uri="{BB962C8B-B14F-4D97-AF65-F5344CB8AC3E}">
        <p14:creationId xmlns:p14="http://schemas.microsoft.com/office/powerpoint/2010/main" val="3011321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157898" y="6422504"/>
            <a:ext cx="110489"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Arial MT"/>
                <a:cs typeface="Arial MT"/>
              </a:rPr>
              <a:t>4</a:t>
            </a:r>
            <a:endParaRPr sz="1200">
              <a:latin typeface="Arial MT"/>
              <a:cs typeface="Arial MT"/>
            </a:endParaRPr>
          </a:p>
        </p:txBody>
      </p:sp>
      <p:sp>
        <p:nvSpPr>
          <p:cNvPr id="3" name="object 3"/>
          <p:cNvSpPr txBox="1">
            <a:spLocks noGrp="1"/>
          </p:cNvSpPr>
          <p:nvPr>
            <p:ph type="title"/>
          </p:nvPr>
        </p:nvSpPr>
        <p:spPr>
          <a:xfrm>
            <a:off x="4809889" y="987129"/>
            <a:ext cx="2564765" cy="513080"/>
          </a:xfrm>
          <a:prstGeom prst="rect">
            <a:avLst/>
          </a:prstGeom>
        </p:spPr>
        <p:txBody>
          <a:bodyPr vert="horz" wrap="square" lIns="0" tIns="12700" rIns="0" bIns="0" rtlCol="0">
            <a:spAutoFit/>
          </a:bodyPr>
          <a:lstStyle/>
          <a:p>
            <a:pPr marL="12700">
              <a:lnSpc>
                <a:spcPct val="100000"/>
              </a:lnSpc>
              <a:spcBef>
                <a:spcPts val="100"/>
              </a:spcBef>
            </a:pPr>
            <a:r>
              <a:rPr sz="3200" b="0" spc="-10" dirty="0">
                <a:solidFill>
                  <a:srgbClr val="000000"/>
                </a:solidFill>
                <a:latin typeface="Arial MT"/>
                <a:cs typeface="Arial MT"/>
              </a:rPr>
              <a:t>TECH</a:t>
            </a:r>
            <a:r>
              <a:rPr sz="3200" b="0" spc="-80" dirty="0">
                <a:solidFill>
                  <a:srgbClr val="000000"/>
                </a:solidFill>
                <a:latin typeface="Arial MT"/>
                <a:cs typeface="Arial MT"/>
              </a:rPr>
              <a:t> </a:t>
            </a:r>
            <a:r>
              <a:rPr sz="3200" b="0" spc="-55" dirty="0">
                <a:solidFill>
                  <a:srgbClr val="000000"/>
                </a:solidFill>
                <a:latin typeface="Arial MT"/>
                <a:cs typeface="Arial MT"/>
              </a:rPr>
              <a:t>STACK</a:t>
            </a:r>
            <a:endParaRPr sz="3200">
              <a:latin typeface="Arial MT"/>
              <a:cs typeface="Arial MT"/>
            </a:endParaRPr>
          </a:p>
        </p:txBody>
      </p:sp>
      <p:sp>
        <p:nvSpPr>
          <p:cNvPr id="4" name="object 4"/>
          <p:cNvSpPr txBox="1"/>
          <p:nvPr/>
        </p:nvSpPr>
        <p:spPr>
          <a:xfrm>
            <a:off x="4183039" y="6240415"/>
            <a:ext cx="2786871" cy="320601"/>
          </a:xfrm>
          <a:prstGeom prst="rect">
            <a:avLst/>
          </a:prstGeom>
        </p:spPr>
        <p:txBody>
          <a:bodyPr vert="horz" wrap="square" lIns="0" tIns="12700" rIns="0" bIns="0" rtlCol="0">
            <a:spAutoFit/>
          </a:bodyPr>
          <a:lstStyle/>
          <a:p>
            <a:pPr marL="12700">
              <a:lnSpc>
                <a:spcPct val="100000"/>
              </a:lnSpc>
              <a:spcBef>
                <a:spcPts val="100"/>
              </a:spcBef>
            </a:pPr>
            <a:r>
              <a:rPr lang="en-US" sz="2000" b="1" spc="-5" dirty="0">
                <a:latin typeface="Tahoma" panose="020B0604030504040204"/>
                <a:cs typeface="Tahoma" panose="020B0604030504040204"/>
              </a:rPr>
              <a:t>   Microsoft Power BI</a:t>
            </a:r>
            <a:endParaRPr sz="2000" dirty="0">
              <a:latin typeface="Tahoma" panose="020B0604030504040204"/>
              <a:cs typeface="Tahoma" panose="020B0604030504040204"/>
            </a:endParaRPr>
          </a:p>
        </p:txBody>
      </p:sp>
      <p:sp>
        <p:nvSpPr>
          <p:cNvPr id="5" name="object 5"/>
          <p:cNvSpPr txBox="1"/>
          <p:nvPr/>
        </p:nvSpPr>
        <p:spPr>
          <a:xfrm>
            <a:off x="7834162" y="412255"/>
            <a:ext cx="4142740"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1B4587"/>
                </a:solidFill>
                <a:latin typeface="Arial" panose="020B0604020202020204"/>
                <a:cs typeface="Arial" panose="020B0604020202020204"/>
              </a:rPr>
              <a:t>KIET</a:t>
            </a:r>
            <a:r>
              <a:rPr sz="1800" b="1" spc="-25" dirty="0">
                <a:solidFill>
                  <a:srgbClr val="1B4587"/>
                </a:solidFill>
                <a:latin typeface="Arial" panose="020B0604020202020204"/>
                <a:cs typeface="Arial" panose="020B0604020202020204"/>
              </a:rPr>
              <a:t> </a:t>
            </a:r>
            <a:r>
              <a:rPr sz="1800" b="1" spc="-5" dirty="0">
                <a:solidFill>
                  <a:srgbClr val="1B4587"/>
                </a:solidFill>
                <a:latin typeface="Arial" panose="020B0604020202020204"/>
                <a:cs typeface="Arial" panose="020B0604020202020204"/>
              </a:rPr>
              <a:t>Group</a:t>
            </a:r>
            <a:r>
              <a:rPr sz="1800" b="1" spc="-25" dirty="0">
                <a:solidFill>
                  <a:srgbClr val="1B4587"/>
                </a:solidFill>
                <a:latin typeface="Arial" panose="020B0604020202020204"/>
                <a:cs typeface="Arial" panose="020B0604020202020204"/>
              </a:rPr>
              <a:t> </a:t>
            </a:r>
            <a:r>
              <a:rPr sz="1800" b="1" spc="-5" dirty="0">
                <a:solidFill>
                  <a:srgbClr val="1B4587"/>
                </a:solidFill>
                <a:latin typeface="Arial" panose="020B0604020202020204"/>
                <a:cs typeface="Arial" panose="020B0604020202020204"/>
              </a:rPr>
              <a:t>of</a:t>
            </a:r>
            <a:r>
              <a:rPr sz="1800" b="1" spc="-20" dirty="0">
                <a:solidFill>
                  <a:srgbClr val="1B4587"/>
                </a:solidFill>
                <a:latin typeface="Arial" panose="020B0604020202020204"/>
                <a:cs typeface="Arial" panose="020B0604020202020204"/>
              </a:rPr>
              <a:t> </a:t>
            </a:r>
            <a:r>
              <a:rPr sz="1800" b="1" spc="-5" dirty="0">
                <a:solidFill>
                  <a:srgbClr val="1B4587"/>
                </a:solidFill>
                <a:latin typeface="Arial" panose="020B0604020202020204"/>
                <a:cs typeface="Arial" panose="020B0604020202020204"/>
              </a:rPr>
              <a:t>Institutions,</a:t>
            </a:r>
            <a:r>
              <a:rPr sz="1800" b="1" spc="-25" dirty="0">
                <a:solidFill>
                  <a:srgbClr val="1B4587"/>
                </a:solidFill>
                <a:latin typeface="Arial" panose="020B0604020202020204"/>
                <a:cs typeface="Arial" panose="020B0604020202020204"/>
              </a:rPr>
              <a:t> </a:t>
            </a:r>
            <a:r>
              <a:rPr sz="1800" b="1" spc="-5" dirty="0">
                <a:solidFill>
                  <a:srgbClr val="1B4587"/>
                </a:solidFill>
                <a:latin typeface="Arial" panose="020B0604020202020204"/>
                <a:cs typeface="Arial" panose="020B0604020202020204"/>
              </a:rPr>
              <a:t>Ghaziabad</a:t>
            </a:r>
            <a:endParaRPr sz="1800">
              <a:latin typeface="Arial" panose="020B0604020202020204"/>
              <a:cs typeface="Arial" panose="020B0604020202020204"/>
            </a:endParaRPr>
          </a:p>
        </p:txBody>
      </p:sp>
      <p:grpSp>
        <p:nvGrpSpPr>
          <p:cNvPr id="6" name="object 6"/>
          <p:cNvGrpSpPr/>
          <p:nvPr/>
        </p:nvGrpSpPr>
        <p:grpSpPr>
          <a:xfrm>
            <a:off x="3619412" y="2468740"/>
            <a:ext cx="4577715" cy="3654425"/>
            <a:chOff x="3619412" y="2468740"/>
            <a:chExt cx="4577715" cy="3654425"/>
          </a:xfrm>
        </p:grpSpPr>
        <p:sp>
          <p:nvSpPr>
            <p:cNvPr id="7" name="object 7"/>
            <p:cNvSpPr/>
            <p:nvPr/>
          </p:nvSpPr>
          <p:spPr>
            <a:xfrm>
              <a:off x="7109784" y="2489171"/>
              <a:ext cx="645795" cy="0"/>
            </a:xfrm>
            <a:custGeom>
              <a:avLst/>
              <a:gdLst/>
              <a:ahLst/>
              <a:cxnLst/>
              <a:rect l="l" t="t" r="r" b="b"/>
              <a:pathLst>
                <a:path w="645795">
                  <a:moveTo>
                    <a:pt x="645554" y="0"/>
                  </a:moveTo>
                  <a:lnTo>
                    <a:pt x="0" y="0"/>
                  </a:lnTo>
                </a:path>
              </a:pathLst>
            </a:custGeom>
            <a:ln w="9524">
              <a:solidFill>
                <a:srgbClr val="97ABDE"/>
              </a:solidFill>
            </a:ln>
          </p:spPr>
          <p:txBody>
            <a:bodyPr wrap="square" lIns="0" tIns="0" rIns="0" bIns="0" rtlCol="0"/>
            <a:lstStyle/>
            <a:p>
              <a:endParaRPr/>
            </a:p>
          </p:txBody>
        </p:sp>
        <p:sp>
          <p:nvSpPr>
            <p:cNvPr id="8" name="object 8"/>
            <p:cNvSpPr/>
            <p:nvPr/>
          </p:nvSpPr>
          <p:spPr>
            <a:xfrm>
              <a:off x="7755339" y="2473503"/>
              <a:ext cx="31750" cy="31750"/>
            </a:xfrm>
            <a:custGeom>
              <a:avLst/>
              <a:gdLst/>
              <a:ahLst/>
              <a:cxnLst/>
              <a:rect l="l" t="t" r="r" b="b"/>
              <a:pathLst>
                <a:path w="31750" h="31750">
                  <a:moveTo>
                    <a:pt x="24322" y="31337"/>
                  </a:moveTo>
                  <a:lnTo>
                    <a:pt x="7015" y="31337"/>
                  </a:lnTo>
                  <a:lnTo>
                    <a:pt x="0" y="24321"/>
                  </a:lnTo>
                  <a:lnTo>
                    <a:pt x="0" y="7014"/>
                  </a:lnTo>
                  <a:lnTo>
                    <a:pt x="7015" y="0"/>
                  </a:lnTo>
                  <a:lnTo>
                    <a:pt x="24322" y="0"/>
                  </a:lnTo>
                  <a:lnTo>
                    <a:pt x="31337" y="7014"/>
                  </a:lnTo>
                  <a:lnTo>
                    <a:pt x="31337" y="15668"/>
                  </a:lnTo>
                  <a:lnTo>
                    <a:pt x="31337" y="24321"/>
                  </a:lnTo>
                  <a:lnTo>
                    <a:pt x="24322" y="31337"/>
                  </a:lnTo>
                  <a:close/>
                </a:path>
              </a:pathLst>
            </a:custGeom>
            <a:solidFill>
              <a:srgbClr val="97ABDE"/>
            </a:solidFill>
          </p:spPr>
          <p:txBody>
            <a:bodyPr wrap="square" lIns="0" tIns="0" rIns="0" bIns="0" rtlCol="0"/>
            <a:lstStyle/>
            <a:p>
              <a:endParaRPr/>
            </a:p>
          </p:txBody>
        </p:sp>
        <p:sp>
          <p:nvSpPr>
            <p:cNvPr id="9" name="object 9"/>
            <p:cNvSpPr/>
            <p:nvPr/>
          </p:nvSpPr>
          <p:spPr>
            <a:xfrm>
              <a:off x="7755339" y="2473503"/>
              <a:ext cx="31750" cy="31750"/>
            </a:xfrm>
            <a:custGeom>
              <a:avLst/>
              <a:gdLst/>
              <a:ahLst/>
              <a:cxnLst/>
              <a:rect l="l" t="t" r="r" b="b"/>
              <a:pathLst>
                <a:path w="31750" h="31750">
                  <a:moveTo>
                    <a:pt x="31337" y="15668"/>
                  </a:moveTo>
                  <a:lnTo>
                    <a:pt x="31337" y="24321"/>
                  </a:lnTo>
                  <a:lnTo>
                    <a:pt x="24322" y="31337"/>
                  </a:lnTo>
                  <a:lnTo>
                    <a:pt x="15668" y="31337"/>
                  </a:lnTo>
                  <a:lnTo>
                    <a:pt x="7015" y="31337"/>
                  </a:lnTo>
                  <a:lnTo>
                    <a:pt x="0" y="24321"/>
                  </a:lnTo>
                  <a:lnTo>
                    <a:pt x="0" y="15668"/>
                  </a:lnTo>
                  <a:lnTo>
                    <a:pt x="0" y="7014"/>
                  </a:lnTo>
                  <a:lnTo>
                    <a:pt x="7015" y="0"/>
                  </a:lnTo>
                  <a:lnTo>
                    <a:pt x="15668" y="0"/>
                  </a:lnTo>
                  <a:lnTo>
                    <a:pt x="24322" y="0"/>
                  </a:lnTo>
                  <a:lnTo>
                    <a:pt x="31337" y="7014"/>
                  </a:lnTo>
                  <a:lnTo>
                    <a:pt x="31337" y="15668"/>
                  </a:lnTo>
                  <a:close/>
                </a:path>
              </a:pathLst>
            </a:custGeom>
            <a:ln w="9524">
              <a:solidFill>
                <a:srgbClr val="97ABDE"/>
              </a:solidFill>
            </a:ln>
          </p:spPr>
          <p:txBody>
            <a:bodyPr wrap="square" lIns="0" tIns="0" rIns="0" bIns="0" rtlCol="0"/>
            <a:lstStyle/>
            <a:p>
              <a:endParaRPr/>
            </a:p>
          </p:txBody>
        </p:sp>
        <p:sp>
          <p:nvSpPr>
            <p:cNvPr id="10" name="object 10"/>
            <p:cNvSpPr/>
            <p:nvPr/>
          </p:nvSpPr>
          <p:spPr>
            <a:xfrm>
              <a:off x="3655511" y="2489017"/>
              <a:ext cx="3457575" cy="1061720"/>
            </a:xfrm>
            <a:custGeom>
              <a:avLst/>
              <a:gdLst/>
              <a:ahLst/>
              <a:cxnLst/>
              <a:rect l="l" t="t" r="r" b="b"/>
              <a:pathLst>
                <a:path w="3457575" h="1061720">
                  <a:moveTo>
                    <a:pt x="3456978" y="0"/>
                  </a:moveTo>
                  <a:lnTo>
                    <a:pt x="3114473" y="1061099"/>
                  </a:lnTo>
                </a:path>
                <a:path w="3457575" h="1061720">
                  <a:moveTo>
                    <a:pt x="0" y="198074"/>
                  </a:moveTo>
                  <a:lnTo>
                    <a:pt x="1183100" y="198074"/>
                  </a:lnTo>
                </a:path>
              </a:pathLst>
            </a:custGeom>
            <a:ln w="9524">
              <a:solidFill>
                <a:srgbClr val="97ABDE"/>
              </a:solidFill>
            </a:ln>
          </p:spPr>
          <p:txBody>
            <a:bodyPr wrap="square" lIns="0" tIns="0" rIns="0" bIns="0" rtlCol="0"/>
            <a:lstStyle/>
            <a:p>
              <a:endParaRPr/>
            </a:p>
          </p:txBody>
        </p:sp>
        <p:sp>
          <p:nvSpPr>
            <p:cNvPr id="11" name="object 11"/>
            <p:cNvSpPr/>
            <p:nvPr/>
          </p:nvSpPr>
          <p:spPr>
            <a:xfrm>
              <a:off x="3624174" y="2671424"/>
              <a:ext cx="31750" cy="31750"/>
            </a:xfrm>
            <a:custGeom>
              <a:avLst/>
              <a:gdLst/>
              <a:ahLst/>
              <a:cxnLst/>
              <a:rect l="l" t="t" r="r" b="b"/>
              <a:pathLst>
                <a:path w="31750" h="31750">
                  <a:moveTo>
                    <a:pt x="24322" y="31336"/>
                  </a:moveTo>
                  <a:lnTo>
                    <a:pt x="7015" y="31336"/>
                  </a:lnTo>
                  <a:lnTo>
                    <a:pt x="0" y="24321"/>
                  </a:lnTo>
                  <a:lnTo>
                    <a:pt x="0" y="15668"/>
                  </a:lnTo>
                  <a:lnTo>
                    <a:pt x="0" y="7014"/>
                  </a:lnTo>
                  <a:lnTo>
                    <a:pt x="7015" y="0"/>
                  </a:lnTo>
                  <a:lnTo>
                    <a:pt x="24322" y="0"/>
                  </a:lnTo>
                  <a:lnTo>
                    <a:pt x="31337" y="7014"/>
                  </a:lnTo>
                  <a:lnTo>
                    <a:pt x="31337" y="24321"/>
                  </a:lnTo>
                  <a:lnTo>
                    <a:pt x="24322" y="31336"/>
                  </a:lnTo>
                  <a:close/>
                </a:path>
              </a:pathLst>
            </a:custGeom>
            <a:solidFill>
              <a:srgbClr val="97ABDE"/>
            </a:solidFill>
          </p:spPr>
          <p:txBody>
            <a:bodyPr wrap="square" lIns="0" tIns="0" rIns="0" bIns="0" rtlCol="0"/>
            <a:lstStyle/>
            <a:p>
              <a:endParaRPr/>
            </a:p>
          </p:txBody>
        </p:sp>
        <p:sp>
          <p:nvSpPr>
            <p:cNvPr id="12" name="object 12"/>
            <p:cNvSpPr/>
            <p:nvPr/>
          </p:nvSpPr>
          <p:spPr>
            <a:xfrm>
              <a:off x="3624174" y="2671424"/>
              <a:ext cx="31750" cy="31750"/>
            </a:xfrm>
            <a:custGeom>
              <a:avLst/>
              <a:gdLst/>
              <a:ahLst/>
              <a:cxnLst/>
              <a:rect l="l" t="t" r="r" b="b"/>
              <a:pathLst>
                <a:path w="31750" h="31750">
                  <a:moveTo>
                    <a:pt x="0" y="15668"/>
                  </a:moveTo>
                  <a:lnTo>
                    <a:pt x="0" y="7014"/>
                  </a:lnTo>
                  <a:lnTo>
                    <a:pt x="7015" y="0"/>
                  </a:lnTo>
                  <a:lnTo>
                    <a:pt x="15668" y="0"/>
                  </a:lnTo>
                  <a:lnTo>
                    <a:pt x="24322" y="0"/>
                  </a:lnTo>
                  <a:lnTo>
                    <a:pt x="31337" y="7014"/>
                  </a:lnTo>
                  <a:lnTo>
                    <a:pt x="31337" y="15668"/>
                  </a:lnTo>
                  <a:lnTo>
                    <a:pt x="31337" y="24321"/>
                  </a:lnTo>
                  <a:lnTo>
                    <a:pt x="24322" y="31336"/>
                  </a:lnTo>
                  <a:lnTo>
                    <a:pt x="15668" y="31336"/>
                  </a:lnTo>
                  <a:lnTo>
                    <a:pt x="7015" y="31336"/>
                  </a:lnTo>
                  <a:lnTo>
                    <a:pt x="0" y="24321"/>
                  </a:lnTo>
                  <a:lnTo>
                    <a:pt x="0" y="15668"/>
                  </a:lnTo>
                  <a:close/>
                </a:path>
              </a:pathLst>
            </a:custGeom>
            <a:ln w="9524">
              <a:solidFill>
                <a:srgbClr val="97ABDE"/>
              </a:solidFill>
            </a:ln>
          </p:spPr>
          <p:txBody>
            <a:bodyPr wrap="square" lIns="0" tIns="0" rIns="0" bIns="0" rtlCol="0"/>
            <a:lstStyle/>
            <a:p>
              <a:endParaRPr/>
            </a:p>
          </p:txBody>
        </p:sp>
        <p:sp>
          <p:nvSpPr>
            <p:cNvPr id="13" name="object 13"/>
            <p:cNvSpPr/>
            <p:nvPr/>
          </p:nvSpPr>
          <p:spPr>
            <a:xfrm>
              <a:off x="4001361" y="2686938"/>
              <a:ext cx="1445260" cy="1787525"/>
            </a:xfrm>
            <a:custGeom>
              <a:avLst/>
              <a:gdLst/>
              <a:ahLst/>
              <a:cxnLst/>
              <a:rect l="l" t="t" r="r" b="b"/>
              <a:pathLst>
                <a:path w="1445260" h="1787525">
                  <a:moveTo>
                    <a:pt x="832411" y="0"/>
                  </a:moveTo>
                  <a:lnTo>
                    <a:pt x="1445011" y="1061099"/>
                  </a:lnTo>
                </a:path>
                <a:path w="1445260" h="1787525">
                  <a:moveTo>
                    <a:pt x="0" y="1787353"/>
                  </a:moveTo>
                  <a:lnTo>
                    <a:pt x="985400" y="1787353"/>
                  </a:lnTo>
                </a:path>
              </a:pathLst>
            </a:custGeom>
            <a:ln w="9524">
              <a:solidFill>
                <a:srgbClr val="97ABDE"/>
              </a:solidFill>
            </a:ln>
          </p:spPr>
          <p:txBody>
            <a:bodyPr wrap="square" lIns="0" tIns="0" rIns="0" bIns="0" rtlCol="0"/>
            <a:lstStyle/>
            <a:p>
              <a:endParaRPr/>
            </a:p>
          </p:txBody>
        </p:sp>
        <p:sp>
          <p:nvSpPr>
            <p:cNvPr id="14" name="object 14"/>
            <p:cNvSpPr/>
            <p:nvPr/>
          </p:nvSpPr>
          <p:spPr>
            <a:xfrm>
              <a:off x="3970024" y="4458624"/>
              <a:ext cx="31750" cy="31750"/>
            </a:xfrm>
            <a:custGeom>
              <a:avLst/>
              <a:gdLst/>
              <a:ahLst/>
              <a:cxnLst/>
              <a:rect l="l" t="t" r="r" b="b"/>
              <a:pathLst>
                <a:path w="31750" h="31750">
                  <a:moveTo>
                    <a:pt x="24322" y="31337"/>
                  </a:moveTo>
                  <a:lnTo>
                    <a:pt x="7015" y="31337"/>
                  </a:lnTo>
                  <a:lnTo>
                    <a:pt x="0" y="24322"/>
                  </a:lnTo>
                  <a:lnTo>
                    <a:pt x="0" y="15668"/>
                  </a:lnTo>
                  <a:lnTo>
                    <a:pt x="0" y="7015"/>
                  </a:lnTo>
                  <a:lnTo>
                    <a:pt x="7015" y="0"/>
                  </a:lnTo>
                  <a:lnTo>
                    <a:pt x="24322" y="0"/>
                  </a:lnTo>
                  <a:lnTo>
                    <a:pt x="31337" y="7015"/>
                  </a:lnTo>
                  <a:lnTo>
                    <a:pt x="31337" y="24322"/>
                  </a:lnTo>
                  <a:lnTo>
                    <a:pt x="24322" y="31337"/>
                  </a:lnTo>
                  <a:close/>
                </a:path>
              </a:pathLst>
            </a:custGeom>
            <a:solidFill>
              <a:srgbClr val="97ABDE"/>
            </a:solidFill>
          </p:spPr>
          <p:txBody>
            <a:bodyPr wrap="square" lIns="0" tIns="0" rIns="0" bIns="0" rtlCol="0"/>
            <a:lstStyle/>
            <a:p>
              <a:endParaRPr/>
            </a:p>
          </p:txBody>
        </p:sp>
        <p:sp>
          <p:nvSpPr>
            <p:cNvPr id="15" name="object 15"/>
            <p:cNvSpPr/>
            <p:nvPr/>
          </p:nvSpPr>
          <p:spPr>
            <a:xfrm>
              <a:off x="3970024" y="4458624"/>
              <a:ext cx="31750" cy="31750"/>
            </a:xfrm>
            <a:custGeom>
              <a:avLst/>
              <a:gdLst/>
              <a:ahLst/>
              <a:cxnLst/>
              <a:rect l="l" t="t" r="r" b="b"/>
              <a:pathLst>
                <a:path w="31750" h="31750">
                  <a:moveTo>
                    <a:pt x="0" y="15668"/>
                  </a:moveTo>
                  <a:lnTo>
                    <a:pt x="0" y="7015"/>
                  </a:lnTo>
                  <a:lnTo>
                    <a:pt x="7015" y="0"/>
                  </a:lnTo>
                  <a:lnTo>
                    <a:pt x="15668" y="0"/>
                  </a:lnTo>
                  <a:lnTo>
                    <a:pt x="24322" y="0"/>
                  </a:lnTo>
                  <a:lnTo>
                    <a:pt x="31337" y="7015"/>
                  </a:lnTo>
                  <a:lnTo>
                    <a:pt x="31337" y="15668"/>
                  </a:lnTo>
                  <a:lnTo>
                    <a:pt x="31337" y="24322"/>
                  </a:lnTo>
                  <a:lnTo>
                    <a:pt x="24322" y="31337"/>
                  </a:lnTo>
                  <a:lnTo>
                    <a:pt x="15668" y="31337"/>
                  </a:lnTo>
                  <a:lnTo>
                    <a:pt x="7015" y="31337"/>
                  </a:lnTo>
                  <a:lnTo>
                    <a:pt x="0" y="24322"/>
                  </a:lnTo>
                  <a:lnTo>
                    <a:pt x="0" y="15668"/>
                  </a:lnTo>
                  <a:close/>
                </a:path>
              </a:pathLst>
            </a:custGeom>
            <a:ln w="9524">
              <a:solidFill>
                <a:srgbClr val="97ABDE"/>
              </a:solidFill>
            </a:ln>
          </p:spPr>
          <p:txBody>
            <a:bodyPr wrap="square" lIns="0" tIns="0" rIns="0" bIns="0" rtlCol="0"/>
            <a:lstStyle/>
            <a:p>
              <a:endParaRPr/>
            </a:p>
          </p:txBody>
        </p:sp>
        <p:pic>
          <p:nvPicPr>
            <p:cNvPr id="16" name="object 16"/>
            <p:cNvPicPr/>
            <p:nvPr/>
          </p:nvPicPr>
          <p:blipFill>
            <a:blip r:embed="rId2" cstate="print"/>
            <a:stretch>
              <a:fillRect/>
            </a:stretch>
          </p:blipFill>
          <p:spPr>
            <a:xfrm>
              <a:off x="4783586" y="2728743"/>
              <a:ext cx="2624699" cy="2624700"/>
            </a:xfrm>
            <a:prstGeom prst="rect">
              <a:avLst/>
            </a:prstGeom>
          </p:spPr>
        </p:pic>
        <p:pic>
          <p:nvPicPr>
            <p:cNvPr id="17" name="object 17"/>
            <p:cNvPicPr/>
            <p:nvPr/>
          </p:nvPicPr>
          <p:blipFill>
            <a:blip r:embed="rId3" cstate="print"/>
            <a:stretch>
              <a:fillRect/>
            </a:stretch>
          </p:blipFill>
          <p:spPr>
            <a:xfrm>
              <a:off x="6300476" y="3225518"/>
              <a:ext cx="771511" cy="705195"/>
            </a:xfrm>
            <a:prstGeom prst="rect">
              <a:avLst/>
            </a:prstGeom>
          </p:spPr>
        </p:pic>
        <p:sp>
          <p:nvSpPr>
            <p:cNvPr id="18" name="object 18"/>
            <p:cNvSpPr/>
            <p:nvPr/>
          </p:nvSpPr>
          <p:spPr>
            <a:xfrm>
              <a:off x="6726110" y="3533939"/>
              <a:ext cx="320040" cy="321310"/>
            </a:xfrm>
            <a:custGeom>
              <a:avLst/>
              <a:gdLst/>
              <a:ahLst/>
              <a:cxnLst/>
              <a:rect l="l" t="t" r="r" b="b"/>
              <a:pathLst>
                <a:path w="320040" h="321310">
                  <a:moveTo>
                    <a:pt x="319443" y="129247"/>
                  </a:moveTo>
                  <a:lnTo>
                    <a:pt x="317868" y="127673"/>
                  </a:lnTo>
                  <a:lnTo>
                    <a:pt x="315950" y="127673"/>
                  </a:lnTo>
                  <a:lnTo>
                    <a:pt x="315302" y="127673"/>
                  </a:lnTo>
                  <a:lnTo>
                    <a:pt x="4902" y="306666"/>
                  </a:lnTo>
                  <a:lnTo>
                    <a:pt x="0" y="312902"/>
                  </a:lnTo>
                  <a:lnTo>
                    <a:pt x="0" y="318922"/>
                  </a:lnTo>
                  <a:lnTo>
                    <a:pt x="1104" y="320725"/>
                  </a:lnTo>
                  <a:lnTo>
                    <a:pt x="3390" y="320725"/>
                  </a:lnTo>
                  <a:lnTo>
                    <a:pt x="4140" y="320433"/>
                  </a:lnTo>
                  <a:lnTo>
                    <a:pt x="4902" y="319849"/>
                  </a:lnTo>
                  <a:lnTo>
                    <a:pt x="313905" y="141439"/>
                  </a:lnTo>
                  <a:lnTo>
                    <a:pt x="316699" y="140030"/>
                  </a:lnTo>
                  <a:lnTo>
                    <a:pt x="319443" y="135839"/>
                  </a:lnTo>
                  <a:lnTo>
                    <a:pt x="319443" y="129247"/>
                  </a:lnTo>
                  <a:close/>
                </a:path>
                <a:path w="320040" h="321310">
                  <a:moveTo>
                    <a:pt x="319443" y="86728"/>
                  </a:moveTo>
                  <a:lnTo>
                    <a:pt x="317931" y="85331"/>
                  </a:lnTo>
                  <a:lnTo>
                    <a:pt x="316001" y="85331"/>
                  </a:lnTo>
                  <a:lnTo>
                    <a:pt x="315366" y="85331"/>
                  </a:lnTo>
                  <a:lnTo>
                    <a:pt x="314604" y="85509"/>
                  </a:lnTo>
                  <a:lnTo>
                    <a:pt x="313905" y="85852"/>
                  </a:lnTo>
                  <a:lnTo>
                    <a:pt x="4902" y="264325"/>
                  </a:lnTo>
                  <a:lnTo>
                    <a:pt x="2108" y="265722"/>
                  </a:lnTo>
                  <a:lnTo>
                    <a:pt x="0" y="269862"/>
                  </a:lnTo>
                  <a:lnTo>
                    <a:pt x="0" y="276631"/>
                  </a:lnTo>
                  <a:lnTo>
                    <a:pt x="1168" y="278028"/>
                  </a:lnTo>
                  <a:lnTo>
                    <a:pt x="3505" y="278028"/>
                  </a:lnTo>
                  <a:lnTo>
                    <a:pt x="4140" y="277863"/>
                  </a:lnTo>
                  <a:lnTo>
                    <a:pt x="4902" y="277507"/>
                  </a:lnTo>
                  <a:lnTo>
                    <a:pt x="313905" y="99034"/>
                  </a:lnTo>
                  <a:lnTo>
                    <a:pt x="316699" y="97637"/>
                  </a:lnTo>
                  <a:lnTo>
                    <a:pt x="319443" y="93497"/>
                  </a:lnTo>
                  <a:lnTo>
                    <a:pt x="319443" y="86728"/>
                  </a:lnTo>
                  <a:close/>
                </a:path>
                <a:path w="320040" h="321310">
                  <a:moveTo>
                    <a:pt x="319443" y="44437"/>
                  </a:moveTo>
                  <a:lnTo>
                    <a:pt x="317982" y="42697"/>
                  </a:lnTo>
                  <a:lnTo>
                    <a:pt x="316115" y="42697"/>
                  </a:lnTo>
                  <a:lnTo>
                    <a:pt x="315417" y="42697"/>
                  </a:lnTo>
                  <a:lnTo>
                    <a:pt x="314667" y="42926"/>
                  </a:lnTo>
                  <a:lnTo>
                    <a:pt x="313905" y="43510"/>
                  </a:lnTo>
                  <a:lnTo>
                    <a:pt x="4902" y="221983"/>
                  </a:lnTo>
                  <a:lnTo>
                    <a:pt x="2108" y="223380"/>
                  </a:lnTo>
                  <a:lnTo>
                    <a:pt x="0" y="227520"/>
                  </a:lnTo>
                  <a:lnTo>
                    <a:pt x="0" y="234111"/>
                  </a:lnTo>
                  <a:lnTo>
                    <a:pt x="1168" y="235686"/>
                  </a:lnTo>
                  <a:lnTo>
                    <a:pt x="3556" y="235686"/>
                  </a:lnTo>
                  <a:lnTo>
                    <a:pt x="313905" y="56692"/>
                  </a:lnTo>
                  <a:lnTo>
                    <a:pt x="319443" y="50457"/>
                  </a:lnTo>
                  <a:lnTo>
                    <a:pt x="319443" y="44437"/>
                  </a:lnTo>
                  <a:close/>
                </a:path>
                <a:path w="320040" h="321310">
                  <a:moveTo>
                    <a:pt x="319443" y="1866"/>
                  </a:moveTo>
                  <a:lnTo>
                    <a:pt x="317754" y="0"/>
                  </a:lnTo>
                  <a:lnTo>
                    <a:pt x="315658" y="0"/>
                  </a:lnTo>
                  <a:lnTo>
                    <a:pt x="315074" y="0"/>
                  </a:lnTo>
                  <a:lnTo>
                    <a:pt x="314490" y="177"/>
                  </a:lnTo>
                  <a:lnTo>
                    <a:pt x="313905" y="469"/>
                  </a:lnTo>
                  <a:lnTo>
                    <a:pt x="4902" y="179578"/>
                  </a:lnTo>
                  <a:lnTo>
                    <a:pt x="2108" y="180987"/>
                  </a:lnTo>
                  <a:lnTo>
                    <a:pt x="0" y="185178"/>
                  </a:lnTo>
                  <a:lnTo>
                    <a:pt x="0" y="191363"/>
                  </a:lnTo>
                  <a:lnTo>
                    <a:pt x="1282" y="193230"/>
                  </a:lnTo>
                  <a:lnTo>
                    <a:pt x="3733" y="193230"/>
                  </a:lnTo>
                  <a:lnTo>
                    <a:pt x="4318" y="193116"/>
                  </a:lnTo>
                  <a:lnTo>
                    <a:pt x="4902" y="192824"/>
                  </a:lnTo>
                  <a:lnTo>
                    <a:pt x="313905" y="13652"/>
                  </a:lnTo>
                  <a:lnTo>
                    <a:pt x="316699" y="12255"/>
                  </a:lnTo>
                  <a:lnTo>
                    <a:pt x="319443" y="8102"/>
                  </a:lnTo>
                  <a:lnTo>
                    <a:pt x="319443" y="1866"/>
                  </a:lnTo>
                  <a:close/>
                </a:path>
              </a:pathLst>
            </a:custGeom>
            <a:solidFill>
              <a:srgbClr val="57428A"/>
            </a:solidFill>
          </p:spPr>
          <p:txBody>
            <a:bodyPr wrap="square" lIns="0" tIns="0" rIns="0" bIns="0" rtlCol="0"/>
            <a:lstStyle/>
            <a:p>
              <a:endParaRPr/>
            </a:p>
          </p:txBody>
        </p:sp>
        <p:sp>
          <p:nvSpPr>
            <p:cNvPr id="19" name="object 19"/>
            <p:cNvSpPr/>
            <p:nvPr/>
          </p:nvSpPr>
          <p:spPr>
            <a:xfrm>
              <a:off x="6343510" y="3622598"/>
              <a:ext cx="283845" cy="167005"/>
            </a:xfrm>
            <a:custGeom>
              <a:avLst/>
              <a:gdLst/>
              <a:ahLst/>
              <a:cxnLst/>
              <a:rect l="l" t="t" r="r" b="b"/>
              <a:pathLst>
                <a:path w="283845" h="167004">
                  <a:moveTo>
                    <a:pt x="28460" y="27051"/>
                  </a:moveTo>
                  <a:lnTo>
                    <a:pt x="9626" y="0"/>
                  </a:lnTo>
                  <a:lnTo>
                    <a:pt x="7759" y="0"/>
                  </a:lnTo>
                  <a:lnTo>
                    <a:pt x="3149" y="0"/>
                  </a:lnTo>
                  <a:lnTo>
                    <a:pt x="0" y="3962"/>
                  </a:lnTo>
                  <a:lnTo>
                    <a:pt x="0" y="10375"/>
                  </a:lnTo>
                  <a:lnTo>
                    <a:pt x="18427" y="37147"/>
                  </a:lnTo>
                  <a:lnTo>
                    <a:pt x="25260" y="37147"/>
                  </a:lnTo>
                  <a:lnTo>
                    <a:pt x="28460" y="33528"/>
                  </a:lnTo>
                  <a:lnTo>
                    <a:pt x="28460" y="27051"/>
                  </a:lnTo>
                  <a:close/>
                </a:path>
                <a:path w="283845" h="167004">
                  <a:moveTo>
                    <a:pt x="113207" y="70104"/>
                  </a:moveTo>
                  <a:lnTo>
                    <a:pt x="94373" y="43383"/>
                  </a:lnTo>
                  <a:lnTo>
                    <a:pt x="92557" y="43383"/>
                  </a:lnTo>
                  <a:lnTo>
                    <a:pt x="87947" y="43383"/>
                  </a:lnTo>
                  <a:lnTo>
                    <a:pt x="84747" y="47002"/>
                  </a:lnTo>
                  <a:lnTo>
                    <a:pt x="84747" y="53416"/>
                  </a:lnTo>
                  <a:lnTo>
                    <a:pt x="103174" y="80187"/>
                  </a:lnTo>
                  <a:lnTo>
                    <a:pt x="109994" y="80187"/>
                  </a:lnTo>
                  <a:lnTo>
                    <a:pt x="113207" y="76568"/>
                  </a:lnTo>
                  <a:lnTo>
                    <a:pt x="113207" y="70104"/>
                  </a:lnTo>
                  <a:close/>
                </a:path>
                <a:path w="283845" h="167004">
                  <a:moveTo>
                    <a:pt x="197891" y="113144"/>
                  </a:moveTo>
                  <a:lnTo>
                    <a:pt x="179463" y="86436"/>
                  </a:lnTo>
                  <a:lnTo>
                    <a:pt x="177533" y="86436"/>
                  </a:lnTo>
                  <a:lnTo>
                    <a:pt x="172643" y="86436"/>
                  </a:lnTo>
                  <a:lnTo>
                    <a:pt x="169430" y="90043"/>
                  </a:lnTo>
                  <a:lnTo>
                    <a:pt x="169430" y="96520"/>
                  </a:lnTo>
                  <a:lnTo>
                    <a:pt x="188506" y="123698"/>
                  </a:lnTo>
                  <a:lnTo>
                    <a:pt x="194856" y="123698"/>
                  </a:lnTo>
                  <a:lnTo>
                    <a:pt x="197891" y="119964"/>
                  </a:lnTo>
                  <a:lnTo>
                    <a:pt x="197891" y="113144"/>
                  </a:lnTo>
                  <a:close/>
                </a:path>
                <a:path w="283845" h="167004">
                  <a:moveTo>
                    <a:pt x="283337" y="156946"/>
                  </a:moveTo>
                  <a:lnTo>
                    <a:pt x="263855" y="129705"/>
                  </a:lnTo>
                  <a:lnTo>
                    <a:pt x="261874" y="129705"/>
                  </a:lnTo>
                  <a:lnTo>
                    <a:pt x="257213" y="129705"/>
                  </a:lnTo>
                  <a:lnTo>
                    <a:pt x="254177" y="133502"/>
                  </a:lnTo>
                  <a:lnTo>
                    <a:pt x="254177" y="140258"/>
                  </a:lnTo>
                  <a:lnTo>
                    <a:pt x="273367" y="166738"/>
                  </a:lnTo>
                  <a:lnTo>
                    <a:pt x="280009" y="166738"/>
                  </a:lnTo>
                  <a:lnTo>
                    <a:pt x="283337" y="163182"/>
                  </a:lnTo>
                  <a:lnTo>
                    <a:pt x="283337" y="156946"/>
                  </a:lnTo>
                  <a:close/>
                </a:path>
              </a:pathLst>
            </a:custGeom>
            <a:solidFill>
              <a:srgbClr val="FFFFFF"/>
            </a:solidFill>
          </p:spPr>
          <p:txBody>
            <a:bodyPr wrap="square" lIns="0" tIns="0" rIns="0" bIns="0" rtlCol="0"/>
            <a:lstStyle/>
            <a:p>
              <a:endParaRPr/>
            </a:p>
          </p:txBody>
        </p:sp>
        <p:pic>
          <p:nvPicPr>
            <p:cNvPr id="20" name="object 20"/>
            <p:cNvPicPr/>
            <p:nvPr/>
          </p:nvPicPr>
          <p:blipFill>
            <a:blip r:embed="rId4" cstate="print"/>
            <a:stretch>
              <a:fillRect/>
            </a:stretch>
          </p:blipFill>
          <p:spPr>
            <a:xfrm>
              <a:off x="6412282" y="3235785"/>
              <a:ext cx="547896" cy="373564"/>
            </a:xfrm>
            <a:prstGeom prst="rect">
              <a:avLst/>
            </a:prstGeom>
          </p:spPr>
        </p:pic>
        <p:pic>
          <p:nvPicPr>
            <p:cNvPr id="21" name="object 21"/>
            <p:cNvPicPr/>
            <p:nvPr/>
          </p:nvPicPr>
          <p:blipFill>
            <a:blip r:embed="rId5" cstate="print"/>
            <a:stretch>
              <a:fillRect/>
            </a:stretch>
          </p:blipFill>
          <p:spPr>
            <a:xfrm>
              <a:off x="5436453" y="3932178"/>
              <a:ext cx="1510886" cy="875973"/>
            </a:xfrm>
            <a:prstGeom prst="rect">
              <a:avLst/>
            </a:prstGeom>
          </p:spPr>
        </p:pic>
        <p:sp>
          <p:nvSpPr>
            <p:cNvPr id="22" name="object 22"/>
            <p:cNvSpPr/>
            <p:nvPr/>
          </p:nvSpPr>
          <p:spPr>
            <a:xfrm>
              <a:off x="6014549" y="4265854"/>
              <a:ext cx="932815" cy="591185"/>
            </a:xfrm>
            <a:custGeom>
              <a:avLst/>
              <a:gdLst/>
              <a:ahLst/>
              <a:cxnLst/>
              <a:rect l="l" t="t" r="r" b="b"/>
              <a:pathLst>
                <a:path w="932815" h="591185">
                  <a:moveTo>
                    <a:pt x="0" y="590727"/>
                  </a:moveTo>
                  <a:lnTo>
                    <a:pt x="0" y="542291"/>
                  </a:lnTo>
                  <a:lnTo>
                    <a:pt x="932785" y="0"/>
                  </a:lnTo>
                  <a:lnTo>
                    <a:pt x="932785" y="48435"/>
                  </a:lnTo>
                  <a:lnTo>
                    <a:pt x="0" y="590727"/>
                  </a:lnTo>
                  <a:close/>
                </a:path>
              </a:pathLst>
            </a:custGeom>
            <a:solidFill>
              <a:srgbClr val="57428A"/>
            </a:solidFill>
          </p:spPr>
          <p:txBody>
            <a:bodyPr wrap="square" lIns="0" tIns="0" rIns="0" bIns="0" rtlCol="0"/>
            <a:lstStyle/>
            <a:p>
              <a:endParaRPr/>
            </a:p>
          </p:txBody>
        </p:sp>
        <p:pic>
          <p:nvPicPr>
            <p:cNvPr id="23" name="object 23"/>
            <p:cNvPicPr/>
            <p:nvPr/>
          </p:nvPicPr>
          <p:blipFill>
            <a:blip r:embed="rId6" cstate="print"/>
            <a:stretch>
              <a:fillRect/>
            </a:stretch>
          </p:blipFill>
          <p:spPr>
            <a:xfrm>
              <a:off x="5394273" y="3250190"/>
              <a:ext cx="977090" cy="1606395"/>
            </a:xfrm>
            <a:prstGeom prst="rect">
              <a:avLst/>
            </a:prstGeom>
          </p:spPr>
        </p:pic>
        <p:sp>
          <p:nvSpPr>
            <p:cNvPr id="24" name="object 24"/>
            <p:cNvSpPr/>
            <p:nvPr/>
          </p:nvSpPr>
          <p:spPr>
            <a:xfrm>
              <a:off x="5465951" y="3301457"/>
              <a:ext cx="875665" cy="1122045"/>
            </a:xfrm>
            <a:custGeom>
              <a:avLst/>
              <a:gdLst/>
              <a:ahLst/>
              <a:cxnLst/>
              <a:rect l="l" t="t" r="r" b="b"/>
              <a:pathLst>
                <a:path w="875664" h="1122045">
                  <a:moveTo>
                    <a:pt x="0" y="1121749"/>
                  </a:moveTo>
                  <a:lnTo>
                    <a:pt x="2123" y="507837"/>
                  </a:lnTo>
                  <a:lnTo>
                    <a:pt x="875206" y="0"/>
                  </a:lnTo>
                  <a:lnTo>
                    <a:pt x="873790" y="613912"/>
                  </a:lnTo>
                  <a:lnTo>
                    <a:pt x="0" y="1121749"/>
                  </a:lnTo>
                  <a:close/>
                </a:path>
              </a:pathLst>
            </a:custGeom>
            <a:solidFill>
              <a:srgbClr val="A1FFFC"/>
            </a:solidFill>
          </p:spPr>
          <p:txBody>
            <a:bodyPr wrap="square" lIns="0" tIns="0" rIns="0" bIns="0" rtlCol="0"/>
            <a:lstStyle/>
            <a:p>
              <a:endParaRPr/>
            </a:p>
          </p:txBody>
        </p:sp>
        <p:pic>
          <p:nvPicPr>
            <p:cNvPr id="25" name="object 25"/>
            <p:cNvPicPr/>
            <p:nvPr/>
          </p:nvPicPr>
          <p:blipFill>
            <a:blip r:embed="rId7" cstate="print"/>
            <a:stretch>
              <a:fillRect/>
            </a:stretch>
          </p:blipFill>
          <p:spPr>
            <a:xfrm>
              <a:off x="5396395" y="3225590"/>
              <a:ext cx="974967" cy="566125"/>
            </a:xfrm>
            <a:prstGeom prst="rect">
              <a:avLst/>
            </a:prstGeom>
          </p:spPr>
        </p:pic>
        <p:sp>
          <p:nvSpPr>
            <p:cNvPr id="26" name="object 26"/>
            <p:cNvSpPr/>
            <p:nvPr/>
          </p:nvSpPr>
          <p:spPr>
            <a:xfrm>
              <a:off x="5560047" y="4009466"/>
              <a:ext cx="1029969" cy="630555"/>
            </a:xfrm>
            <a:custGeom>
              <a:avLst/>
              <a:gdLst/>
              <a:ahLst/>
              <a:cxnLst/>
              <a:rect l="l" t="t" r="r" b="b"/>
              <a:pathLst>
                <a:path w="1029970" h="630554">
                  <a:moveTo>
                    <a:pt x="77990" y="464997"/>
                  </a:moveTo>
                  <a:lnTo>
                    <a:pt x="39344" y="441820"/>
                  </a:lnTo>
                  <a:lnTo>
                    <a:pt x="0" y="464299"/>
                  </a:lnTo>
                  <a:lnTo>
                    <a:pt x="39344" y="486765"/>
                  </a:lnTo>
                  <a:lnTo>
                    <a:pt x="77990" y="464997"/>
                  </a:lnTo>
                  <a:close/>
                </a:path>
                <a:path w="1029970" h="630554">
                  <a:moveTo>
                    <a:pt x="132791" y="433387"/>
                  </a:moveTo>
                  <a:lnTo>
                    <a:pt x="93446" y="410197"/>
                  </a:lnTo>
                  <a:lnTo>
                    <a:pt x="54800" y="432676"/>
                  </a:lnTo>
                  <a:lnTo>
                    <a:pt x="94157" y="455853"/>
                  </a:lnTo>
                  <a:lnTo>
                    <a:pt x="132791" y="433387"/>
                  </a:lnTo>
                  <a:close/>
                </a:path>
                <a:path w="1029970" h="630554">
                  <a:moveTo>
                    <a:pt x="187540" y="401116"/>
                  </a:moveTo>
                  <a:lnTo>
                    <a:pt x="148196" y="378637"/>
                  </a:lnTo>
                  <a:lnTo>
                    <a:pt x="109613" y="401116"/>
                  </a:lnTo>
                  <a:lnTo>
                    <a:pt x="148894" y="424243"/>
                  </a:lnTo>
                  <a:lnTo>
                    <a:pt x="187540" y="401116"/>
                  </a:lnTo>
                  <a:close/>
                </a:path>
                <a:path w="1029970" h="630554">
                  <a:moveTo>
                    <a:pt x="194564" y="469188"/>
                  </a:moveTo>
                  <a:lnTo>
                    <a:pt x="155917" y="446062"/>
                  </a:lnTo>
                  <a:lnTo>
                    <a:pt x="116624" y="468541"/>
                  </a:lnTo>
                  <a:lnTo>
                    <a:pt x="155917" y="491020"/>
                  </a:lnTo>
                  <a:lnTo>
                    <a:pt x="194564" y="469188"/>
                  </a:lnTo>
                  <a:close/>
                </a:path>
                <a:path w="1029970" h="630554">
                  <a:moveTo>
                    <a:pt x="242354" y="370192"/>
                  </a:moveTo>
                  <a:lnTo>
                    <a:pt x="202996" y="347014"/>
                  </a:lnTo>
                  <a:lnTo>
                    <a:pt x="164363" y="369493"/>
                  </a:lnTo>
                  <a:lnTo>
                    <a:pt x="203708" y="392671"/>
                  </a:lnTo>
                  <a:lnTo>
                    <a:pt x="242354" y="370192"/>
                  </a:lnTo>
                  <a:close/>
                </a:path>
                <a:path w="1029970" h="630554">
                  <a:moveTo>
                    <a:pt x="249377" y="437629"/>
                  </a:moveTo>
                  <a:lnTo>
                    <a:pt x="210731" y="414439"/>
                  </a:lnTo>
                  <a:lnTo>
                    <a:pt x="171373" y="436918"/>
                  </a:lnTo>
                  <a:lnTo>
                    <a:pt x="210731" y="459397"/>
                  </a:lnTo>
                  <a:lnTo>
                    <a:pt x="249377" y="437629"/>
                  </a:lnTo>
                  <a:close/>
                </a:path>
                <a:path w="1029970" h="630554">
                  <a:moveTo>
                    <a:pt x="257098" y="504355"/>
                  </a:moveTo>
                  <a:lnTo>
                    <a:pt x="217754" y="481876"/>
                  </a:lnTo>
                  <a:lnTo>
                    <a:pt x="207251" y="488188"/>
                  </a:lnTo>
                  <a:lnTo>
                    <a:pt x="179108" y="504355"/>
                  </a:lnTo>
                  <a:lnTo>
                    <a:pt x="163004" y="513499"/>
                  </a:lnTo>
                  <a:lnTo>
                    <a:pt x="101168" y="477621"/>
                  </a:lnTo>
                  <a:lnTo>
                    <a:pt x="61823" y="500100"/>
                  </a:lnTo>
                  <a:lnTo>
                    <a:pt x="124358" y="535978"/>
                  </a:lnTo>
                  <a:lnTo>
                    <a:pt x="142582" y="547179"/>
                  </a:lnTo>
                  <a:lnTo>
                    <a:pt x="163004" y="558457"/>
                  </a:lnTo>
                  <a:lnTo>
                    <a:pt x="217754" y="526834"/>
                  </a:lnTo>
                  <a:lnTo>
                    <a:pt x="246545" y="510667"/>
                  </a:lnTo>
                  <a:lnTo>
                    <a:pt x="257098" y="504355"/>
                  </a:lnTo>
                  <a:close/>
                </a:path>
                <a:path w="1029970" h="630554">
                  <a:moveTo>
                    <a:pt x="264121" y="571779"/>
                  </a:moveTo>
                  <a:lnTo>
                    <a:pt x="224764" y="549313"/>
                  </a:lnTo>
                  <a:lnTo>
                    <a:pt x="186131" y="571779"/>
                  </a:lnTo>
                  <a:lnTo>
                    <a:pt x="225475" y="594258"/>
                  </a:lnTo>
                  <a:lnTo>
                    <a:pt x="264121" y="571779"/>
                  </a:lnTo>
                  <a:close/>
                </a:path>
                <a:path w="1029970" h="630554">
                  <a:moveTo>
                    <a:pt x="297154" y="338582"/>
                  </a:moveTo>
                  <a:lnTo>
                    <a:pt x="257810" y="315391"/>
                  </a:lnTo>
                  <a:lnTo>
                    <a:pt x="219163" y="337870"/>
                  </a:lnTo>
                  <a:lnTo>
                    <a:pt x="257810" y="361048"/>
                  </a:lnTo>
                  <a:lnTo>
                    <a:pt x="297154" y="338582"/>
                  </a:lnTo>
                  <a:close/>
                </a:path>
                <a:path w="1029970" h="630554">
                  <a:moveTo>
                    <a:pt x="304177" y="406006"/>
                  </a:moveTo>
                  <a:lnTo>
                    <a:pt x="264820" y="382828"/>
                  </a:lnTo>
                  <a:lnTo>
                    <a:pt x="226187" y="405295"/>
                  </a:lnTo>
                  <a:lnTo>
                    <a:pt x="265531" y="428485"/>
                  </a:lnTo>
                  <a:lnTo>
                    <a:pt x="304177" y="406006"/>
                  </a:lnTo>
                  <a:close/>
                </a:path>
                <a:path w="1029970" h="630554">
                  <a:moveTo>
                    <a:pt x="311200" y="472732"/>
                  </a:moveTo>
                  <a:lnTo>
                    <a:pt x="272554" y="450253"/>
                  </a:lnTo>
                  <a:lnTo>
                    <a:pt x="233210" y="472732"/>
                  </a:lnTo>
                  <a:lnTo>
                    <a:pt x="272554" y="495211"/>
                  </a:lnTo>
                  <a:lnTo>
                    <a:pt x="311200" y="472732"/>
                  </a:lnTo>
                  <a:close/>
                </a:path>
                <a:path w="1029970" h="630554">
                  <a:moveTo>
                    <a:pt x="318922" y="540156"/>
                  </a:moveTo>
                  <a:lnTo>
                    <a:pt x="279577" y="517690"/>
                  </a:lnTo>
                  <a:lnTo>
                    <a:pt x="240931" y="540156"/>
                  </a:lnTo>
                  <a:lnTo>
                    <a:pt x="279577" y="562635"/>
                  </a:lnTo>
                  <a:lnTo>
                    <a:pt x="318922" y="540156"/>
                  </a:lnTo>
                  <a:close/>
                </a:path>
                <a:path w="1029970" h="630554">
                  <a:moveTo>
                    <a:pt x="325945" y="607593"/>
                  </a:moveTo>
                  <a:lnTo>
                    <a:pt x="287299" y="585114"/>
                  </a:lnTo>
                  <a:lnTo>
                    <a:pt x="247954" y="607593"/>
                  </a:lnTo>
                  <a:lnTo>
                    <a:pt x="287299" y="630072"/>
                  </a:lnTo>
                  <a:lnTo>
                    <a:pt x="325945" y="607593"/>
                  </a:lnTo>
                  <a:close/>
                </a:path>
                <a:path w="1029970" h="630554">
                  <a:moveTo>
                    <a:pt x="351904" y="306959"/>
                  </a:moveTo>
                  <a:lnTo>
                    <a:pt x="312610" y="284480"/>
                  </a:lnTo>
                  <a:lnTo>
                    <a:pt x="273977" y="306959"/>
                  </a:lnTo>
                  <a:lnTo>
                    <a:pt x="312610" y="329425"/>
                  </a:lnTo>
                  <a:lnTo>
                    <a:pt x="351904" y="306959"/>
                  </a:lnTo>
                  <a:close/>
                </a:path>
                <a:path w="1029970" h="630554">
                  <a:moveTo>
                    <a:pt x="358927" y="373672"/>
                  </a:moveTo>
                  <a:lnTo>
                    <a:pt x="319633" y="351205"/>
                  </a:lnTo>
                  <a:lnTo>
                    <a:pt x="280987" y="373672"/>
                  </a:lnTo>
                  <a:lnTo>
                    <a:pt x="320344" y="396862"/>
                  </a:lnTo>
                  <a:lnTo>
                    <a:pt x="358927" y="373672"/>
                  </a:lnTo>
                  <a:close/>
                </a:path>
                <a:path w="1029970" h="630554">
                  <a:moveTo>
                    <a:pt x="365950" y="441820"/>
                  </a:moveTo>
                  <a:lnTo>
                    <a:pt x="327355" y="418630"/>
                  </a:lnTo>
                  <a:lnTo>
                    <a:pt x="288010" y="441109"/>
                  </a:lnTo>
                  <a:lnTo>
                    <a:pt x="327355" y="463588"/>
                  </a:lnTo>
                  <a:lnTo>
                    <a:pt x="365950" y="441820"/>
                  </a:lnTo>
                  <a:close/>
                </a:path>
                <a:path w="1029970" h="630554">
                  <a:moveTo>
                    <a:pt x="373672" y="508546"/>
                  </a:moveTo>
                  <a:lnTo>
                    <a:pt x="334378" y="486067"/>
                  </a:lnTo>
                  <a:lnTo>
                    <a:pt x="295744" y="508546"/>
                  </a:lnTo>
                  <a:lnTo>
                    <a:pt x="334378" y="531025"/>
                  </a:lnTo>
                  <a:lnTo>
                    <a:pt x="373672" y="508546"/>
                  </a:lnTo>
                  <a:close/>
                </a:path>
                <a:path w="1029970" h="630554">
                  <a:moveTo>
                    <a:pt x="380695" y="575970"/>
                  </a:moveTo>
                  <a:lnTo>
                    <a:pt x="341401" y="553491"/>
                  </a:lnTo>
                  <a:lnTo>
                    <a:pt x="302755" y="575970"/>
                  </a:lnTo>
                  <a:lnTo>
                    <a:pt x="342112" y="598449"/>
                  </a:lnTo>
                  <a:lnTo>
                    <a:pt x="380695" y="575970"/>
                  </a:lnTo>
                  <a:close/>
                </a:path>
                <a:path w="1029970" h="630554">
                  <a:moveTo>
                    <a:pt x="406704" y="275336"/>
                  </a:moveTo>
                  <a:lnTo>
                    <a:pt x="367360" y="252857"/>
                  </a:lnTo>
                  <a:lnTo>
                    <a:pt x="328714" y="275336"/>
                  </a:lnTo>
                  <a:lnTo>
                    <a:pt x="367360" y="297815"/>
                  </a:lnTo>
                  <a:lnTo>
                    <a:pt x="406704" y="275336"/>
                  </a:lnTo>
                  <a:close/>
                </a:path>
                <a:path w="1029970" h="630554">
                  <a:moveTo>
                    <a:pt x="413727" y="342760"/>
                  </a:moveTo>
                  <a:lnTo>
                    <a:pt x="374383" y="320294"/>
                  </a:lnTo>
                  <a:lnTo>
                    <a:pt x="335737" y="342061"/>
                  </a:lnTo>
                  <a:lnTo>
                    <a:pt x="375094" y="365239"/>
                  </a:lnTo>
                  <a:lnTo>
                    <a:pt x="413727" y="342760"/>
                  </a:lnTo>
                  <a:close/>
                </a:path>
                <a:path w="1029970" h="630554">
                  <a:moveTo>
                    <a:pt x="420751" y="410197"/>
                  </a:moveTo>
                  <a:lnTo>
                    <a:pt x="382104" y="387007"/>
                  </a:lnTo>
                  <a:lnTo>
                    <a:pt x="342823" y="409486"/>
                  </a:lnTo>
                  <a:lnTo>
                    <a:pt x="382104" y="432676"/>
                  </a:lnTo>
                  <a:lnTo>
                    <a:pt x="420751" y="410197"/>
                  </a:lnTo>
                  <a:close/>
                </a:path>
                <a:path w="1029970" h="630554">
                  <a:moveTo>
                    <a:pt x="427774" y="476923"/>
                  </a:moveTo>
                  <a:lnTo>
                    <a:pt x="389128" y="454444"/>
                  </a:lnTo>
                  <a:lnTo>
                    <a:pt x="349834" y="476923"/>
                  </a:lnTo>
                  <a:lnTo>
                    <a:pt x="389128" y="499402"/>
                  </a:lnTo>
                  <a:lnTo>
                    <a:pt x="427774" y="476923"/>
                  </a:lnTo>
                  <a:close/>
                </a:path>
                <a:path w="1029970" h="630554">
                  <a:moveTo>
                    <a:pt x="435495" y="544347"/>
                  </a:moveTo>
                  <a:lnTo>
                    <a:pt x="396151" y="521868"/>
                  </a:lnTo>
                  <a:lnTo>
                    <a:pt x="357568" y="544347"/>
                  </a:lnTo>
                  <a:lnTo>
                    <a:pt x="396862" y="566826"/>
                  </a:lnTo>
                  <a:lnTo>
                    <a:pt x="435495" y="544347"/>
                  </a:lnTo>
                  <a:close/>
                </a:path>
                <a:path w="1029970" h="630554">
                  <a:moveTo>
                    <a:pt x="460806" y="243763"/>
                  </a:moveTo>
                  <a:lnTo>
                    <a:pt x="422160" y="221297"/>
                  </a:lnTo>
                  <a:lnTo>
                    <a:pt x="382816" y="243065"/>
                  </a:lnTo>
                  <a:lnTo>
                    <a:pt x="422160" y="266242"/>
                  </a:lnTo>
                  <a:lnTo>
                    <a:pt x="460806" y="243763"/>
                  </a:lnTo>
                  <a:close/>
                </a:path>
                <a:path w="1029970" h="630554">
                  <a:moveTo>
                    <a:pt x="468541" y="311200"/>
                  </a:moveTo>
                  <a:lnTo>
                    <a:pt x="429183" y="288010"/>
                  </a:lnTo>
                  <a:lnTo>
                    <a:pt x="390550" y="310489"/>
                  </a:lnTo>
                  <a:lnTo>
                    <a:pt x="429183" y="333679"/>
                  </a:lnTo>
                  <a:lnTo>
                    <a:pt x="468541" y="311200"/>
                  </a:lnTo>
                  <a:close/>
                </a:path>
                <a:path w="1029970" h="630554">
                  <a:moveTo>
                    <a:pt x="475564" y="378637"/>
                  </a:moveTo>
                  <a:lnTo>
                    <a:pt x="436206" y="355447"/>
                  </a:lnTo>
                  <a:lnTo>
                    <a:pt x="397560" y="377926"/>
                  </a:lnTo>
                  <a:lnTo>
                    <a:pt x="436918" y="401116"/>
                  </a:lnTo>
                  <a:lnTo>
                    <a:pt x="475564" y="378637"/>
                  </a:lnTo>
                  <a:close/>
                </a:path>
                <a:path w="1029970" h="630554">
                  <a:moveTo>
                    <a:pt x="482574" y="446062"/>
                  </a:moveTo>
                  <a:lnTo>
                    <a:pt x="443941" y="422884"/>
                  </a:lnTo>
                  <a:lnTo>
                    <a:pt x="404583" y="445363"/>
                  </a:lnTo>
                  <a:lnTo>
                    <a:pt x="443941" y="467829"/>
                  </a:lnTo>
                  <a:lnTo>
                    <a:pt x="482574" y="446062"/>
                  </a:lnTo>
                  <a:close/>
                </a:path>
                <a:path w="1029970" h="630554">
                  <a:moveTo>
                    <a:pt x="490308" y="512787"/>
                  </a:moveTo>
                  <a:lnTo>
                    <a:pt x="450951" y="490308"/>
                  </a:lnTo>
                  <a:lnTo>
                    <a:pt x="412318" y="512787"/>
                  </a:lnTo>
                  <a:lnTo>
                    <a:pt x="451662" y="535266"/>
                  </a:lnTo>
                  <a:lnTo>
                    <a:pt x="490308" y="512787"/>
                  </a:lnTo>
                  <a:close/>
                </a:path>
                <a:path w="1029970" h="630554">
                  <a:moveTo>
                    <a:pt x="515556" y="212153"/>
                  </a:moveTo>
                  <a:lnTo>
                    <a:pt x="476973" y="189674"/>
                  </a:lnTo>
                  <a:lnTo>
                    <a:pt x="437629" y="212153"/>
                  </a:lnTo>
                  <a:lnTo>
                    <a:pt x="476973" y="234632"/>
                  </a:lnTo>
                  <a:lnTo>
                    <a:pt x="515556" y="212153"/>
                  </a:lnTo>
                  <a:close/>
                </a:path>
                <a:path w="1029970" h="630554">
                  <a:moveTo>
                    <a:pt x="523290" y="279577"/>
                  </a:moveTo>
                  <a:lnTo>
                    <a:pt x="483997" y="257098"/>
                  </a:lnTo>
                  <a:lnTo>
                    <a:pt x="445350" y="279577"/>
                  </a:lnTo>
                  <a:lnTo>
                    <a:pt x="483997" y="302056"/>
                  </a:lnTo>
                  <a:lnTo>
                    <a:pt x="523290" y="279577"/>
                  </a:lnTo>
                  <a:close/>
                </a:path>
                <a:path w="1029970" h="630554">
                  <a:moveTo>
                    <a:pt x="530301" y="347014"/>
                  </a:moveTo>
                  <a:lnTo>
                    <a:pt x="491020" y="323824"/>
                  </a:lnTo>
                  <a:lnTo>
                    <a:pt x="452374" y="346303"/>
                  </a:lnTo>
                  <a:lnTo>
                    <a:pt x="491718" y="369493"/>
                  </a:lnTo>
                  <a:lnTo>
                    <a:pt x="530301" y="347014"/>
                  </a:lnTo>
                  <a:close/>
                </a:path>
                <a:path w="1029970" h="630554">
                  <a:moveTo>
                    <a:pt x="537387" y="414439"/>
                  </a:moveTo>
                  <a:lnTo>
                    <a:pt x="498741" y="391261"/>
                  </a:lnTo>
                  <a:lnTo>
                    <a:pt x="459397" y="413740"/>
                  </a:lnTo>
                  <a:lnTo>
                    <a:pt x="498741" y="436206"/>
                  </a:lnTo>
                  <a:lnTo>
                    <a:pt x="537387" y="414439"/>
                  </a:lnTo>
                  <a:close/>
                </a:path>
                <a:path w="1029970" h="630554">
                  <a:moveTo>
                    <a:pt x="570369" y="180530"/>
                  </a:moveTo>
                  <a:lnTo>
                    <a:pt x="531723" y="158051"/>
                  </a:lnTo>
                  <a:lnTo>
                    <a:pt x="492429" y="180530"/>
                  </a:lnTo>
                  <a:lnTo>
                    <a:pt x="531723" y="203009"/>
                  </a:lnTo>
                  <a:lnTo>
                    <a:pt x="570369" y="180530"/>
                  </a:lnTo>
                  <a:close/>
                </a:path>
                <a:path w="1029970" h="630554">
                  <a:moveTo>
                    <a:pt x="578091" y="247954"/>
                  </a:moveTo>
                  <a:lnTo>
                    <a:pt x="538746" y="225475"/>
                  </a:lnTo>
                  <a:lnTo>
                    <a:pt x="500164" y="247954"/>
                  </a:lnTo>
                  <a:lnTo>
                    <a:pt x="538746" y="270433"/>
                  </a:lnTo>
                  <a:lnTo>
                    <a:pt x="578091" y="247954"/>
                  </a:lnTo>
                  <a:close/>
                </a:path>
                <a:path w="1029970" h="630554">
                  <a:moveTo>
                    <a:pt x="585114" y="315391"/>
                  </a:moveTo>
                  <a:lnTo>
                    <a:pt x="545757" y="292912"/>
                  </a:lnTo>
                  <a:lnTo>
                    <a:pt x="507174" y="314680"/>
                  </a:lnTo>
                  <a:lnTo>
                    <a:pt x="546468" y="337870"/>
                  </a:lnTo>
                  <a:lnTo>
                    <a:pt x="585114" y="315391"/>
                  </a:lnTo>
                  <a:close/>
                </a:path>
                <a:path w="1029970" h="630554">
                  <a:moveTo>
                    <a:pt x="592137" y="382828"/>
                  </a:moveTo>
                  <a:lnTo>
                    <a:pt x="553491" y="359638"/>
                  </a:lnTo>
                  <a:lnTo>
                    <a:pt x="514197" y="382117"/>
                  </a:lnTo>
                  <a:lnTo>
                    <a:pt x="553491" y="405295"/>
                  </a:lnTo>
                  <a:lnTo>
                    <a:pt x="592137" y="382828"/>
                  </a:lnTo>
                  <a:close/>
                </a:path>
                <a:path w="1029970" h="630554">
                  <a:moveTo>
                    <a:pt x="625170" y="148907"/>
                  </a:moveTo>
                  <a:lnTo>
                    <a:pt x="585825" y="126428"/>
                  </a:lnTo>
                  <a:lnTo>
                    <a:pt x="547179" y="148907"/>
                  </a:lnTo>
                  <a:lnTo>
                    <a:pt x="586524" y="171386"/>
                  </a:lnTo>
                  <a:lnTo>
                    <a:pt x="625170" y="148907"/>
                  </a:lnTo>
                  <a:close/>
                </a:path>
                <a:path w="1029970" h="630554">
                  <a:moveTo>
                    <a:pt x="632193" y="216331"/>
                  </a:moveTo>
                  <a:lnTo>
                    <a:pt x="593547" y="193865"/>
                  </a:lnTo>
                  <a:lnTo>
                    <a:pt x="554202" y="215633"/>
                  </a:lnTo>
                  <a:lnTo>
                    <a:pt x="593547" y="238810"/>
                  </a:lnTo>
                  <a:lnTo>
                    <a:pt x="632193" y="216331"/>
                  </a:lnTo>
                  <a:close/>
                </a:path>
                <a:path w="1029970" h="630554">
                  <a:moveTo>
                    <a:pt x="639914" y="283768"/>
                  </a:moveTo>
                  <a:lnTo>
                    <a:pt x="600570" y="260578"/>
                  </a:lnTo>
                  <a:lnTo>
                    <a:pt x="561924" y="283768"/>
                  </a:lnTo>
                  <a:lnTo>
                    <a:pt x="600570" y="306247"/>
                  </a:lnTo>
                  <a:lnTo>
                    <a:pt x="639914" y="283768"/>
                  </a:lnTo>
                  <a:close/>
                </a:path>
                <a:path w="1029970" h="630554">
                  <a:moveTo>
                    <a:pt x="646938" y="350494"/>
                  </a:moveTo>
                  <a:lnTo>
                    <a:pt x="607593" y="328015"/>
                  </a:lnTo>
                  <a:lnTo>
                    <a:pt x="568947" y="350494"/>
                  </a:lnTo>
                  <a:lnTo>
                    <a:pt x="608291" y="373672"/>
                  </a:lnTo>
                  <a:lnTo>
                    <a:pt x="646938" y="350494"/>
                  </a:lnTo>
                  <a:close/>
                </a:path>
                <a:path w="1029970" h="630554">
                  <a:moveTo>
                    <a:pt x="679983" y="117284"/>
                  </a:moveTo>
                  <a:lnTo>
                    <a:pt x="640626" y="94805"/>
                  </a:lnTo>
                  <a:lnTo>
                    <a:pt x="601980" y="117284"/>
                  </a:lnTo>
                  <a:lnTo>
                    <a:pt x="641337" y="139763"/>
                  </a:lnTo>
                  <a:lnTo>
                    <a:pt x="679983" y="117284"/>
                  </a:lnTo>
                  <a:close/>
                </a:path>
                <a:path w="1029970" h="630554">
                  <a:moveTo>
                    <a:pt x="686993" y="184721"/>
                  </a:moveTo>
                  <a:lnTo>
                    <a:pt x="648360" y="162242"/>
                  </a:lnTo>
                  <a:lnTo>
                    <a:pt x="609003" y="184721"/>
                  </a:lnTo>
                  <a:lnTo>
                    <a:pt x="648360" y="207187"/>
                  </a:lnTo>
                  <a:lnTo>
                    <a:pt x="686993" y="184721"/>
                  </a:lnTo>
                  <a:close/>
                </a:path>
                <a:path w="1029970" h="630554">
                  <a:moveTo>
                    <a:pt x="694728" y="252145"/>
                  </a:moveTo>
                  <a:lnTo>
                    <a:pt x="655370" y="229666"/>
                  </a:lnTo>
                  <a:lnTo>
                    <a:pt x="616737" y="252145"/>
                  </a:lnTo>
                  <a:lnTo>
                    <a:pt x="655370" y="274624"/>
                  </a:lnTo>
                  <a:lnTo>
                    <a:pt x="694728" y="252145"/>
                  </a:lnTo>
                  <a:close/>
                </a:path>
                <a:path w="1029970" h="630554">
                  <a:moveTo>
                    <a:pt x="701751" y="319582"/>
                  </a:moveTo>
                  <a:lnTo>
                    <a:pt x="662393" y="296456"/>
                  </a:lnTo>
                  <a:lnTo>
                    <a:pt x="623747" y="318935"/>
                  </a:lnTo>
                  <a:lnTo>
                    <a:pt x="663105" y="342061"/>
                  </a:lnTo>
                  <a:lnTo>
                    <a:pt x="701751" y="319582"/>
                  </a:lnTo>
                  <a:close/>
                </a:path>
                <a:path w="1029970" h="630554">
                  <a:moveTo>
                    <a:pt x="734720" y="85725"/>
                  </a:moveTo>
                  <a:lnTo>
                    <a:pt x="695375" y="63246"/>
                  </a:lnTo>
                  <a:lnTo>
                    <a:pt x="656793" y="85725"/>
                  </a:lnTo>
                  <a:lnTo>
                    <a:pt x="696087" y="108204"/>
                  </a:lnTo>
                  <a:lnTo>
                    <a:pt x="734720" y="85725"/>
                  </a:lnTo>
                  <a:close/>
                </a:path>
                <a:path w="1029970" h="630554">
                  <a:moveTo>
                    <a:pt x="741743" y="153149"/>
                  </a:moveTo>
                  <a:lnTo>
                    <a:pt x="703097" y="130670"/>
                  </a:lnTo>
                  <a:lnTo>
                    <a:pt x="663816" y="153149"/>
                  </a:lnTo>
                  <a:lnTo>
                    <a:pt x="703097" y="175628"/>
                  </a:lnTo>
                  <a:lnTo>
                    <a:pt x="741743" y="153149"/>
                  </a:lnTo>
                  <a:close/>
                </a:path>
                <a:path w="1029970" h="630554">
                  <a:moveTo>
                    <a:pt x="749477" y="220586"/>
                  </a:moveTo>
                  <a:lnTo>
                    <a:pt x="710120" y="198107"/>
                  </a:lnTo>
                  <a:lnTo>
                    <a:pt x="671537" y="220586"/>
                  </a:lnTo>
                  <a:lnTo>
                    <a:pt x="710120" y="243065"/>
                  </a:lnTo>
                  <a:lnTo>
                    <a:pt x="749477" y="220586"/>
                  </a:lnTo>
                  <a:close/>
                </a:path>
                <a:path w="1029970" h="630554">
                  <a:moveTo>
                    <a:pt x="756500" y="288010"/>
                  </a:moveTo>
                  <a:lnTo>
                    <a:pt x="717207" y="265544"/>
                  </a:lnTo>
                  <a:lnTo>
                    <a:pt x="678561" y="287312"/>
                  </a:lnTo>
                  <a:lnTo>
                    <a:pt x="717854" y="310489"/>
                  </a:lnTo>
                  <a:lnTo>
                    <a:pt x="756500" y="288010"/>
                  </a:lnTo>
                  <a:close/>
                </a:path>
                <a:path w="1029970" h="630554">
                  <a:moveTo>
                    <a:pt x="789533" y="54102"/>
                  </a:moveTo>
                  <a:lnTo>
                    <a:pt x="750176" y="31623"/>
                  </a:lnTo>
                  <a:lnTo>
                    <a:pt x="711542" y="54102"/>
                  </a:lnTo>
                  <a:lnTo>
                    <a:pt x="750176" y="76581"/>
                  </a:lnTo>
                  <a:lnTo>
                    <a:pt x="789533" y="54102"/>
                  </a:lnTo>
                  <a:close/>
                </a:path>
                <a:path w="1029970" h="630554">
                  <a:moveTo>
                    <a:pt x="796556" y="121526"/>
                  </a:moveTo>
                  <a:lnTo>
                    <a:pt x="757199" y="99060"/>
                  </a:lnTo>
                  <a:lnTo>
                    <a:pt x="718553" y="121526"/>
                  </a:lnTo>
                  <a:lnTo>
                    <a:pt x="757910" y="144005"/>
                  </a:lnTo>
                  <a:lnTo>
                    <a:pt x="796556" y="121526"/>
                  </a:lnTo>
                  <a:close/>
                </a:path>
                <a:path w="1029970" h="630554">
                  <a:moveTo>
                    <a:pt x="803567" y="188963"/>
                  </a:moveTo>
                  <a:lnTo>
                    <a:pt x="764933" y="166484"/>
                  </a:lnTo>
                  <a:lnTo>
                    <a:pt x="725576" y="188963"/>
                  </a:lnTo>
                  <a:lnTo>
                    <a:pt x="764933" y="211442"/>
                  </a:lnTo>
                  <a:lnTo>
                    <a:pt x="803567" y="188963"/>
                  </a:lnTo>
                  <a:close/>
                </a:path>
                <a:path w="1029970" h="630554">
                  <a:moveTo>
                    <a:pt x="811301" y="256400"/>
                  </a:moveTo>
                  <a:lnTo>
                    <a:pt x="771944" y="233210"/>
                  </a:lnTo>
                  <a:lnTo>
                    <a:pt x="733310" y="256400"/>
                  </a:lnTo>
                  <a:lnTo>
                    <a:pt x="771944" y="278866"/>
                  </a:lnTo>
                  <a:lnTo>
                    <a:pt x="811301" y="256400"/>
                  </a:lnTo>
                  <a:close/>
                </a:path>
                <a:path w="1029970" h="630554">
                  <a:moveTo>
                    <a:pt x="844334" y="22479"/>
                  </a:moveTo>
                  <a:lnTo>
                    <a:pt x="804989" y="0"/>
                  </a:lnTo>
                  <a:lnTo>
                    <a:pt x="766343" y="22479"/>
                  </a:lnTo>
                  <a:lnTo>
                    <a:pt x="804989" y="44958"/>
                  </a:lnTo>
                  <a:lnTo>
                    <a:pt x="844334" y="22479"/>
                  </a:lnTo>
                  <a:close/>
                </a:path>
                <a:path w="1029970" h="630554">
                  <a:moveTo>
                    <a:pt x="851357" y="89916"/>
                  </a:moveTo>
                  <a:lnTo>
                    <a:pt x="812012" y="67437"/>
                  </a:lnTo>
                  <a:lnTo>
                    <a:pt x="773366" y="89916"/>
                  </a:lnTo>
                  <a:lnTo>
                    <a:pt x="812711" y="112382"/>
                  </a:lnTo>
                  <a:lnTo>
                    <a:pt x="851357" y="89916"/>
                  </a:lnTo>
                  <a:close/>
                </a:path>
                <a:path w="1029970" h="630554">
                  <a:moveTo>
                    <a:pt x="858380" y="157340"/>
                  </a:moveTo>
                  <a:lnTo>
                    <a:pt x="819734" y="134861"/>
                  </a:lnTo>
                  <a:lnTo>
                    <a:pt x="780389" y="157340"/>
                  </a:lnTo>
                  <a:lnTo>
                    <a:pt x="819734" y="179819"/>
                  </a:lnTo>
                  <a:lnTo>
                    <a:pt x="858380" y="157340"/>
                  </a:lnTo>
                  <a:close/>
                </a:path>
                <a:path w="1029970" h="630554">
                  <a:moveTo>
                    <a:pt x="866101" y="224777"/>
                  </a:moveTo>
                  <a:lnTo>
                    <a:pt x="826757" y="202298"/>
                  </a:lnTo>
                  <a:lnTo>
                    <a:pt x="788111" y="224777"/>
                  </a:lnTo>
                  <a:lnTo>
                    <a:pt x="826757" y="247256"/>
                  </a:lnTo>
                  <a:lnTo>
                    <a:pt x="866101" y="224777"/>
                  </a:lnTo>
                  <a:close/>
                </a:path>
                <a:path w="1029970" h="630554">
                  <a:moveTo>
                    <a:pt x="873137" y="292201"/>
                  </a:moveTo>
                  <a:lnTo>
                    <a:pt x="833780" y="269722"/>
                  </a:lnTo>
                  <a:lnTo>
                    <a:pt x="814844" y="280289"/>
                  </a:lnTo>
                  <a:lnTo>
                    <a:pt x="795134" y="291503"/>
                  </a:lnTo>
                  <a:lnTo>
                    <a:pt x="778979" y="300647"/>
                  </a:lnTo>
                  <a:lnTo>
                    <a:pt x="740333" y="323126"/>
                  </a:lnTo>
                  <a:lnTo>
                    <a:pt x="724928" y="332270"/>
                  </a:lnTo>
                  <a:lnTo>
                    <a:pt x="685584" y="354736"/>
                  </a:lnTo>
                  <a:lnTo>
                    <a:pt x="670128" y="363880"/>
                  </a:lnTo>
                  <a:lnTo>
                    <a:pt x="630770" y="386359"/>
                  </a:lnTo>
                  <a:lnTo>
                    <a:pt x="615315" y="395452"/>
                  </a:lnTo>
                  <a:lnTo>
                    <a:pt x="575970" y="417931"/>
                  </a:lnTo>
                  <a:lnTo>
                    <a:pt x="560514" y="427075"/>
                  </a:lnTo>
                  <a:lnTo>
                    <a:pt x="521931" y="449554"/>
                  </a:lnTo>
                  <a:lnTo>
                    <a:pt x="467118" y="481164"/>
                  </a:lnTo>
                  <a:lnTo>
                    <a:pt x="505764" y="503643"/>
                  </a:lnTo>
                  <a:lnTo>
                    <a:pt x="560514" y="472020"/>
                  </a:lnTo>
                  <a:lnTo>
                    <a:pt x="599859" y="449554"/>
                  </a:lnTo>
                  <a:lnTo>
                    <a:pt x="615315" y="440397"/>
                  </a:lnTo>
                  <a:lnTo>
                    <a:pt x="653961" y="418630"/>
                  </a:lnTo>
                  <a:lnTo>
                    <a:pt x="670128" y="408838"/>
                  </a:lnTo>
                  <a:lnTo>
                    <a:pt x="708774" y="387007"/>
                  </a:lnTo>
                  <a:lnTo>
                    <a:pt x="724928" y="377926"/>
                  </a:lnTo>
                  <a:lnTo>
                    <a:pt x="763511" y="355447"/>
                  </a:lnTo>
                  <a:lnTo>
                    <a:pt x="779678" y="346303"/>
                  </a:lnTo>
                  <a:lnTo>
                    <a:pt x="818324" y="323126"/>
                  </a:lnTo>
                  <a:lnTo>
                    <a:pt x="834491" y="314680"/>
                  </a:lnTo>
                  <a:lnTo>
                    <a:pt x="853427" y="303479"/>
                  </a:lnTo>
                  <a:lnTo>
                    <a:pt x="873137" y="292201"/>
                  </a:lnTo>
                  <a:close/>
                </a:path>
                <a:path w="1029970" h="630554">
                  <a:moveTo>
                    <a:pt x="906106" y="58293"/>
                  </a:moveTo>
                  <a:lnTo>
                    <a:pt x="866813" y="35814"/>
                  </a:lnTo>
                  <a:lnTo>
                    <a:pt x="828167" y="58293"/>
                  </a:lnTo>
                  <a:lnTo>
                    <a:pt x="867460" y="80772"/>
                  </a:lnTo>
                  <a:lnTo>
                    <a:pt x="906106" y="58293"/>
                  </a:lnTo>
                  <a:close/>
                </a:path>
                <a:path w="1029970" h="630554">
                  <a:moveTo>
                    <a:pt x="913130" y="125717"/>
                  </a:moveTo>
                  <a:lnTo>
                    <a:pt x="874547" y="103238"/>
                  </a:lnTo>
                  <a:lnTo>
                    <a:pt x="835190" y="125717"/>
                  </a:lnTo>
                  <a:lnTo>
                    <a:pt x="874547" y="148196"/>
                  </a:lnTo>
                  <a:lnTo>
                    <a:pt x="913130" y="125717"/>
                  </a:lnTo>
                  <a:close/>
                </a:path>
                <a:path w="1029970" h="630554">
                  <a:moveTo>
                    <a:pt x="920851" y="193154"/>
                  </a:moveTo>
                  <a:lnTo>
                    <a:pt x="881570" y="170675"/>
                  </a:lnTo>
                  <a:lnTo>
                    <a:pt x="842924" y="192443"/>
                  </a:lnTo>
                  <a:lnTo>
                    <a:pt x="881570" y="215633"/>
                  </a:lnTo>
                  <a:lnTo>
                    <a:pt x="920851" y="193154"/>
                  </a:lnTo>
                  <a:close/>
                </a:path>
                <a:path w="1029970" h="630554">
                  <a:moveTo>
                    <a:pt x="967930" y="94157"/>
                  </a:moveTo>
                  <a:lnTo>
                    <a:pt x="928585" y="71678"/>
                  </a:lnTo>
                  <a:lnTo>
                    <a:pt x="889939" y="94157"/>
                  </a:lnTo>
                  <a:lnTo>
                    <a:pt x="929284" y="116636"/>
                  </a:lnTo>
                  <a:lnTo>
                    <a:pt x="967930" y="94157"/>
                  </a:lnTo>
                  <a:close/>
                </a:path>
                <a:path w="1029970" h="630554">
                  <a:moveTo>
                    <a:pt x="974953" y="161594"/>
                  </a:moveTo>
                  <a:lnTo>
                    <a:pt x="936307" y="139115"/>
                  </a:lnTo>
                  <a:lnTo>
                    <a:pt x="897013" y="161594"/>
                  </a:lnTo>
                  <a:lnTo>
                    <a:pt x="936307" y="184073"/>
                  </a:lnTo>
                  <a:lnTo>
                    <a:pt x="974953" y="161594"/>
                  </a:lnTo>
                  <a:close/>
                </a:path>
                <a:path w="1029970" h="630554">
                  <a:moveTo>
                    <a:pt x="1029766" y="129971"/>
                  </a:moveTo>
                  <a:lnTo>
                    <a:pt x="991120" y="107492"/>
                  </a:lnTo>
                  <a:lnTo>
                    <a:pt x="951763" y="129971"/>
                  </a:lnTo>
                  <a:lnTo>
                    <a:pt x="991120" y="152450"/>
                  </a:lnTo>
                  <a:lnTo>
                    <a:pt x="1029766" y="129971"/>
                  </a:lnTo>
                  <a:close/>
                </a:path>
              </a:pathLst>
            </a:custGeom>
            <a:solidFill>
              <a:srgbClr val="312457"/>
            </a:solidFill>
          </p:spPr>
          <p:txBody>
            <a:bodyPr wrap="square" lIns="0" tIns="0" rIns="0" bIns="0" rtlCol="0"/>
            <a:lstStyle/>
            <a:p>
              <a:endParaRPr/>
            </a:p>
          </p:txBody>
        </p:sp>
        <p:pic>
          <p:nvPicPr>
            <p:cNvPr id="27" name="object 27"/>
            <p:cNvPicPr/>
            <p:nvPr/>
          </p:nvPicPr>
          <p:blipFill>
            <a:blip r:embed="rId8" cstate="print"/>
            <a:stretch>
              <a:fillRect/>
            </a:stretch>
          </p:blipFill>
          <p:spPr>
            <a:xfrm>
              <a:off x="6409995" y="4152761"/>
              <a:ext cx="242294" cy="139758"/>
            </a:xfrm>
            <a:prstGeom prst="rect">
              <a:avLst/>
            </a:prstGeom>
          </p:spPr>
        </p:pic>
        <p:pic>
          <p:nvPicPr>
            <p:cNvPr id="28" name="object 28"/>
            <p:cNvPicPr/>
            <p:nvPr/>
          </p:nvPicPr>
          <p:blipFill>
            <a:blip r:embed="rId9" cstate="print"/>
            <a:stretch>
              <a:fillRect/>
            </a:stretch>
          </p:blipFill>
          <p:spPr>
            <a:xfrm>
              <a:off x="6146581" y="4328685"/>
              <a:ext cx="472026" cy="270083"/>
            </a:xfrm>
            <a:prstGeom prst="rect">
              <a:avLst/>
            </a:prstGeom>
          </p:spPr>
        </p:pic>
        <p:sp>
          <p:nvSpPr>
            <p:cNvPr id="29" name="object 29"/>
            <p:cNvSpPr/>
            <p:nvPr/>
          </p:nvSpPr>
          <p:spPr>
            <a:xfrm>
              <a:off x="5542339" y="3786801"/>
              <a:ext cx="141605" cy="81280"/>
            </a:xfrm>
            <a:custGeom>
              <a:avLst/>
              <a:gdLst/>
              <a:ahLst/>
              <a:cxnLst/>
              <a:rect l="l" t="t" r="r" b="b"/>
              <a:pathLst>
                <a:path w="141604" h="81279">
                  <a:moveTo>
                    <a:pt x="57765" y="81215"/>
                  </a:moveTo>
                  <a:lnTo>
                    <a:pt x="0" y="46986"/>
                  </a:lnTo>
                  <a:lnTo>
                    <a:pt x="82380" y="0"/>
                  </a:lnTo>
                  <a:lnTo>
                    <a:pt x="141224" y="33151"/>
                  </a:lnTo>
                  <a:lnTo>
                    <a:pt x="57765" y="81215"/>
                  </a:lnTo>
                  <a:close/>
                </a:path>
              </a:pathLst>
            </a:custGeom>
            <a:solidFill>
              <a:srgbClr val="312457"/>
            </a:solidFill>
          </p:spPr>
          <p:txBody>
            <a:bodyPr wrap="square" lIns="0" tIns="0" rIns="0" bIns="0" rtlCol="0"/>
            <a:lstStyle/>
            <a:p>
              <a:endParaRPr/>
            </a:p>
          </p:txBody>
        </p:sp>
        <p:pic>
          <p:nvPicPr>
            <p:cNvPr id="30" name="object 30"/>
            <p:cNvPicPr/>
            <p:nvPr/>
          </p:nvPicPr>
          <p:blipFill>
            <a:blip r:embed="rId10" cstate="print"/>
            <a:stretch>
              <a:fillRect/>
            </a:stretch>
          </p:blipFill>
          <p:spPr>
            <a:xfrm>
              <a:off x="5217132" y="3510813"/>
              <a:ext cx="466437" cy="661047"/>
            </a:xfrm>
            <a:prstGeom prst="rect">
              <a:avLst/>
            </a:prstGeom>
          </p:spPr>
        </p:pic>
        <p:pic>
          <p:nvPicPr>
            <p:cNvPr id="31" name="object 31"/>
            <p:cNvPicPr/>
            <p:nvPr/>
          </p:nvPicPr>
          <p:blipFill>
            <a:blip r:embed="rId11" cstate="print"/>
            <a:stretch>
              <a:fillRect/>
            </a:stretch>
          </p:blipFill>
          <p:spPr>
            <a:xfrm>
              <a:off x="5599163" y="2594642"/>
              <a:ext cx="776394" cy="630799"/>
            </a:xfrm>
            <a:prstGeom prst="rect">
              <a:avLst/>
            </a:prstGeom>
          </p:spPr>
        </p:pic>
        <p:pic>
          <p:nvPicPr>
            <p:cNvPr id="32" name="object 32"/>
            <p:cNvPicPr/>
            <p:nvPr/>
          </p:nvPicPr>
          <p:blipFill>
            <a:blip r:embed="rId12" cstate="print"/>
            <a:stretch>
              <a:fillRect/>
            </a:stretch>
          </p:blipFill>
          <p:spPr>
            <a:xfrm>
              <a:off x="4907137" y="4828567"/>
              <a:ext cx="776394" cy="630798"/>
            </a:xfrm>
            <a:prstGeom prst="rect">
              <a:avLst/>
            </a:prstGeom>
          </p:spPr>
        </p:pic>
        <p:sp>
          <p:nvSpPr>
            <p:cNvPr id="33" name="object 33"/>
            <p:cNvSpPr/>
            <p:nvPr/>
          </p:nvSpPr>
          <p:spPr>
            <a:xfrm>
              <a:off x="7320171" y="4450938"/>
              <a:ext cx="841375" cy="8890"/>
            </a:xfrm>
            <a:custGeom>
              <a:avLst/>
              <a:gdLst/>
              <a:ahLst/>
              <a:cxnLst/>
              <a:rect l="l" t="t" r="r" b="b"/>
              <a:pathLst>
                <a:path w="841375" h="8889">
                  <a:moveTo>
                    <a:pt x="840759" y="8684"/>
                  </a:moveTo>
                  <a:lnTo>
                    <a:pt x="0" y="0"/>
                  </a:lnTo>
                </a:path>
              </a:pathLst>
            </a:custGeom>
            <a:ln w="9524">
              <a:solidFill>
                <a:srgbClr val="97ABDE"/>
              </a:solidFill>
            </a:ln>
          </p:spPr>
          <p:txBody>
            <a:bodyPr wrap="square" lIns="0" tIns="0" rIns="0" bIns="0" rtlCol="0"/>
            <a:lstStyle/>
            <a:p>
              <a:endParaRPr/>
            </a:p>
          </p:txBody>
        </p:sp>
        <p:sp>
          <p:nvSpPr>
            <p:cNvPr id="34" name="object 34"/>
            <p:cNvSpPr/>
            <p:nvPr/>
          </p:nvSpPr>
          <p:spPr>
            <a:xfrm>
              <a:off x="8160840" y="4444027"/>
              <a:ext cx="31750" cy="31750"/>
            </a:xfrm>
            <a:custGeom>
              <a:avLst/>
              <a:gdLst/>
              <a:ahLst/>
              <a:cxnLst/>
              <a:rect l="l" t="t" r="r" b="b"/>
              <a:pathLst>
                <a:path w="31750" h="31750">
                  <a:moveTo>
                    <a:pt x="24248" y="31514"/>
                  </a:moveTo>
                  <a:lnTo>
                    <a:pt x="6941" y="31335"/>
                  </a:lnTo>
                  <a:lnTo>
                    <a:pt x="0" y="24248"/>
                  </a:lnTo>
                  <a:lnTo>
                    <a:pt x="89" y="15595"/>
                  </a:lnTo>
                  <a:lnTo>
                    <a:pt x="178" y="6942"/>
                  </a:lnTo>
                  <a:lnTo>
                    <a:pt x="7266" y="0"/>
                  </a:lnTo>
                  <a:lnTo>
                    <a:pt x="24572" y="178"/>
                  </a:lnTo>
                  <a:lnTo>
                    <a:pt x="31514" y="7265"/>
                  </a:lnTo>
                  <a:lnTo>
                    <a:pt x="31424" y="15919"/>
                  </a:lnTo>
                  <a:lnTo>
                    <a:pt x="31335" y="24572"/>
                  </a:lnTo>
                  <a:lnTo>
                    <a:pt x="24248" y="31514"/>
                  </a:lnTo>
                  <a:close/>
                </a:path>
              </a:pathLst>
            </a:custGeom>
            <a:solidFill>
              <a:srgbClr val="97ABDE"/>
            </a:solidFill>
          </p:spPr>
          <p:txBody>
            <a:bodyPr wrap="square" lIns="0" tIns="0" rIns="0" bIns="0" rtlCol="0"/>
            <a:lstStyle/>
            <a:p>
              <a:endParaRPr/>
            </a:p>
          </p:txBody>
        </p:sp>
        <p:sp>
          <p:nvSpPr>
            <p:cNvPr id="35" name="object 35"/>
            <p:cNvSpPr/>
            <p:nvPr/>
          </p:nvSpPr>
          <p:spPr>
            <a:xfrm>
              <a:off x="8160840" y="4444027"/>
              <a:ext cx="31750" cy="31750"/>
            </a:xfrm>
            <a:custGeom>
              <a:avLst/>
              <a:gdLst/>
              <a:ahLst/>
              <a:cxnLst/>
              <a:rect l="l" t="t" r="r" b="b"/>
              <a:pathLst>
                <a:path w="31750" h="31750">
                  <a:moveTo>
                    <a:pt x="31424" y="15919"/>
                  </a:moveTo>
                  <a:lnTo>
                    <a:pt x="31335" y="24572"/>
                  </a:lnTo>
                  <a:lnTo>
                    <a:pt x="24248" y="31514"/>
                  </a:lnTo>
                  <a:lnTo>
                    <a:pt x="15595" y="31424"/>
                  </a:lnTo>
                  <a:lnTo>
                    <a:pt x="6941" y="31335"/>
                  </a:lnTo>
                  <a:lnTo>
                    <a:pt x="0" y="24248"/>
                  </a:lnTo>
                  <a:lnTo>
                    <a:pt x="89" y="15595"/>
                  </a:lnTo>
                  <a:lnTo>
                    <a:pt x="178" y="6942"/>
                  </a:lnTo>
                  <a:lnTo>
                    <a:pt x="7266" y="0"/>
                  </a:lnTo>
                  <a:lnTo>
                    <a:pt x="15919" y="89"/>
                  </a:lnTo>
                  <a:lnTo>
                    <a:pt x="24572" y="178"/>
                  </a:lnTo>
                  <a:lnTo>
                    <a:pt x="31514" y="7265"/>
                  </a:lnTo>
                  <a:lnTo>
                    <a:pt x="31424" y="15919"/>
                  </a:lnTo>
                  <a:close/>
                </a:path>
              </a:pathLst>
            </a:custGeom>
            <a:ln w="9524">
              <a:solidFill>
                <a:srgbClr val="97ABDE"/>
              </a:solidFill>
            </a:ln>
          </p:spPr>
          <p:txBody>
            <a:bodyPr wrap="square" lIns="0" tIns="0" rIns="0" bIns="0" rtlCol="0"/>
            <a:lstStyle/>
            <a:p>
              <a:endParaRPr/>
            </a:p>
          </p:txBody>
        </p:sp>
        <p:sp>
          <p:nvSpPr>
            <p:cNvPr id="36" name="object 36"/>
            <p:cNvSpPr/>
            <p:nvPr/>
          </p:nvSpPr>
          <p:spPr>
            <a:xfrm>
              <a:off x="6074192" y="5324462"/>
              <a:ext cx="22225" cy="762635"/>
            </a:xfrm>
            <a:custGeom>
              <a:avLst/>
              <a:gdLst/>
              <a:ahLst/>
              <a:cxnLst/>
              <a:rect l="l" t="t" r="r" b="b"/>
              <a:pathLst>
                <a:path w="22225" h="762635">
                  <a:moveTo>
                    <a:pt x="21741" y="762100"/>
                  </a:moveTo>
                  <a:lnTo>
                    <a:pt x="0" y="0"/>
                  </a:lnTo>
                </a:path>
              </a:pathLst>
            </a:custGeom>
            <a:ln w="9524">
              <a:solidFill>
                <a:srgbClr val="97ABDE"/>
              </a:solidFill>
            </a:ln>
          </p:spPr>
          <p:txBody>
            <a:bodyPr wrap="square" lIns="0" tIns="0" rIns="0" bIns="0" rtlCol="0"/>
            <a:lstStyle/>
            <a:p>
              <a:endParaRPr/>
            </a:p>
          </p:txBody>
        </p:sp>
        <p:sp>
          <p:nvSpPr>
            <p:cNvPr id="37" name="object 37"/>
            <p:cNvSpPr/>
            <p:nvPr/>
          </p:nvSpPr>
          <p:spPr>
            <a:xfrm>
              <a:off x="6080472" y="6086315"/>
              <a:ext cx="32384" cy="32384"/>
            </a:xfrm>
            <a:custGeom>
              <a:avLst/>
              <a:gdLst/>
              <a:ahLst/>
              <a:cxnLst/>
              <a:rect l="l" t="t" r="r" b="b"/>
              <a:pathLst>
                <a:path w="32385" h="32385">
                  <a:moveTo>
                    <a:pt x="7705" y="31818"/>
                  </a:moveTo>
                  <a:lnTo>
                    <a:pt x="493" y="25006"/>
                  </a:lnTo>
                  <a:lnTo>
                    <a:pt x="0" y="7705"/>
                  </a:lnTo>
                  <a:lnTo>
                    <a:pt x="6812" y="493"/>
                  </a:lnTo>
                  <a:lnTo>
                    <a:pt x="24112" y="0"/>
                  </a:lnTo>
                  <a:lnTo>
                    <a:pt x="31324" y="6812"/>
                  </a:lnTo>
                  <a:lnTo>
                    <a:pt x="31818" y="24112"/>
                  </a:lnTo>
                  <a:lnTo>
                    <a:pt x="25005" y="31324"/>
                  </a:lnTo>
                  <a:lnTo>
                    <a:pt x="16355" y="31571"/>
                  </a:lnTo>
                  <a:lnTo>
                    <a:pt x="7705" y="31818"/>
                  </a:lnTo>
                  <a:close/>
                </a:path>
              </a:pathLst>
            </a:custGeom>
            <a:solidFill>
              <a:srgbClr val="97ABDE"/>
            </a:solidFill>
          </p:spPr>
          <p:txBody>
            <a:bodyPr wrap="square" lIns="0" tIns="0" rIns="0" bIns="0" rtlCol="0"/>
            <a:lstStyle/>
            <a:p>
              <a:endParaRPr/>
            </a:p>
          </p:txBody>
        </p:sp>
        <p:sp>
          <p:nvSpPr>
            <p:cNvPr id="38" name="object 38"/>
            <p:cNvSpPr/>
            <p:nvPr/>
          </p:nvSpPr>
          <p:spPr>
            <a:xfrm>
              <a:off x="6080472" y="6086315"/>
              <a:ext cx="32384" cy="32384"/>
            </a:xfrm>
            <a:custGeom>
              <a:avLst/>
              <a:gdLst/>
              <a:ahLst/>
              <a:cxnLst/>
              <a:rect l="l" t="t" r="r" b="b"/>
              <a:pathLst>
                <a:path w="32385" h="32385">
                  <a:moveTo>
                    <a:pt x="16355" y="31571"/>
                  </a:moveTo>
                  <a:lnTo>
                    <a:pt x="7705" y="31818"/>
                  </a:lnTo>
                  <a:lnTo>
                    <a:pt x="493" y="25006"/>
                  </a:lnTo>
                  <a:lnTo>
                    <a:pt x="246" y="16355"/>
                  </a:lnTo>
                  <a:lnTo>
                    <a:pt x="0" y="7705"/>
                  </a:lnTo>
                  <a:lnTo>
                    <a:pt x="6812" y="493"/>
                  </a:lnTo>
                  <a:lnTo>
                    <a:pt x="15462" y="246"/>
                  </a:lnTo>
                  <a:lnTo>
                    <a:pt x="24112" y="0"/>
                  </a:lnTo>
                  <a:lnTo>
                    <a:pt x="31324" y="6812"/>
                  </a:lnTo>
                  <a:lnTo>
                    <a:pt x="31571" y="15462"/>
                  </a:lnTo>
                  <a:lnTo>
                    <a:pt x="31818" y="24112"/>
                  </a:lnTo>
                  <a:lnTo>
                    <a:pt x="25005" y="31324"/>
                  </a:lnTo>
                  <a:lnTo>
                    <a:pt x="16355" y="31571"/>
                  </a:lnTo>
                  <a:close/>
                </a:path>
              </a:pathLst>
            </a:custGeom>
            <a:ln w="9524">
              <a:solidFill>
                <a:srgbClr val="97ABDE"/>
              </a:solidFill>
            </a:ln>
          </p:spPr>
          <p:txBody>
            <a:bodyPr wrap="square" lIns="0" tIns="0" rIns="0" bIns="0" rtlCol="0"/>
            <a:lstStyle/>
            <a:p>
              <a:endParaRPr/>
            </a:p>
          </p:txBody>
        </p:sp>
      </p:grpSp>
      <p:sp>
        <p:nvSpPr>
          <p:cNvPr id="39" name="object 39"/>
          <p:cNvSpPr txBox="1"/>
          <p:nvPr/>
        </p:nvSpPr>
        <p:spPr>
          <a:xfrm>
            <a:off x="2060812" y="2453554"/>
            <a:ext cx="1411065" cy="382156"/>
          </a:xfrm>
          <a:prstGeom prst="rect">
            <a:avLst/>
          </a:prstGeom>
        </p:spPr>
        <p:txBody>
          <a:bodyPr vert="horz" wrap="square" lIns="0" tIns="12700" rIns="0" bIns="0" rtlCol="0">
            <a:spAutoFit/>
          </a:bodyPr>
          <a:lstStyle/>
          <a:p>
            <a:pPr marL="12700">
              <a:lnSpc>
                <a:spcPct val="100000"/>
              </a:lnSpc>
              <a:spcBef>
                <a:spcPts val="100"/>
              </a:spcBef>
            </a:pPr>
            <a:r>
              <a:rPr lang="en-US" sz="2400" b="1" spc="-5" dirty="0">
                <a:latin typeface="Tahoma" panose="020B0604030504040204"/>
                <a:cs typeface="Tahoma" panose="020B0604030504040204"/>
              </a:rPr>
              <a:t>FLUTTER</a:t>
            </a:r>
            <a:endParaRPr sz="2400" dirty="0">
              <a:solidFill>
                <a:srgbClr val="FF0000"/>
              </a:solidFill>
              <a:latin typeface="Tahoma" panose="020B0604030504040204"/>
              <a:cs typeface="Tahoma" panose="020B0604030504040204"/>
            </a:endParaRPr>
          </a:p>
        </p:txBody>
      </p:sp>
      <p:sp>
        <p:nvSpPr>
          <p:cNvPr id="40" name="object 40"/>
          <p:cNvSpPr txBox="1"/>
          <p:nvPr/>
        </p:nvSpPr>
        <p:spPr>
          <a:xfrm>
            <a:off x="1337481" y="4249578"/>
            <a:ext cx="1857536" cy="751488"/>
          </a:xfrm>
          <a:prstGeom prst="rect">
            <a:avLst/>
          </a:prstGeom>
        </p:spPr>
        <p:txBody>
          <a:bodyPr vert="horz" wrap="square" lIns="0" tIns="12700" rIns="0" bIns="0" rtlCol="0">
            <a:spAutoFit/>
          </a:bodyPr>
          <a:lstStyle/>
          <a:p>
            <a:pPr marL="12700">
              <a:lnSpc>
                <a:spcPct val="100000"/>
              </a:lnSpc>
              <a:spcBef>
                <a:spcPts val="100"/>
              </a:spcBef>
            </a:pPr>
            <a:r>
              <a:rPr lang="en-US" sz="2400" b="1" spc="-5" dirty="0">
                <a:latin typeface="Tahoma" panose="020B0604030504040204"/>
                <a:cs typeface="Tahoma" panose="020B0604030504040204"/>
              </a:rPr>
              <a:t>Artificial Intelligence</a:t>
            </a:r>
            <a:endParaRPr sz="2400" dirty="0">
              <a:latin typeface="Tahoma" panose="020B0604030504040204"/>
              <a:cs typeface="Tahoma" panose="020B0604030504040204"/>
            </a:endParaRPr>
          </a:p>
        </p:txBody>
      </p:sp>
      <p:sp>
        <p:nvSpPr>
          <p:cNvPr id="41" name="object 41"/>
          <p:cNvSpPr txBox="1"/>
          <p:nvPr/>
        </p:nvSpPr>
        <p:spPr>
          <a:xfrm>
            <a:off x="8361674" y="4283973"/>
            <a:ext cx="3540760" cy="1133644"/>
          </a:xfrm>
          <a:prstGeom prst="rect">
            <a:avLst/>
          </a:prstGeom>
        </p:spPr>
        <p:txBody>
          <a:bodyPr vert="horz" wrap="square" lIns="0" tIns="12700" rIns="0" bIns="0" rtlCol="0">
            <a:spAutoFit/>
          </a:bodyPr>
          <a:lstStyle/>
          <a:p>
            <a:pPr marL="12700">
              <a:lnSpc>
                <a:spcPct val="100000"/>
              </a:lnSpc>
              <a:spcBef>
                <a:spcPts val="100"/>
              </a:spcBef>
            </a:pPr>
            <a:r>
              <a:rPr lang="en-US" sz="2400" b="1" spc="-5" dirty="0">
                <a:latin typeface="Verdana" panose="020B0604030504040204"/>
                <a:cs typeface="Verdana" panose="020B0604030504040204"/>
              </a:rPr>
              <a:t>Node JS, Express /</a:t>
            </a:r>
          </a:p>
          <a:p>
            <a:pPr marL="12700">
              <a:lnSpc>
                <a:spcPct val="100000"/>
              </a:lnSpc>
              <a:spcBef>
                <a:spcPts val="100"/>
              </a:spcBef>
            </a:pPr>
            <a:r>
              <a:rPr lang="en-US" sz="2400" b="1" spc="-5" dirty="0">
                <a:latin typeface="Verdana" panose="020B0604030504040204"/>
                <a:cs typeface="Verdana" panose="020B0604030504040204"/>
              </a:rPr>
              <a:t>FIREBASE</a:t>
            </a:r>
            <a:r>
              <a:rPr sz="2400" b="1" spc="-65" dirty="0">
                <a:latin typeface="Verdana" panose="020B0604030504040204"/>
                <a:cs typeface="Verdana" panose="020B0604030504040204"/>
              </a:rPr>
              <a:t> </a:t>
            </a:r>
            <a:r>
              <a:rPr sz="2400" b="1" spc="-5" dirty="0">
                <a:solidFill>
                  <a:srgbClr val="FF0000"/>
                </a:solidFill>
                <a:latin typeface="Verdana" panose="020B0604030504040204"/>
                <a:cs typeface="Verdana" panose="020B0604030504040204"/>
              </a:rPr>
              <a:t>(</a:t>
            </a:r>
            <a:r>
              <a:rPr lang="en-US" sz="2400" b="1" spc="-5" dirty="0">
                <a:solidFill>
                  <a:srgbClr val="FF0000"/>
                </a:solidFill>
                <a:latin typeface="Verdana" panose="020B0604030504040204"/>
                <a:cs typeface="Verdana" panose="020B0604030504040204"/>
              </a:rPr>
              <a:t>BACKEND</a:t>
            </a:r>
            <a:r>
              <a:rPr sz="2400" b="1" spc="-5" dirty="0">
                <a:solidFill>
                  <a:srgbClr val="FF0000"/>
                </a:solidFill>
                <a:latin typeface="Verdana" panose="020B0604030504040204"/>
                <a:cs typeface="Verdana" panose="020B0604030504040204"/>
              </a:rPr>
              <a:t>)</a:t>
            </a:r>
            <a:endParaRPr sz="2400" dirty="0">
              <a:solidFill>
                <a:srgbClr val="FF0000"/>
              </a:solidFill>
              <a:latin typeface="Verdana" panose="020B0604030504040204"/>
              <a:cs typeface="Verdana" panose="020B0604030504040204"/>
            </a:endParaRPr>
          </a:p>
        </p:txBody>
      </p:sp>
      <p:sp>
        <p:nvSpPr>
          <p:cNvPr id="42" name="object 42"/>
          <p:cNvSpPr txBox="1"/>
          <p:nvPr/>
        </p:nvSpPr>
        <p:spPr>
          <a:xfrm>
            <a:off x="8198002" y="2497123"/>
            <a:ext cx="2980690" cy="391160"/>
          </a:xfrm>
          <a:prstGeom prst="rect">
            <a:avLst/>
          </a:prstGeom>
        </p:spPr>
        <p:txBody>
          <a:bodyPr vert="horz" wrap="square" lIns="0" tIns="12700" rIns="0" bIns="0" rtlCol="0">
            <a:spAutoFit/>
          </a:bodyPr>
          <a:lstStyle/>
          <a:p>
            <a:pPr marL="12700">
              <a:lnSpc>
                <a:spcPct val="100000"/>
              </a:lnSpc>
              <a:spcBef>
                <a:spcPts val="100"/>
              </a:spcBef>
            </a:pPr>
            <a:r>
              <a:rPr lang="en-US" sz="2400" b="1" spc="-5" dirty="0">
                <a:latin typeface="Verdana" panose="020B0604030504040204"/>
                <a:cs typeface="Verdana" panose="020B0604030504040204"/>
              </a:rPr>
              <a:t>DART</a:t>
            </a:r>
            <a:endParaRPr lang="en-US" sz="2400" dirty="0">
              <a:latin typeface="Verdana" panose="020B0604030504040204"/>
              <a:cs typeface="Verdana" panose="020B0604030504040204"/>
            </a:endParaRPr>
          </a:p>
        </p:txBody>
      </p:sp>
    </p:spTree>
    <p:extLst>
      <p:ext uri="{BB962C8B-B14F-4D97-AF65-F5344CB8AC3E}">
        <p14:creationId xmlns:p14="http://schemas.microsoft.com/office/powerpoint/2010/main" val="313547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D89BF5-B269-FB31-74F3-860DF31EADCD}"/>
            </a:ext>
          </a:extLst>
        </p:cNvPr>
        <p:cNvGrpSpPr/>
        <p:nvPr/>
      </p:nvGrpSpPr>
      <p:grpSpPr>
        <a:xfrm>
          <a:off x="0" y="0"/>
          <a:ext cx="0" cy="0"/>
          <a:chOff x="0" y="0"/>
          <a:chExt cx="0" cy="0"/>
        </a:xfrm>
      </p:grpSpPr>
      <p:sp>
        <p:nvSpPr>
          <p:cNvPr id="117" name="CustomShape 1">
            <a:extLst>
              <a:ext uri="{FF2B5EF4-FFF2-40B4-BE49-F238E27FC236}">
                <a16:creationId xmlns:a16="http://schemas.microsoft.com/office/drawing/2014/main" id="{3FDD21DC-3E94-0B58-B546-511BBB85D4E2}"/>
              </a:ext>
            </a:extLst>
          </p:cNvPr>
          <p:cNvSpPr/>
          <p:nvPr/>
        </p:nvSpPr>
        <p:spPr>
          <a:xfrm>
            <a:off x="816840" y="1325340"/>
            <a:ext cx="10350720" cy="711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gn="ctr">
              <a:lnSpc>
                <a:spcPct val="90000"/>
              </a:lnSpc>
              <a:spcBef>
                <a:spcPts val="1000"/>
              </a:spcBef>
              <a:tabLst>
                <a:tab pos="0" algn="l"/>
              </a:tabLst>
            </a:pPr>
            <a:r>
              <a:rPr lang="en-IN" sz="2800" b="1" strike="noStrike" spc="-1" dirty="0">
                <a:solidFill>
                  <a:srgbClr val="000000"/>
                </a:solidFill>
                <a:latin typeface="Arial" panose="020B0604020202020204"/>
              </a:rPr>
              <a:t>Frontend Implementation</a:t>
            </a:r>
          </a:p>
        </p:txBody>
      </p:sp>
      <p:sp>
        <p:nvSpPr>
          <p:cNvPr id="118" name="CustomShape 2">
            <a:extLst>
              <a:ext uri="{FF2B5EF4-FFF2-40B4-BE49-F238E27FC236}">
                <a16:creationId xmlns:a16="http://schemas.microsoft.com/office/drawing/2014/main" id="{FFA0A329-77C8-7579-9A28-EFDDB0819226}"/>
              </a:ext>
            </a:extLst>
          </p:cNvPr>
          <p:cNvSpPr/>
          <p:nvPr/>
        </p:nvSpPr>
        <p:spPr>
          <a:xfrm>
            <a:off x="3178440" y="396000"/>
            <a:ext cx="8881560" cy="474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r">
              <a:lnSpc>
                <a:spcPct val="100000"/>
              </a:lnSpc>
              <a:tabLst>
                <a:tab pos="0" algn="l"/>
              </a:tabLst>
            </a:pPr>
            <a:r>
              <a:rPr lang="en-US" sz="1800" b="1" strike="noStrike" spc="-1">
                <a:solidFill>
                  <a:srgbClr val="1C4587"/>
                </a:solidFill>
                <a:latin typeface="Arial" panose="020B0604020202020204"/>
                <a:ea typeface="Arial" panose="020B0604020202020204"/>
              </a:rPr>
              <a:t>KIET Group of Institutions, Ghaziabad</a:t>
            </a:r>
            <a:endParaRPr lang="en-IN" sz="1800" b="0" strike="noStrike" spc="-1">
              <a:solidFill>
                <a:srgbClr val="000000"/>
              </a:solidFill>
              <a:latin typeface="Arial" panose="020B0604020202020204"/>
            </a:endParaRPr>
          </a:p>
        </p:txBody>
      </p:sp>
      <p:sp>
        <p:nvSpPr>
          <p:cNvPr id="119" name="CustomShape 3">
            <a:extLst>
              <a:ext uri="{FF2B5EF4-FFF2-40B4-BE49-F238E27FC236}">
                <a16:creationId xmlns:a16="http://schemas.microsoft.com/office/drawing/2014/main" id="{1EC9C234-DB7C-789A-886A-0C50CACDDBD9}"/>
              </a:ext>
            </a:extLst>
          </p:cNvPr>
          <p:cNvSpPr/>
          <p:nvPr/>
        </p:nvSpPr>
        <p:spPr>
          <a:xfrm>
            <a:off x="360000" y="2547000"/>
            <a:ext cx="11160000" cy="3382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360"/>
              </a:spcBef>
              <a:tabLst>
                <a:tab pos="0" algn="l"/>
              </a:tabLst>
            </a:pPr>
            <a:endParaRPr lang="en-IN" sz="1800" b="0" strike="noStrike" spc="-1" dirty="0">
              <a:solidFill>
                <a:srgbClr val="000000"/>
              </a:solidFill>
              <a:latin typeface="Arial" panose="020B0604020202020204"/>
            </a:endParaRPr>
          </a:p>
        </p:txBody>
      </p:sp>
      <p:sp>
        <p:nvSpPr>
          <p:cNvPr id="120" name="CustomShape 4">
            <a:extLst>
              <a:ext uri="{FF2B5EF4-FFF2-40B4-BE49-F238E27FC236}">
                <a16:creationId xmlns:a16="http://schemas.microsoft.com/office/drawing/2014/main" id="{82042384-5B92-32A3-5F40-6281A5DE6B61}"/>
              </a:ext>
            </a:extLst>
          </p:cNvPr>
          <p:cNvSpPr/>
          <p:nvPr/>
        </p:nvSpPr>
        <p:spPr>
          <a:xfrm>
            <a:off x="216000" y="6550560"/>
            <a:ext cx="2514240" cy="319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200" b="0" strike="noStrike" spc="-1" dirty="0">
              <a:solidFill>
                <a:srgbClr val="000000"/>
              </a:solidFill>
              <a:latin typeface="Arial" panose="020B0604020202020204"/>
            </a:endParaRPr>
          </a:p>
        </p:txBody>
      </p:sp>
      <p:sp>
        <p:nvSpPr>
          <p:cNvPr id="121" name="CustomShape 5">
            <a:extLst>
              <a:ext uri="{FF2B5EF4-FFF2-40B4-BE49-F238E27FC236}">
                <a16:creationId xmlns:a16="http://schemas.microsoft.com/office/drawing/2014/main" id="{B8519781-203A-4914-177B-AF2DD545E3AB}"/>
              </a:ext>
            </a:extLst>
          </p:cNvPr>
          <p:cNvSpPr/>
          <p:nvPr/>
        </p:nvSpPr>
        <p:spPr>
          <a:xfrm>
            <a:off x="10994040" y="6356520"/>
            <a:ext cx="347040" cy="352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tabLst>
                <a:tab pos="0" algn="l"/>
              </a:tabLst>
            </a:pPr>
            <a:fld id="{51D2646A-3058-4677-AD42-FB53A28AC298}" type="slidenum">
              <a:rPr lang="en-US" sz="1200" b="0" strike="noStrike" spc="-1">
                <a:solidFill>
                  <a:srgbClr val="888888"/>
                </a:solidFill>
                <a:latin typeface="Arial" panose="020B0604020202020204"/>
                <a:ea typeface="Arial" panose="020B0604020202020204"/>
              </a:rPr>
              <a:t>16</a:t>
            </a:fld>
            <a:endParaRPr lang="en-IN" sz="1200" b="0" strike="noStrike" spc="-1">
              <a:solidFill>
                <a:srgbClr val="000000"/>
              </a:solidFill>
              <a:latin typeface="Arial" panose="020B0604020202020204"/>
            </a:endParaRPr>
          </a:p>
        </p:txBody>
      </p:sp>
      <p:sp>
        <p:nvSpPr>
          <p:cNvPr id="2" name="TextBox 1">
            <a:extLst>
              <a:ext uri="{FF2B5EF4-FFF2-40B4-BE49-F238E27FC236}">
                <a16:creationId xmlns:a16="http://schemas.microsoft.com/office/drawing/2014/main" id="{828BC523-46D3-4C87-EE07-9960EC9636B4}"/>
              </a:ext>
            </a:extLst>
          </p:cNvPr>
          <p:cNvSpPr txBox="1"/>
          <p:nvPr/>
        </p:nvSpPr>
        <p:spPr>
          <a:xfrm>
            <a:off x="360000" y="2004940"/>
            <a:ext cx="39084417" cy="341632"/>
          </a:xfrm>
          <a:prstGeom prst="rect">
            <a:avLst/>
          </a:prstGeom>
          <a:noFill/>
        </p:spPr>
        <p:txBody>
          <a:bodyPr wrap="square" rtlCol="0">
            <a:spAutoFit/>
          </a:bodyPr>
          <a:lstStyle/>
          <a:p>
            <a:pPr>
              <a:lnSpc>
                <a:spcPct val="90000"/>
              </a:lnSpc>
              <a:spcBef>
                <a:spcPts val="360"/>
              </a:spcBef>
              <a:tabLst>
                <a:tab pos="0" algn="l"/>
              </a:tabLst>
            </a:pPr>
            <a:endParaRPr lang="en-US" spc="-1" dirty="0">
              <a:solidFill>
                <a:srgbClr val="000000"/>
              </a:solidFill>
              <a:latin typeface="Calibri" panose="020F0502020204030204"/>
            </a:endParaRPr>
          </a:p>
        </p:txBody>
      </p:sp>
      <p:pic>
        <p:nvPicPr>
          <p:cNvPr id="8" name="Picture 7" descr="A screenshot of a phone&#10;&#10;Description automatically generated">
            <a:extLst>
              <a:ext uri="{FF2B5EF4-FFF2-40B4-BE49-F238E27FC236}">
                <a16:creationId xmlns:a16="http://schemas.microsoft.com/office/drawing/2014/main" id="{B4672222-C785-EC60-DC95-3E7A283DB5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805" y="2140200"/>
            <a:ext cx="2655331" cy="4436671"/>
          </a:xfrm>
          <a:prstGeom prst="rect">
            <a:avLst/>
          </a:prstGeom>
        </p:spPr>
      </p:pic>
      <p:pic>
        <p:nvPicPr>
          <p:cNvPr id="14" name="Picture 13" descr="A cell phone with a screen showing a menu&#10;&#10;Description automatically generated">
            <a:extLst>
              <a:ext uri="{FF2B5EF4-FFF2-40B4-BE49-F238E27FC236}">
                <a16:creationId xmlns:a16="http://schemas.microsoft.com/office/drawing/2014/main" id="{ACFD259B-686C-71B9-D4A7-E13E0C824B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3996" y="2140200"/>
            <a:ext cx="2511819" cy="4332556"/>
          </a:xfrm>
          <a:prstGeom prst="rect">
            <a:avLst/>
          </a:prstGeom>
        </p:spPr>
      </p:pic>
      <p:pic>
        <p:nvPicPr>
          <p:cNvPr id="16" name="Picture 15" descr="A screen shot of a cell phone&#10;&#10;Description automatically generated">
            <a:extLst>
              <a:ext uri="{FF2B5EF4-FFF2-40B4-BE49-F238E27FC236}">
                <a16:creationId xmlns:a16="http://schemas.microsoft.com/office/drawing/2014/main" id="{21546FB1-5EE3-497B-3210-E2E712A17E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14660" y="2160030"/>
            <a:ext cx="2655331" cy="4372709"/>
          </a:xfrm>
          <a:prstGeom prst="rect">
            <a:avLst/>
          </a:prstGeom>
        </p:spPr>
      </p:pic>
    </p:spTree>
    <p:extLst>
      <p:ext uri="{BB962C8B-B14F-4D97-AF65-F5344CB8AC3E}">
        <p14:creationId xmlns:p14="http://schemas.microsoft.com/office/powerpoint/2010/main" val="22221316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D89BF5-B269-FB31-74F3-860DF31EADCD}"/>
            </a:ext>
          </a:extLst>
        </p:cNvPr>
        <p:cNvGrpSpPr/>
        <p:nvPr/>
      </p:nvGrpSpPr>
      <p:grpSpPr>
        <a:xfrm>
          <a:off x="0" y="0"/>
          <a:ext cx="0" cy="0"/>
          <a:chOff x="0" y="0"/>
          <a:chExt cx="0" cy="0"/>
        </a:xfrm>
      </p:grpSpPr>
      <p:sp>
        <p:nvSpPr>
          <p:cNvPr id="117" name="CustomShape 1">
            <a:extLst>
              <a:ext uri="{FF2B5EF4-FFF2-40B4-BE49-F238E27FC236}">
                <a16:creationId xmlns:a16="http://schemas.microsoft.com/office/drawing/2014/main" id="{3FDD21DC-3E94-0B58-B546-511BBB85D4E2}"/>
              </a:ext>
            </a:extLst>
          </p:cNvPr>
          <p:cNvSpPr/>
          <p:nvPr/>
        </p:nvSpPr>
        <p:spPr>
          <a:xfrm>
            <a:off x="816840" y="1325340"/>
            <a:ext cx="10350720" cy="711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gn="ctr">
              <a:lnSpc>
                <a:spcPct val="90000"/>
              </a:lnSpc>
              <a:spcBef>
                <a:spcPts val="1000"/>
              </a:spcBef>
              <a:tabLst>
                <a:tab pos="0" algn="l"/>
              </a:tabLst>
            </a:pPr>
            <a:r>
              <a:rPr lang="en-IN" sz="2800" b="1" strike="noStrike" spc="-1" dirty="0">
                <a:solidFill>
                  <a:srgbClr val="000000"/>
                </a:solidFill>
                <a:latin typeface="Arial" panose="020B0604020202020204"/>
              </a:rPr>
              <a:t>Frontend Implementation</a:t>
            </a:r>
          </a:p>
        </p:txBody>
      </p:sp>
      <p:sp>
        <p:nvSpPr>
          <p:cNvPr id="118" name="CustomShape 2">
            <a:extLst>
              <a:ext uri="{FF2B5EF4-FFF2-40B4-BE49-F238E27FC236}">
                <a16:creationId xmlns:a16="http://schemas.microsoft.com/office/drawing/2014/main" id="{FFA0A329-77C8-7579-9A28-EFDDB0819226}"/>
              </a:ext>
            </a:extLst>
          </p:cNvPr>
          <p:cNvSpPr/>
          <p:nvPr/>
        </p:nvSpPr>
        <p:spPr>
          <a:xfrm>
            <a:off x="3178440" y="396000"/>
            <a:ext cx="8881560" cy="474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r">
              <a:lnSpc>
                <a:spcPct val="100000"/>
              </a:lnSpc>
              <a:tabLst>
                <a:tab pos="0" algn="l"/>
              </a:tabLst>
            </a:pPr>
            <a:r>
              <a:rPr lang="en-US" sz="1800" b="1" strike="noStrike" spc="-1">
                <a:solidFill>
                  <a:srgbClr val="1C4587"/>
                </a:solidFill>
                <a:latin typeface="Arial" panose="020B0604020202020204"/>
                <a:ea typeface="Arial" panose="020B0604020202020204"/>
              </a:rPr>
              <a:t>KIET Group of Institutions, Ghaziabad</a:t>
            </a:r>
            <a:endParaRPr lang="en-IN" sz="1800" b="0" strike="noStrike" spc="-1">
              <a:solidFill>
                <a:srgbClr val="000000"/>
              </a:solidFill>
              <a:latin typeface="Arial" panose="020B0604020202020204"/>
            </a:endParaRPr>
          </a:p>
        </p:txBody>
      </p:sp>
      <p:sp>
        <p:nvSpPr>
          <p:cNvPr id="119" name="CustomShape 3">
            <a:extLst>
              <a:ext uri="{FF2B5EF4-FFF2-40B4-BE49-F238E27FC236}">
                <a16:creationId xmlns:a16="http://schemas.microsoft.com/office/drawing/2014/main" id="{1EC9C234-DB7C-789A-886A-0C50CACDDBD9}"/>
              </a:ext>
            </a:extLst>
          </p:cNvPr>
          <p:cNvSpPr/>
          <p:nvPr/>
        </p:nvSpPr>
        <p:spPr>
          <a:xfrm>
            <a:off x="360000" y="2547000"/>
            <a:ext cx="11160000" cy="3382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360"/>
              </a:spcBef>
              <a:tabLst>
                <a:tab pos="0" algn="l"/>
              </a:tabLst>
            </a:pPr>
            <a:endParaRPr lang="en-IN" sz="1800" b="0" strike="noStrike" spc="-1" dirty="0">
              <a:solidFill>
                <a:srgbClr val="000000"/>
              </a:solidFill>
              <a:latin typeface="Arial" panose="020B0604020202020204"/>
            </a:endParaRPr>
          </a:p>
        </p:txBody>
      </p:sp>
      <p:sp>
        <p:nvSpPr>
          <p:cNvPr id="120" name="CustomShape 4">
            <a:extLst>
              <a:ext uri="{FF2B5EF4-FFF2-40B4-BE49-F238E27FC236}">
                <a16:creationId xmlns:a16="http://schemas.microsoft.com/office/drawing/2014/main" id="{82042384-5B92-32A3-5F40-6281A5DE6B61}"/>
              </a:ext>
            </a:extLst>
          </p:cNvPr>
          <p:cNvSpPr/>
          <p:nvPr/>
        </p:nvSpPr>
        <p:spPr>
          <a:xfrm>
            <a:off x="216000" y="6550560"/>
            <a:ext cx="2514240" cy="319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200" b="0" strike="noStrike" spc="-1" dirty="0">
              <a:solidFill>
                <a:srgbClr val="000000"/>
              </a:solidFill>
              <a:latin typeface="Arial" panose="020B0604020202020204"/>
            </a:endParaRPr>
          </a:p>
        </p:txBody>
      </p:sp>
      <p:sp>
        <p:nvSpPr>
          <p:cNvPr id="121" name="CustomShape 5">
            <a:extLst>
              <a:ext uri="{FF2B5EF4-FFF2-40B4-BE49-F238E27FC236}">
                <a16:creationId xmlns:a16="http://schemas.microsoft.com/office/drawing/2014/main" id="{B8519781-203A-4914-177B-AF2DD545E3AB}"/>
              </a:ext>
            </a:extLst>
          </p:cNvPr>
          <p:cNvSpPr/>
          <p:nvPr/>
        </p:nvSpPr>
        <p:spPr>
          <a:xfrm>
            <a:off x="10994040" y="6356520"/>
            <a:ext cx="347040" cy="352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tabLst>
                <a:tab pos="0" algn="l"/>
              </a:tabLst>
            </a:pPr>
            <a:fld id="{51D2646A-3058-4677-AD42-FB53A28AC298}" type="slidenum">
              <a:rPr lang="en-US" sz="1200" b="0" strike="noStrike" spc="-1">
                <a:solidFill>
                  <a:srgbClr val="888888"/>
                </a:solidFill>
                <a:latin typeface="Arial" panose="020B0604020202020204"/>
                <a:ea typeface="Arial" panose="020B0604020202020204"/>
              </a:rPr>
              <a:t>17</a:t>
            </a:fld>
            <a:endParaRPr lang="en-IN" sz="1200" b="0" strike="noStrike" spc="-1">
              <a:solidFill>
                <a:srgbClr val="000000"/>
              </a:solidFill>
              <a:latin typeface="Arial" panose="020B0604020202020204"/>
            </a:endParaRPr>
          </a:p>
        </p:txBody>
      </p:sp>
      <p:sp>
        <p:nvSpPr>
          <p:cNvPr id="2" name="TextBox 1">
            <a:extLst>
              <a:ext uri="{FF2B5EF4-FFF2-40B4-BE49-F238E27FC236}">
                <a16:creationId xmlns:a16="http://schemas.microsoft.com/office/drawing/2014/main" id="{828BC523-46D3-4C87-EE07-9960EC9636B4}"/>
              </a:ext>
            </a:extLst>
          </p:cNvPr>
          <p:cNvSpPr txBox="1"/>
          <p:nvPr/>
        </p:nvSpPr>
        <p:spPr>
          <a:xfrm>
            <a:off x="360000" y="2004940"/>
            <a:ext cx="39084417" cy="341632"/>
          </a:xfrm>
          <a:prstGeom prst="rect">
            <a:avLst/>
          </a:prstGeom>
          <a:noFill/>
        </p:spPr>
        <p:txBody>
          <a:bodyPr wrap="square" rtlCol="0">
            <a:spAutoFit/>
          </a:bodyPr>
          <a:lstStyle/>
          <a:p>
            <a:pPr>
              <a:lnSpc>
                <a:spcPct val="90000"/>
              </a:lnSpc>
              <a:spcBef>
                <a:spcPts val="360"/>
              </a:spcBef>
              <a:tabLst>
                <a:tab pos="0" algn="l"/>
              </a:tabLst>
            </a:pPr>
            <a:endParaRPr lang="en-US" spc="-1" dirty="0">
              <a:solidFill>
                <a:srgbClr val="000000"/>
              </a:solidFill>
              <a:latin typeface="Calibri" panose="020F0502020204030204"/>
            </a:endParaRPr>
          </a:p>
        </p:txBody>
      </p:sp>
      <p:pic>
        <p:nvPicPr>
          <p:cNvPr id="4" name="Picture 3" descr="A screenshot of a phone&#10;&#10;Description automatically generated">
            <a:extLst>
              <a:ext uri="{FF2B5EF4-FFF2-40B4-BE49-F238E27FC236}">
                <a16:creationId xmlns:a16="http://schemas.microsoft.com/office/drawing/2014/main" id="{8A6E524A-61DD-AC2C-32AC-C2991E3947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32025" y="2004940"/>
            <a:ext cx="2630512" cy="4501558"/>
          </a:xfrm>
          <a:prstGeom prst="rect">
            <a:avLst/>
          </a:prstGeom>
        </p:spPr>
      </p:pic>
      <p:pic>
        <p:nvPicPr>
          <p:cNvPr id="6" name="Picture 5" descr="A cell phone with a menu&#10;&#10;Description automatically generated">
            <a:extLst>
              <a:ext uri="{FF2B5EF4-FFF2-40B4-BE49-F238E27FC236}">
                <a16:creationId xmlns:a16="http://schemas.microsoft.com/office/drawing/2014/main" id="{4ADACB9F-38D7-FBE4-E026-CB8548F34B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302" y="2065611"/>
            <a:ext cx="2661629" cy="4484949"/>
          </a:xfrm>
          <a:prstGeom prst="rect">
            <a:avLst/>
          </a:prstGeom>
        </p:spPr>
      </p:pic>
      <p:pic>
        <p:nvPicPr>
          <p:cNvPr id="9" name="Picture 8" descr="A screen shot of a phone&#10;&#10;Description automatically generated">
            <a:extLst>
              <a:ext uri="{FF2B5EF4-FFF2-40B4-BE49-F238E27FC236}">
                <a16:creationId xmlns:a16="http://schemas.microsoft.com/office/drawing/2014/main" id="{5BBA0F41-5AC6-774D-C38D-775F9EF4F4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004940"/>
            <a:ext cx="2630512" cy="4420913"/>
          </a:xfrm>
          <a:prstGeom prst="rect">
            <a:avLst/>
          </a:prstGeom>
        </p:spPr>
      </p:pic>
      <p:pic>
        <p:nvPicPr>
          <p:cNvPr id="13" name="Picture 12" descr="A screenshot of a cell phone&#10;&#10;Description automatically generated">
            <a:extLst>
              <a:ext uri="{FF2B5EF4-FFF2-40B4-BE49-F238E27FC236}">
                <a16:creationId xmlns:a16="http://schemas.microsoft.com/office/drawing/2014/main" id="{931D7437-BCE7-6EE0-BB05-2FB9A0E0DDEC}"/>
              </a:ext>
            </a:extLst>
          </p:cNvPr>
          <p:cNvPicPr>
            <a:picLocks noChangeAspect="1"/>
          </p:cNvPicPr>
          <p:nvPr/>
        </p:nvPicPr>
        <p:blipFill rotWithShape="1">
          <a:blip r:embed="rId5">
            <a:extLst>
              <a:ext uri="{28A0092B-C50C-407E-A947-70E740481C1C}">
                <a14:useLocalDpi xmlns:a14="http://schemas.microsoft.com/office/drawing/2010/main" val="0"/>
              </a:ext>
            </a:extLst>
          </a:blip>
          <a:srcRect b="13462"/>
          <a:stretch/>
        </p:blipFill>
        <p:spPr>
          <a:xfrm>
            <a:off x="3155198" y="2036340"/>
            <a:ext cx="2798265" cy="4470158"/>
          </a:xfrm>
          <a:prstGeom prst="rect">
            <a:avLst/>
          </a:prstGeom>
        </p:spPr>
      </p:pic>
    </p:spTree>
    <p:extLst>
      <p:ext uri="{BB962C8B-B14F-4D97-AF65-F5344CB8AC3E}">
        <p14:creationId xmlns:p14="http://schemas.microsoft.com/office/powerpoint/2010/main" val="2481772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D89BF5-B269-FB31-74F3-860DF31EADCD}"/>
            </a:ext>
          </a:extLst>
        </p:cNvPr>
        <p:cNvGrpSpPr/>
        <p:nvPr/>
      </p:nvGrpSpPr>
      <p:grpSpPr>
        <a:xfrm>
          <a:off x="0" y="0"/>
          <a:ext cx="0" cy="0"/>
          <a:chOff x="0" y="0"/>
          <a:chExt cx="0" cy="0"/>
        </a:xfrm>
      </p:grpSpPr>
      <p:sp>
        <p:nvSpPr>
          <p:cNvPr id="117" name="CustomShape 1">
            <a:extLst>
              <a:ext uri="{FF2B5EF4-FFF2-40B4-BE49-F238E27FC236}">
                <a16:creationId xmlns:a16="http://schemas.microsoft.com/office/drawing/2014/main" id="{3FDD21DC-3E94-0B58-B546-511BBB85D4E2}"/>
              </a:ext>
            </a:extLst>
          </p:cNvPr>
          <p:cNvSpPr/>
          <p:nvPr/>
        </p:nvSpPr>
        <p:spPr>
          <a:xfrm>
            <a:off x="816840" y="1325340"/>
            <a:ext cx="10350720" cy="711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gn="ctr">
              <a:lnSpc>
                <a:spcPct val="90000"/>
              </a:lnSpc>
              <a:spcBef>
                <a:spcPts val="1000"/>
              </a:spcBef>
              <a:tabLst>
                <a:tab pos="0" algn="l"/>
              </a:tabLst>
            </a:pPr>
            <a:r>
              <a:rPr lang="en-IN" sz="2800" b="1" strike="noStrike" spc="-1" dirty="0">
                <a:solidFill>
                  <a:srgbClr val="000000"/>
                </a:solidFill>
                <a:latin typeface="Arial" panose="020B0604020202020204"/>
              </a:rPr>
              <a:t>Frontend Implementation</a:t>
            </a:r>
          </a:p>
        </p:txBody>
      </p:sp>
      <p:sp>
        <p:nvSpPr>
          <p:cNvPr id="118" name="CustomShape 2">
            <a:extLst>
              <a:ext uri="{FF2B5EF4-FFF2-40B4-BE49-F238E27FC236}">
                <a16:creationId xmlns:a16="http://schemas.microsoft.com/office/drawing/2014/main" id="{FFA0A329-77C8-7579-9A28-EFDDB0819226}"/>
              </a:ext>
            </a:extLst>
          </p:cNvPr>
          <p:cNvSpPr/>
          <p:nvPr/>
        </p:nvSpPr>
        <p:spPr>
          <a:xfrm>
            <a:off x="3178440" y="396000"/>
            <a:ext cx="8881560" cy="474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r">
              <a:lnSpc>
                <a:spcPct val="100000"/>
              </a:lnSpc>
              <a:tabLst>
                <a:tab pos="0" algn="l"/>
              </a:tabLst>
            </a:pPr>
            <a:r>
              <a:rPr lang="en-US" sz="1800" b="1" strike="noStrike" spc="-1">
                <a:solidFill>
                  <a:srgbClr val="1C4587"/>
                </a:solidFill>
                <a:latin typeface="Arial" panose="020B0604020202020204"/>
                <a:ea typeface="Arial" panose="020B0604020202020204"/>
              </a:rPr>
              <a:t>KIET Group of Institutions, Ghaziabad</a:t>
            </a:r>
            <a:endParaRPr lang="en-IN" sz="1800" b="0" strike="noStrike" spc="-1">
              <a:solidFill>
                <a:srgbClr val="000000"/>
              </a:solidFill>
              <a:latin typeface="Arial" panose="020B0604020202020204"/>
            </a:endParaRPr>
          </a:p>
        </p:txBody>
      </p:sp>
      <p:sp>
        <p:nvSpPr>
          <p:cNvPr id="119" name="CustomShape 3">
            <a:extLst>
              <a:ext uri="{FF2B5EF4-FFF2-40B4-BE49-F238E27FC236}">
                <a16:creationId xmlns:a16="http://schemas.microsoft.com/office/drawing/2014/main" id="{1EC9C234-DB7C-789A-886A-0C50CACDDBD9}"/>
              </a:ext>
            </a:extLst>
          </p:cNvPr>
          <p:cNvSpPr/>
          <p:nvPr/>
        </p:nvSpPr>
        <p:spPr>
          <a:xfrm>
            <a:off x="360000" y="2547000"/>
            <a:ext cx="11160000" cy="3382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360"/>
              </a:spcBef>
              <a:tabLst>
                <a:tab pos="0" algn="l"/>
              </a:tabLst>
            </a:pPr>
            <a:endParaRPr lang="en-IN" sz="1800" b="0" strike="noStrike" spc="-1" dirty="0">
              <a:solidFill>
                <a:srgbClr val="000000"/>
              </a:solidFill>
              <a:latin typeface="Arial" panose="020B0604020202020204"/>
            </a:endParaRPr>
          </a:p>
        </p:txBody>
      </p:sp>
      <p:sp>
        <p:nvSpPr>
          <p:cNvPr id="120" name="CustomShape 4">
            <a:extLst>
              <a:ext uri="{FF2B5EF4-FFF2-40B4-BE49-F238E27FC236}">
                <a16:creationId xmlns:a16="http://schemas.microsoft.com/office/drawing/2014/main" id="{82042384-5B92-32A3-5F40-6281A5DE6B61}"/>
              </a:ext>
            </a:extLst>
          </p:cNvPr>
          <p:cNvSpPr/>
          <p:nvPr/>
        </p:nvSpPr>
        <p:spPr>
          <a:xfrm>
            <a:off x="216000" y="6550560"/>
            <a:ext cx="2514240" cy="319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200" b="0" strike="noStrike" spc="-1" dirty="0">
              <a:solidFill>
                <a:srgbClr val="000000"/>
              </a:solidFill>
              <a:latin typeface="Arial" panose="020B0604020202020204"/>
            </a:endParaRPr>
          </a:p>
        </p:txBody>
      </p:sp>
      <p:sp>
        <p:nvSpPr>
          <p:cNvPr id="121" name="CustomShape 5">
            <a:extLst>
              <a:ext uri="{FF2B5EF4-FFF2-40B4-BE49-F238E27FC236}">
                <a16:creationId xmlns:a16="http://schemas.microsoft.com/office/drawing/2014/main" id="{B8519781-203A-4914-177B-AF2DD545E3AB}"/>
              </a:ext>
            </a:extLst>
          </p:cNvPr>
          <p:cNvSpPr/>
          <p:nvPr/>
        </p:nvSpPr>
        <p:spPr>
          <a:xfrm>
            <a:off x="10994040" y="6356520"/>
            <a:ext cx="347040" cy="352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tabLst>
                <a:tab pos="0" algn="l"/>
              </a:tabLst>
            </a:pPr>
            <a:fld id="{51D2646A-3058-4677-AD42-FB53A28AC298}" type="slidenum">
              <a:rPr lang="en-US" sz="1200" b="0" strike="noStrike" spc="-1">
                <a:solidFill>
                  <a:srgbClr val="888888"/>
                </a:solidFill>
                <a:latin typeface="Arial" panose="020B0604020202020204"/>
                <a:ea typeface="Arial" panose="020B0604020202020204"/>
              </a:rPr>
              <a:t>18</a:t>
            </a:fld>
            <a:endParaRPr lang="en-IN" sz="1200" b="0" strike="noStrike" spc="-1">
              <a:solidFill>
                <a:srgbClr val="000000"/>
              </a:solidFill>
              <a:latin typeface="Arial" panose="020B0604020202020204"/>
            </a:endParaRPr>
          </a:p>
        </p:txBody>
      </p:sp>
      <p:sp>
        <p:nvSpPr>
          <p:cNvPr id="2" name="TextBox 1">
            <a:extLst>
              <a:ext uri="{FF2B5EF4-FFF2-40B4-BE49-F238E27FC236}">
                <a16:creationId xmlns:a16="http://schemas.microsoft.com/office/drawing/2014/main" id="{828BC523-46D3-4C87-EE07-9960EC9636B4}"/>
              </a:ext>
            </a:extLst>
          </p:cNvPr>
          <p:cNvSpPr txBox="1"/>
          <p:nvPr/>
        </p:nvSpPr>
        <p:spPr>
          <a:xfrm>
            <a:off x="360000" y="2004940"/>
            <a:ext cx="39084417" cy="341632"/>
          </a:xfrm>
          <a:prstGeom prst="rect">
            <a:avLst/>
          </a:prstGeom>
          <a:noFill/>
        </p:spPr>
        <p:txBody>
          <a:bodyPr wrap="square" rtlCol="0">
            <a:spAutoFit/>
          </a:bodyPr>
          <a:lstStyle/>
          <a:p>
            <a:pPr>
              <a:lnSpc>
                <a:spcPct val="90000"/>
              </a:lnSpc>
              <a:spcBef>
                <a:spcPts val="360"/>
              </a:spcBef>
              <a:tabLst>
                <a:tab pos="0" algn="l"/>
              </a:tabLst>
            </a:pPr>
            <a:endParaRPr lang="en-US" spc="-1" dirty="0">
              <a:solidFill>
                <a:srgbClr val="000000"/>
              </a:solidFill>
              <a:latin typeface="Calibri" panose="020F0502020204030204"/>
            </a:endParaRPr>
          </a:p>
        </p:txBody>
      </p:sp>
      <p:pic>
        <p:nvPicPr>
          <p:cNvPr id="4" name="Picture 3" descr="A screenshot of a phone&#10;&#10;Description automatically generated">
            <a:extLst>
              <a:ext uri="{FF2B5EF4-FFF2-40B4-BE49-F238E27FC236}">
                <a16:creationId xmlns:a16="http://schemas.microsoft.com/office/drawing/2014/main" id="{8A6E524A-61DD-AC2C-32AC-C2991E3947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32025" y="2004940"/>
            <a:ext cx="2630512" cy="4501558"/>
          </a:xfrm>
          <a:prstGeom prst="rect">
            <a:avLst/>
          </a:prstGeom>
        </p:spPr>
      </p:pic>
      <p:pic>
        <p:nvPicPr>
          <p:cNvPr id="6" name="Picture 5" descr="A cell phone with a menu&#10;&#10;Description automatically generated">
            <a:extLst>
              <a:ext uri="{FF2B5EF4-FFF2-40B4-BE49-F238E27FC236}">
                <a16:creationId xmlns:a16="http://schemas.microsoft.com/office/drawing/2014/main" id="{4ADACB9F-38D7-FBE4-E026-CB8548F34B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302" y="2065611"/>
            <a:ext cx="2661629" cy="4484949"/>
          </a:xfrm>
          <a:prstGeom prst="rect">
            <a:avLst/>
          </a:prstGeom>
        </p:spPr>
      </p:pic>
      <p:pic>
        <p:nvPicPr>
          <p:cNvPr id="9" name="Picture 8" descr="A screen shot of a phone&#10;&#10;Description automatically generated">
            <a:extLst>
              <a:ext uri="{FF2B5EF4-FFF2-40B4-BE49-F238E27FC236}">
                <a16:creationId xmlns:a16="http://schemas.microsoft.com/office/drawing/2014/main" id="{5BBA0F41-5AC6-774D-C38D-775F9EF4F4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004940"/>
            <a:ext cx="2630512" cy="4420913"/>
          </a:xfrm>
          <a:prstGeom prst="rect">
            <a:avLst/>
          </a:prstGeom>
        </p:spPr>
      </p:pic>
      <p:pic>
        <p:nvPicPr>
          <p:cNvPr id="13" name="Picture 12" descr="A screenshot of a cell phone&#10;&#10;Description automatically generated">
            <a:extLst>
              <a:ext uri="{FF2B5EF4-FFF2-40B4-BE49-F238E27FC236}">
                <a16:creationId xmlns:a16="http://schemas.microsoft.com/office/drawing/2014/main" id="{931D7437-BCE7-6EE0-BB05-2FB9A0E0DDEC}"/>
              </a:ext>
            </a:extLst>
          </p:cNvPr>
          <p:cNvPicPr>
            <a:picLocks noChangeAspect="1"/>
          </p:cNvPicPr>
          <p:nvPr/>
        </p:nvPicPr>
        <p:blipFill rotWithShape="1">
          <a:blip r:embed="rId5">
            <a:extLst>
              <a:ext uri="{28A0092B-C50C-407E-A947-70E740481C1C}">
                <a14:useLocalDpi xmlns:a14="http://schemas.microsoft.com/office/drawing/2010/main" val="0"/>
              </a:ext>
            </a:extLst>
          </a:blip>
          <a:srcRect b="13462"/>
          <a:stretch/>
        </p:blipFill>
        <p:spPr>
          <a:xfrm>
            <a:off x="3155198" y="2036340"/>
            <a:ext cx="2798265" cy="4470158"/>
          </a:xfrm>
          <a:prstGeom prst="rect">
            <a:avLst/>
          </a:prstGeom>
        </p:spPr>
      </p:pic>
    </p:spTree>
    <p:extLst>
      <p:ext uri="{BB962C8B-B14F-4D97-AF65-F5344CB8AC3E}">
        <p14:creationId xmlns:p14="http://schemas.microsoft.com/office/powerpoint/2010/main" val="18708728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9C94E6B-7441-65B1-4D6F-EAB2DF2CA2A8}"/>
              </a:ext>
            </a:extLst>
          </p:cNvPr>
          <p:cNvPicPr>
            <a:picLocks noChangeAspect="1"/>
          </p:cNvPicPr>
          <p:nvPr/>
        </p:nvPicPr>
        <p:blipFill rotWithShape="1">
          <a:blip r:embed="rId2"/>
          <a:srcRect r="35547" b="5719"/>
          <a:stretch/>
        </p:blipFill>
        <p:spPr>
          <a:xfrm>
            <a:off x="246743" y="1271673"/>
            <a:ext cx="3956957" cy="4811627"/>
          </a:xfrm>
          <a:prstGeom prst="rect">
            <a:avLst/>
          </a:prstGeom>
        </p:spPr>
      </p:pic>
      <p:pic>
        <p:nvPicPr>
          <p:cNvPr id="9" name="Picture 8">
            <a:extLst>
              <a:ext uri="{FF2B5EF4-FFF2-40B4-BE49-F238E27FC236}">
                <a16:creationId xmlns:a16="http://schemas.microsoft.com/office/drawing/2014/main" id="{5450107D-1BD4-1908-FB0D-5AC1895DF6EB}"/>
              </a:ext>
            </a:extLst>
          </p:cNvPr>
          <p:cNvPicPr>
            <a:picLocks noChangeAspect="1"/>
          </p:cNvPicPr>
          <p:nvPr/>
        </p:nvPicPr>
        <p:blipFill rotWithShape="1">
          <a:blip r:embed="rId3"/>
          <a:srcRect l="23542" r="51354" b="4423"/>
          <a:stretch/>
        </p:blipFill>
        <p:spPr>
          <a:xfrm>
            <a:off x="4292600" y="1271674"/>
            <a:ext cx="2247900" cy="4811626"/>
          </a:xfrm>
          <a:prstGeom prst="rect">
            <a:avLst/>
          </a:prstGeom>
        </p:spPr>
      </p:pic>
      <p:pic>
        <p:nvPicPr>
          <p:cNvPr id="11" name="Picture 10">
            <a:extLst>
              <a:ext uri="{FF2B5EF4-FFF2-40B4-BE49-F238E27FC236}">
                <a16:creationId xmlns:a16="http://schemas.microsoft.com/office/drawing/2014/main" id="{DC48EE8C-0963-1FFE-373B-6BD3BDA33CEA}"/>
              </a:ext>
            </a:extLst>
          </p:cNvPr>
          <p:cNvPicPr>
            <a:picLocks noChangeAspect="1"/>
          </p:cNvPicPr>
          <p:nvPr/>
        </p:nvPicPr>
        <p:blipFill rotWithShape="1">
          <a:blip r:embed="rId4"/>
          <a:srcRect l="23229" r="51042" b="4607"/>
          <a:stretch/>
        </p:blipFill>
        <p:spPr>
          <a:xfrm>
            <a:off x="6629400" y="1271674"/>
            <a:ext cx="2590800" cy="4811626"/>
          </a:xfrm>
          <a:prstGeom prst="rect">
            <a:avLst/>
          </a:prstGeom>
        </p:spPr>
      </p:pic>
      <p:pic>
        <p:nvPicPr>
          <p:cNvPr id="13" name="Picture 12">
            <a:extLst>
              <a:ext uri="{FF2B5EF4-FFF2-40B4-BE49-F238E27FC236}">
                <a16:creationId xmlns:a16="http://schemas.microsoft.com/office/drawing/2014/main" id="{6CBC9872-A3A3-73C0-D23B-6C9D296BEF38}"/>
              </a:ext>
            </a:extLst>
          </p:cNvPr>
          <p:cNvPicPr>
            <a:picLocks noChangeAspect="1"/>
          </p:cNvPicPr>
          <p:nvPr/>
        </p:nvPicPr>
        <p:blipFill rotWithShape="1">
          <a:blip r:embed="rId5"/>
          <a:srcRect l="23334" t="8029" r="54375" b="4422"/>
          <a:stretch/>
        </p:blipFill>
        <p:spPr>
          <a:xfrm>
            <a:off x="9283701" y="1271672"/>
            <a:ext cx="2304144" cy="4811626"/>
          </a:xfrm>
          <a:prstGeom prst="rect">
            <a:avLst/>
          </a:prstGeom>
        </p:spPr>
      </p:pic>
      <p:sp>
        <p:nvSpPr>
          <p:cNvPr id="15" name="TextBox 14">
            <a:extLst>
              <a:ext uri="{FF2B5EF4-FFF2-40B4-BE49-F238E27FC236}">
                <a16:creationId xmlns:a16="http://schemas.microsoft.com/office/drawing/2014/main" id="{F1349138-EA81-3CB3-F855-7CE056AE0F3E}"/>
              </a:ext>
            </a:extLst>
          </p:cNvPr>
          <p:cNvSpPr txBox="1"/>
          <p:nvPr/>
        </p:nvSpPr>
        <p:spPr>
          <a:xfrm>
            <a:off x="4339773" y="723900"/>
            <a:ext cx="6096000" cy="369332"/>
          </a:xfrm>
          <a:prstGeom prst="rect">
            <a:avLst/>
          </a:prstGeom>
          <a:noFill/>
        </p:spPr>
        <p:txBody>
          <a:bodyPr wrap="square">
            <a:spAutoFit/>
          </a:bodyPr>
          <a:lstStyle/>
          <a:p>
            <a:r>
              <a:rPr lang="en-IN" sz="1800" b="1" strike="noStrike" spc="-1" dirty="0">
                <a:solidFill>
                  <a:srgbClr val="000000"/>
                </a:solidFill>
                <a:latin typeface="Arial" panose="020B0604020202020204"/>
              </a:rPr>
              <a:t>Dataset for breakfast</a:t>
            </a:r>
            <a:endParaRPr lang="en-IN" dirty="0"/>
          </a:p>
        </p:txBody>
      </p:sp>
    </p:spTree>
    <p:extLst>
      <p:ext uri="{BB962C8B-B14F-4D97-AF65-F5344CB8AC3E}">
        <p14:creationId xmlns:p14="http://schemas.microsoft.com/office/powerpoint/2010/main" val="2776972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Rectangle 121"/>
          <p:cNvSpPr/>
          <p:nvPr/>
        </p:nvSpPr>
        <p:spPr>
          <a:xfrm>
            <a:off x="4363200" y="976680"/>
            <a:ext cx="5350680" cy="490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3200" b="1" strike="noStrike" spc="-1" dirty="0">
                <a:solidFill>
                  <a:srgbClr val="000000"/>
                </a:solidFill>
                <a:latin typeface="Calibri" panose="020F0502020204030204"/>
                <a:ea typeface="Calibri" panose="020F0502020204030204"/>
              </a:rPr>
              <a:t>Project Objectives</a:t>
            </a:r>
            <a:endParaRPr lang="en-IN" sz="3200" b="0" strike="noStrike" spc="-1" dirty="0">
              <a:solidFill>
                <a:srgbClr val="000000"/>
              </a:solidFill>
              <a:latin typeface="Arial" panose="020B0604020202020204"/>
            </a:endParaRPr>
          </a:p>
        </p:txBody>
      </p:sp>
      <p:sp>
        <p:nvSpPr>
          <p:cNvPr id="123" name="CustomShape 1_1"/>
          <p:cNvSpPr/>
          <p:nvPr/>
        </p:nvSpPr>
        <p:spPr>
          <a:xfrm>
            <a:off x="735722" y="1566612"/>
            <a:ext cx="10503000" cy="495701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90000"/>
              </a:lnSpc>
              <a:spcBef>
                <a:spcPts val="1000"/>
              </a:spcBef>
              <a:tabLst>
                <a:tab pos="0" algn="l"/>
              </a:tabLst>
            </a:pPr>
            <a:r>
              <a:rPr lang="en-US" sz="2400" b="0" strike="noStrike" spc="-1" dirty="0">
                <a:solidFill>
                  <a:srgbClr val="000000"/>
                </a:solidFill>
                <a:latin typeface="Calibri" panose="020F0502020204030204"/>
                <a:ea typeface="Calibri" panose="020F0502020204030204"/>
              </a:rPr>
              <a:t>Our 8 Major Objectives of our project are:-</a:t>
            </a:r>
            <a:endParaRPr lang="en-IN" sz="2400" b="0" strike="noStrike" spc="-1" dirty="0">
              <a:solidFill>
                <a:srgbClr val="000000"/>
              </a:solidFill>
              <a:latin typeface="Arial" panose="020B0604020202020204"/>
            </a:endParaRPr>
          </a:p>
          <a:p>
            <a:pPr marL="457200" indent="-336550">
              <a:lnSpc>
                <a:spcPct val="90000"/>
              </a:lnSpc>
              <a:spcBef>
                <a:spcPts val="1000"/>
              </a:spcBef>
              <a:buClr>
                <a:srgbClr val="000000"/>
              </a:buClr>
              <a:buFont typeface="Arial" panose="020B0604020202020204"/>
              <a:buAutoNum type="arabicPeriod"/>
              <a:tabLst>
                <a:tab pos="0" algn="l"/>
              </a:tabLst>
            </a:pPr>
            <a:r>
              <a:rPr lang="en-US" sz="2400" b="1" strike="noStrike" spc="-1" dirty="0">
                <a:solidFill>
                  <a:srgbClr val="000000"/>
                </a:solidFill>
                <a:latin typeface="Calibri" panose="020F0502020204030204"/>
                <a:ea typeface="Calibri" panose="020F0502020204030204"/>
              </a:rPr>
              <a:t>Diet Tracking: </a:t>
            </a:r>
            <a:r>
              <a:rPr lang="en-US" sz="2400" b="0" strike="noStrike" spc="-1" dirty="0">
                <a:solidFill>
                  <a:srgbClr val="000000"/>
                </a:solidFill>
                <a:latin typeface="Calibri" panose="020F0502020204030204"/>
                <a:ea typeface="Calibri" panose="020F0502020204030204"/>
              </a:rPr>
              <a:t>Enable users to record and track their daily food intake, including meals, snacks, and beverages, in a user-friendly and efficient manner.</a:t>
            </a:r>
            <a:endParaRPr lang="en-IN" sz="2400" b="0" strike="noStrike" spc="-1" dirty="0">
              <a:solidFill>
                <a:srgbClr val="000000"/>
              </a:solidFill>
              <a:latin typeface="Arial" panose="020B0604020202020204"/>
            </a:endParaRPr>
          </a:p>
          <a:p>
            <a:pPr marL="457200" indent="-336550">
              <a:lnSpc>
                <a:spcPct val="90000"/>
              </a:lnSpc>
              <a:spcBef>
                <a:spcPts val="1000"/>
              </a:spcBef>
              <a:buClr>
                <a:srgbClr val="000000"/>
              </a:buClr>
              <a:buFont typeface="Arial" panose="020B0604020202020204"/>
              <a:buAutoNum type="arabicPeriod"/>
              <a:tabLst>
                <a:tab pos="0" algn="l"/>
              </a:tabLst>
            </a:pPr>
            <a:r>
              <a:rPr lang="en-US" sz="2400" b="1" strike="noStrike" spc="-1" dirty="0">
                <a:solidFill>
                  <a:srgbClr val="000000"/>
                </a:solidFill>
                <a:latin typeface="Calibri" panose="020F0502020204030204"/>
                <a:ea typeface="Calibri" panose="020F0502020204030204"/>
              </a:rPr>
              <a:t>Nutrient Analysis: </a:t>
            </a:r>
            <a:r>
              <a:rPr lang="en-US" sz="2400" b="0" strike="noStrike" spc="-1" dirty="0">
                <a:solidFill>
                  <a:srgbClr val="000000"/>
                </a:solidFill>
                <a:latin typeface="Calibri" panose="020F0502020204030204"/>
                <a:ea typeface="Calibri" panose="020F0502020204030204"/>
              </a:rPr>
              <a:t>Provide users with detailed information about the nutritional content of their diet, including calories, macronutrients (carbohydrates, proteins, and fats), and micronutrients (vitamins and minerals).</a:t>
            </a:r>
            <a:endParaRPr lang="en-IN" sz="2400" b="0" strike="noStrike" spc="-1" dirty="0">
              <a:solidFill>
                <a:srgbClr val="000000"/>
              </a:solidFill>
              <a:latin typeface="Arial" panose="020B0604020202020204"/>
            </a:endParaRPr>
          </a:p>
          <a:p>
            <a:pPr marL="457200" indent="-336550">
              <a:lnSpc>
                <a:spcPct val="90000"/>
              </a:lnSpc>
              <a:spcBef>
                <a:spcPts val="1000"/>
              </a:spcBef>
              <a:buClr>
                <a:srgbClr val="000000"/>
              </a:buClr>
              <a:buFont typeface="Arial" panose="020B0604020202020204"/>
              <a:buAutoNum type="arabicPeriod"/>
              <a:tabLst>
                <a:tab pos="0" algn="l"/>
              </a:tabLst>
            </a:pPr>
            <a:r>
              <a:rPr lang="en-US" sz="2400" b="1" strike="noStrike" spc="-1" dirty="0">
                <a:solidFill>
                  <a:srgbClr val="000000"/>
                </a:solidFill>
                <a:latin typeface="Calibri" panose="020F0502020204030204"/>
                <a:ea typeface="Calibri" panose="020F0502020204030204"/>
              </a:rPr>
              <a:t>Reminder and Notification System: </a:t>
            </a:r>
            <a:r>
              <a:rPr lang="en-US" sz="2400" b="0" strike="noStrike" spc="-1" dirty="0">
                <a:solidFill>
                  <a:srgbClr val="000000"/>
                </a:solidFill>
                <a:latin typeface="Calibri" panose="020F0502020204030204"/>
                <a:ea typeface="Calibri" panose="020F0502020204030204"/>
              </a:rPr>
              <a:t>Implement reminders and notifications to encourage users to log their meals regularly, stay on track with their goals, and provide feedback or suggestions based on their recorded data.</a:t>
            </a:r>
            <a:endParaRPr lang="en-IN" sz="2400" b="0" strike="noStrike" spc="-1" dirty="0">
              <a:solidFill>
                <a:srgbClr val="000000"/>
              </a:solidFill>
              <a:latin typeface="Arial" panose="020B0604020202020204"/>
            </a:endParaRPr>
          </a:p>
          <a:p>
            <a:pPr marL="457200" indent="-336550">
              <a:lnSpc>
                <a:spcPct val="90000"/>
              </a:lnSpc>
              <a:spcBef>
                <a:spcPts val="1000"/>
              </a:spcBef>
              <a:buClr>
                <a:srgbClr val="000000"/>
              </a:buClr>
              <a:buFont typeface="Arial" panose="020B0604020202020204"/>
              <a:buAutoNum type="arabicPeriod"/>
              <a:tabLst>
                <a:tab pos="0" algn="l"/>
              </a:tabLst>
            </a:pPr>
            <a:r>
              <a:rPr lang="en-US" sz="2400" b="0" strike="noStrike" spc="-1" dirty="0">
                <a:solidFill>
                  <a:srgbClr val="000000"/>
                </a:solidFill>
                <a:latin typeface="Calibri" panose="020F0502020204030204"/>
                <a:ea typeface="Calibri" panose="020F0502020204030204"/>
              </a:rPr>
              <a:t> </a:t>
            </a:r>
            <a:r>
              <a:rPr lang="en-US" sz="2400" b="1" strike="noStrike" spc="-1" dirty="0">
                <a:solidFill>
                  <a:srgbClr val="000000"/>
                </a:solidFill>
                <a:latin typeface="Calibri" panose="020F0502020204030204"/>
                <a:ea typeface="Calibri" panose="020F0502020204030204"/>
              </a:rPr>
              <a:t>Goal Setting and Tracking: </a:t>
            </a:r>
            <a:r>
              <a:rPr lang="en-US" sz="2400" b="0" strike="noStrike" spc="-1" dirty="0">
                <a:solidFill>
                  <a:srgbClr val="000000"/>
                </a:solidFill>
                <a:latin typeface="Calibri" panose="020F0502020204030204"/>
                <a:ea typeface="Calibri" panose="020F0502020204030204"/>
              </a:rPr>
              <a:t>Allow users to set specific fitness goals (e.g., weight   loss, muscle gain, improved cardiovascular endurance) and track their progress over time</a:t>
            </a:r>
          </a:p>
        </p:txBody>
      </p:sp>
      <p:sp>
        <p:nvSpPr>
          <p:cNvPr id="124" name="TextBox 123"/>
          <p:cNvSpPr txBox="1"/>
          <p:nvPr/>
        </p:nvSpPr>
        <p:spPr>
          <a:xfrm>
            <a:off x="7740000" y="432000"/>
            <a:ext cx="4316760" cy="346680"/>
          </a:xfrm>
          <a:prstGeom prst="rect">
            <a:avLst/>
          </a:prstGeom>
          <a:noFill/>
          <a:ln w="0">
            <a:noFill/>
          </a:ln>
        </p:spPr>
        <p:txBody>
          <a:bodyPr lIns="90000" tIns="45000" rIns="90000" bIns="45000" anchor="t">
            <a:noAutofit/>
          </a:bodyPr>
          <a:lstStyle/>
          <a:p>
            <a:r>
              <a:rPr lang="en-US" sz="1800" b="1" strike="noStrike" spc="-1">
                <a:solidFill>
                  <a:srgbClr val="1C4587"/>
                </a:solidFill>
                <a:latin typeface="Arial" panose="020B0604020202020204"/>
                <a:ea typeface="Arial" panose="020B0604020202020204"/>
              </a:rPr>
              <a:t>KIET Group of Institutions, Ghaziabad</a:t>
            </a:r>
            <a:endParaRPr lang="en-IN" sz="1800" b="0" strike="noStrike" spc="-1">
              <a:solidFill>
                <a:srgbClr val="000000"/>
              </a:solidFill>
              <a:latin typeface="Arial" panose="020B060402020202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CAC54-3CCF-A477-ABC6-5810B57E5A92}"/>
              </a:ext>
            </a:extLst>
          </p:cNvPr>
          <p:cNvSpPr>
            <a:spLocks noGrp="1"/>
          </p:cNvSpPr>
          <p:nvPr>
            <p:ph type="title"/>
          </p:nvPr>
        </p:nvSpPr>
        <p:spPr/>
        <p:txBody>
          <a:bodyPr/>
          <a:lstStyle/>
          <a:p>
            <a:r>
              <a:rPr lang="en-US" dirty="0"/>
              <a:t>Recommendation System</a:t>
            </a:r>
            <a:endParaRPr lang="en-IN" dirty="0"/>
          </a:p>
        </p:txBody>
      </p:sp>
      <p:sp>
        <p:nvSpPr>
          <p:cNvPr id="3" name="Subtitle 2">
            <a:extLst>
              <a:ext uri="{FF2B5EF4-FFF2-40B4-BE49-F238E27FC236}">
                <a16:creationId xmlns:a16="http://schemas.microsoft.com/office/drawing/2014/main" id="{92B4386B-3D6D-6DD0-8551-DF4A4C2BE667}"/>
              </a:ext>
            </a:extLst>
          </p:cNvPr>
          <p:cNvSpPr>
            <a:spLocks noGrp="1"/>
          </p:cNvSpPr>
          <p:nvPr>
            <p:ph type="subTitle"/>
          </p:nvPr>
        </p:nvSpPr>
        <p:spPr>
          <a:xfrm>
            <a:off x="6161080" y="4055300"/>
            <a:ext cx="5538920" cy="1524700"/>
          </a:xfrm>
        </p:spPr>
        <p:txBody>
          <a:bodyPr/>
          <a:lstStyle/>
          <a:p>
            <a:r>
              <a:rPr lang="en-US" sz="1400" b="0" i="0" dirty="0">
                <a:solidFill>
                  <a:srgbClr val="222222"/>
                </a:solidFill>
                <a:effectLst/>
                <a:highlight>
                  <a:srgbClr val="FFFFFF"/>
                </a:highlight>
                <a:latin typeface="Söhne"/>
              </a:rPr>
              <a:t>The method utilizes the pandas library, often used for data manipulation and analysis. The particular model being used here is a machine learning model developed by pandas for data manipulation</a:t>
            </a:r>
            <a:endParaRPr lang="en-IN" sz="2000" dirty="0"/>
          </a:p>
        </p:txBody>
      </p:sp>
      <p:pic>
        <p:nvPicPr>
          <p:cNvPr id="7" name="Picture 6">
            <a:extLst>
              <a:ext uri="{FF2B5EF4-FFF2-40B4-BE49-F238E27FC236}">
                <a16:creationId xmlns:a16="http://schemas.microsoft.com/office/drawing/2014/main" id="{92ED47C7-DE6A-93DF-6CEC-C23B0B24EE45}"/>
              </a:ext>
            </a:extLst>
          </p:cNvPr>
          <p:cNvPicPr>
            <a:picLocks noChangeAspect="1"/>
          </p:cNvPicPr>
          <p:nvPr/>
        </p:nvPicPr>
        <p:blipFill rotWithShape="1">
          <a:blip r:embed="rId2"/>
          <a:srcRect l="24896" b="7016"/>
          <a:stretch/>
        </p:blipFill>
        <p:spPr>
          <a:xfrm>
            <a:off x="201480" y="1324800"/>
            <a:ext cx="5538920" cy="5976026"/>
          </a:xfrm>
          <a:prstGeom prst="rect">
            <a:avLst/>
          </a:prstGeom>
        </p:spPr>
      </p:pic>
      <p:pic>
        <p:nvPicPr>
          <p:cNvPr id="9" name="Picture 8">
            <a:extLst>
              <a:ext uri="{FF2B5EF4-FFF2-40B4-BE49-F238E27FC236}">
                <a16:creationId xmlns:a16="http://schemas.microsoft.com/office/drawing/2014/main" id="{000A4131-FC3C-75BC-F531-3E1E8F032D34}"/>
              </a:ext>
            </a:extLst>
          </p:cNvPr>
          <p:cNvPicPr>
            <a:picLocks noChangeAspect="1"/>
          </p:cNvPicPr>
          <p:nvPr/>
        </p:nvPicPr>
        <p:blipFill rotWithShape="1">
          <a:blip r:embed="rId3"/>
          <a:srcRect l="24167" t="50000" r="6979" b="10166"/>
          <a:stretch/>
        </p:blipFill>
        <p:spPr>
          <a:xfrm>
            <a:off x="5755540" y="1324800"/>
            <a:ext cx="6350000" cy="2730500"/>
          </a:xfrm>
          <a:prstGeom prst="rect">
            <a:avLst/>
          </a:prstGeom>
        </p:spPr>
      </p:pic>
    </p:spTree>
    <p:extLst>
      <p:ext uri="{BB962C8B-B14F-4D97-AF65-F5344CB8AC3E}">
        <p14:creationId xmlns:p14="http://schemas.microsoft.com/office/powerpoint/2010/main" val="27645494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D686F-C2AC-A301-15AD-7813FA9C9D79}"/>
              </a:ext>
            </a:extLst>
          </p:cNvPr>
          <p:cNvSpPr>
            <a:spLocks noGrp="1"/>
          </p:cNvSpPr>
          <p:nvPr>
            <p:ph type="title"/>
          </p:nvPr>
        </p:nvSpPr>
        <p:spPr>
          <a:xfrm>
            <a:off x="5555800" y="280622"/>
            <a:ext cx="8390520" cy="1144800"/>
          </a:xfrm>
        </p:spPr>
        <p:txBody>
          <a:bodyPr/>
          <a:lstStyle/>
          <a:p>
            <a:r>
              <a:rPr lang="en-US" dirty="0"/>
              <a:t>KNN</a:t>
            </a:r>
            <a:endParaRPr lang="en-IN" dirty="0"/>
          </a:p>
        </p:txBody>
      </p:sp>
      <p:pic>
        <p:nvPicPr>
          <p:cNvPr id="4" name="Picture 3">
            <a:extLst>
              <a:ext uri="{FF2B5EF4-FFF2-40B4-BE49-F238E27FC236}">
                <a16:creationId xmlns:a16="http://schemas.microsoft.com/office/drawing/2014/main" id="{6D3B2650-0554-121F-338D-9F3F3D2832AD}"/>
              </a:ext>
            </a:extLst>
          </p:cNvPr>
          <p:cNvPicPr>
            <a:picLocks noChangeAspect="1"/>
          </p:cNvPicPr>
          <p:nvPr/>
        </p:nvPicPr>
        <p:blipFill rotWithShape="1">
          <a:blip r:embed="rId2"/>
          <a:srcRect r="20833" b="9425"/>
          <a:stretch/>
        </p:blipFill>
        <p:spPr>
          <a:xfrm>
            <a:off x="374200" y="1487574"/>
            <a:ext cx="6077400" cy="5254778"/>
          </a:xfrm>
          <a:prstGeom prst="rect">
            <a:avLst/>
          </a:prstGeom>
        </p:spPr>
      </p:pic>
      <p:sp>
        <p:nvSpPr>
          <p:cNvPr id="9" name="Rectangle 4">
            <a:extLst>
              <a:ext uri="{FF2B5EF4-FFF2-40B4-BE49-F238E27FC236}">
                <a16:creationId xmlns:a16="http://schemas.microsoft.com/office/drawing/2014/main" id="{BABD7E22-F257-4712-1559-A6CD06943368}"/>
              </a:ext>
            </a:extLst>
          </p:cNvPr>
          <p:cNvSpPr>
            <a:spLocks noGrp="1" noChangeArrowheads="1"/>
          </p:cNvSpPr>
          <p:nvPr>
            <p:ph type="subTitle"/>
          </p:nvPr>
        </p:nvSpPr>
        <p:spPr bwMode="auto">
          <a:xfrm>
            <a:off x="6946900" y="2453803"/>
            <a:ext cx="4870900" cy="2678171"/>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198375" rIns="91440" bIns="198375" numCol="1" anchor="ctr" anchorCtr="0" compatLnSpc="1">
            <a:prstTxWarp prst="textNoShape">
              <a:avLst/>
            </a:prstTxWarp>
            <a:spAutoFit/>
          </a:bodyPr>
          <a:lstStyle/>
          <a:p>
            <a:pPr algn="ctr" eaLnBrk="0" fontAlgn="base" hangingPunct="0">
              <a:lnSpc>
                <a:spcPct val="100000"/>
              </a:lnSpc>
              <a:spcBef>
                <a:spcPct val="0"/>
              </a:spcBef>
              <a:spcAft>
                <a:spcPct val="0"/>
              </a:spcAft>
            </a:pPr>
            <a:r>
              <a:rPr kumimoji="0" lang="en-US" altLang="en-US" sz="1600" b="0" i="0" u="none" strike="noStrike" cap="none" normalizeH="0" baseline="0" dirty="0">
                <a:ln>
                  <a:noFill/>
                </a:ln>
                <a:solidFill>
                  <a:srgbClr val="222222"/>
                </a:solidFill>
                <a:effectLst/>
                <a:latin typeface="Söhne"/>
              </a:rPr>
              <a:t>We filter the dataset based on the input parameters </a:t>
            </a:r>
            <a:r>
              <a:rPr kumimoji="0" lang="en-US" altLang="en-US" sz="1800" b="1" i="0" u="none" strike="noStrike" cap="none" normalizeH="0" baseline="0" dirty="0">
                <a:ln>
                  <a:noFill/>
                </a:ln>
                <a:solidFill>
                  <a:srgbClr val="222222"/>
                </a:solidFill>
                <a:effectLst/>
                <a:latin typeface="Söhne Mono"/>
              </a:rPr>
              <a:t>time</a:t>
            </a:r>
            <a:r>
              <a:rPr kumimoji="0" lang="en-US" altLang="en-US" sz="1000" b="0" i="0" u="none" strike="noStrike" cap="none" normalizeH="0" baseline="0" dirty="0">
                <a:ln>
                  <a:noFill/>
                </a:ln>
                <a:solidFill>
                  <a:srgbClr val="222222"/>
                </a:solidFill>
                <a:effectLst/>
                <a:latin typeface="Söhne"/>
              </a:rPr>
              <a:t>, </a:t>
            </a:r>
            <a:r>
              <a:rPr kumimoji="0" lang="en-US" altLang="en-US" sz="1800" b="1" i="0" u="none" strike="noStrike" cap="none" normalizeH="0" baseline="0" dirty="0" err="1">
                <a:ln>
                  <a:noFill/>
                </a:ln>
                <a:solidFill>
                  <a:srgbClr val="222222"/>
                </a:solidFill>
                <a:effectLst/>
                <a:latin typeface="Söhne Mono"/>
              </a:rPr>
              <a:t>bodytype</a:t>
            </a:r>
            <a:r>
              <a:rPr kumimoji="0" lang="en-US" altLang="en-US" sz="1000" b="0" i="0" u="none" strike="noStrike" cap="none" normalizeH="0" baseline="0" dirty="0">
                <a:ln>
                  <a:noFill/>
                </a:ln>
                <a:solidFill>
                  <a:srgbClr val="222222"/>
                </a:solidFill>
                <a:effectLst/>
                <a:latin typeface="Söhne"/>
              </a:rPr>
              <a:t>, and </a:t>
            </a:r>
            <a:r>
              <a:rPr kumimoji="0" lang="en-US" altLang="en-US" sz="1800" b="1" i="0" u="none" strike="noStrike" cap="none" normalizeH="0" baseline="0" dirty="0" err="1">
                <a:ln>
                  <a:noFill/>
                </a:ln>
                <a:solidFill>
                  <a:srgbClr val="222222"/>
                </a:solidFill>
                <a:effectLst/>
                <a:latin typeface="Söhne Mono"/>
              </a:rPr>
              <a:t>dislist</a:t>
            </a:r>
            <a:r>
              <a:rPr kumimoji="0" lang="en-US" altLang="en-US" sz="1000" b="0" i="0" u="none" strike="noStrike" cap="none" normalizeH="0" baseline="0" dirty="0">
                <a:ln>
                  <a:noFill/>
                </a:ln>
                <a:solidFill>
                  <a:srgbClr val="222222"/>
                </a:solidFill>
                <a:effectLst/>
                <a:latin typeface="Söhne"/>
              </a:rPr>
              <a:t>.</a:t>
            </a:r>
          </a:p>
          <a:p>
            <a:pPr algn="ctr" eaLnBrk="0" fontAlgn="base" hangingPunct="0">
              <a:lnSpc>
                <a:spcPct val="100000"/>
              </a:lnSpc>
              <a:spcBef>
                <a:spcPct val="0"/>
              </a:spcBef>
              <a:spcAft>
                <a:spcPct val="0"/>
              </a:spcAft>
            </a:pPr>
            <a:r>
              <a:rPr kumimoji="0" lang="en-US" altLang="en-US" sz="1600" b="0" i="0" u="none" strike="noStrike" cap="none" normalizeH="0" baseline="0" dirty="0">
                <a:ln>
                  <a:noFill/>
                </a:ln>
                <a:solidFill>
                  <a:srgbClr val="222222"/>
                </a:solidFill>
                <a:effectLst/>
                <a:latin typeface="Söhne"/>
              </a:rPr>
              <a:t>We use the features from the filtered dataset to train a KNN model.</a:t>
            </a:r>
          </a:p>
          <a:p>
            <a:pPr algn="ctr" eaLnBrk="0" fontAlgn="base" hangingPunct="0">
              <a:lnSpc>
                <a:spcPct val="100000"/>
              </a:lnSpc>
              <a:spcBef>
                <a:spcPct val="0"/>
              </a:spcBef>
              <a:spcAft>
                <a:spcPct val="0"/>
              </a:spcAft>
            </a:pPr>
            <a:r>
              <a:rPr kumimoji="0" lang="en-US" altLang="en-US" sz="1600" b="0" i="0" u="none" strike="noStrike" cap="none" normalizeH="0" baseline="0" dirty="0">
                <a:ln>
                  <a:noFill/>
                </a:ln>
                <a:solidFill>
                  <a:srgbClr val="222222"/>
                </a:solidFill>
                <a:effectLst/>
                <a:latin typeface="Söhne"/>
              </a:rPr>
              <a:t>We then sample a food from the filtered dataset and find its nearest neighbors using the KNN model.</a:t>
            </a:r>
          </a:p>
          <a:p>
            <a:pPr algn="ctr" eaLnBrk="0" fontAlgn="base" hangingPunct="0">
              <a:lnSpc>
                <a:spcPct val="100000"/>
              </a:lnSpc>
              <a:spcBef>
                <a:spcPct val="0"/>
              </a:spcBef>
              <a:spcAft>
                <a:spcPct val="0"/>
              </a:spcAft>
            </a:pPr>
            <a:r>
              <a:rPr kumimoji="0" lang="en-US" altLang="en-US" sz="1600" b="0" i="0" u="none" strike="noStrike" cap="none" normalizeH="0" baseline="0" dirty="0">
                <a:ln>
                  <a:noFill/>
                </a:ln>
                <a:solidFill>
                  <a:srgbClr val="222222"/>
                </a:solidFill>
                <a:effectLst/>
                <a:latin typeface="Söhne"/>
              </a:rPr>
              <a:t>Finally, we return the recommended foods based on the nearest neighbors</a:t>
            </a:r>
            <a:r>
              <a:rPr kumimoji="0" lang="en-US" altLang="en-US" sz="1200" b="0" i="0" u="none" strike="noStrike" cap="none" normalizeH="0" baseline="0" dirty="0">
                <a:ln>
                  <a:noFill/>
                </a:ln>
                <a:solidFill>
                  <a:srgbClr val="222222"/>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187181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669A8D-AD11-41C9-2A92-93B60CB574F8}"/>
            </a:ext>
          </a:extLst>
        </p:cNvPr>
        <p:cNvGrpSpPr/>
        <p:nvPr/>
      </p:nvGrpSpPr>
      <p:grpSpPr>
        <a:xfrm>
          <a:off x="0" y="0"/>
          <a:ext cx="0" cy="0"/>
          <a:chOff x="0" y="0"/>
          <a:chExt cx="0" cy="0"/>
        </a:xfrm>
      </p:grpSpPr>
      <p:sp>
        <p:nvSpPr>
          <p:cNvPr id="117" name="CustomShape 1">
            <a:extLst>
              <a:ext uri="{FF2B5EF4-FFF2-40B4-BE49-F238E27FC236}">
                <a16:creationId xmlns:a16="http://schemas.microsoft.com/office/drawing/2014/main" id="{63864478-636A-1AE3-B17A-7543C0C4CA3F}"/>
              </a:ext>
            </a:extLst>
          </p:cNvPr>
          <p:cNvSpPr/>
          <p:nvPr/>
        </p:nvSpPr>
        <p:spPr>
          <a:xfrm>
            <a:off x="920640" y="1287734"/>
            <a:ext cx="10350720" cy="711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gn="ctr">
              <a:lnSpc>
                <a:spcPct val="90000"/>
              </a:lnSpc>
              <a:spcBef>
                <a:spcPts val="1000"/>
              </a:spcBef>
              <a:tabLst>
                <a:tab pos="0" algn="l"/>
              </a:tabLst>
            </a:pPr>
            <a:r>
              <a:rPr lang="en-IN" sz="2800" b="1" kern="1200" spc="-1" dirty="0">
                <a:solidFill>
                  <a:srgbClr val="000000"/>
                </a:solidFill>
                <a:effectLst/>
                <a:latin typeface="Arial" panose="020B0604020202020204" pitchFamily="34" charset="0"/>
                <a:ea typeface="DejaVu Sans"/>
                <a:cs typeface="DejaVu Sans"/>
              </a:rPr>
              <a:t>Conclusion With Result</a:t>
            </a:r>
            <a:endParaRPr lang="en-US" sz="2800" dirty="0">
              <a:effectLst/>
            </a:endParaRPr>
          </a:p>
          <a:p>
            <a:pPr algn="ctr">
              <a:lnSpc>
                <a:spcPct val="90000"/>
              </a:lnSpc>
              <a:spcBef>
                <a:spcPts val="1000"/>
              </a:spcBef>
              <a:tabLst>
                <a:tab pos="0" algn="l"/>
              </a:tabLst>
            </a:pPr>
            <a:endParaRPr lang="en-IN" sz="2800" b="1" strike="noStrike" spc="-1" dirty="0">
              <a:solidFill>
                <a:srgbClr val="000000"/>
              </a:solidFill>
              <a:latin typeface="Arial" panose="020B0604020202020204"/>
            </a:endParaRPr>
          </a:p>
        </p:txBody>
      </p:sp>
      <p:sp>
        <p:nvSpPr>
          <p:cNvPr id="118" name="CustomShape 2">
            <a:extLst>
              <a:ext uri="{FF2B5EF4-FFF2-40B4-BE49-F238E27FC236}">
                <a16:creationId xmlns:a16="http://schemas.microsoft.com/office/drawing/2014/main" id="{FDC9F856-342E-B30C-C3E4-60F1D6E20553}"/>
              </a:ext>
            </a:extLst>
          </p:cNvPr>
          <p:cNvSpPr/>
          <p:nvPr/>
        </p:nvSpPr>
        <p:spPr>
          <a:xfrm>
            <a:off x="3178440" y="396000"/>
            <a:ext cx="8881560" cy="474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r">
              <a:lnSpc>
                <a:spcPct val="100000"/>
              </a:lnSpc>
              <a:tabLst>
                <a:tab pos="0" algn="l"/>
              </a:tabLst>
            </a:pPr>
            <a:r>
              <a:rPr lang="en-US" sz="1800" b="1" strike="noStrike" spc="-1">
                <a:solidFill>
                  <a:srgbClr val="1C4587"/>
                </a:solidFill>
                <a:latin typeface="Arial" panose="020B0604020202020204"/>
                <a:ea typeface="Arial" panose="020B0604020202020204"/>
              </a:rPr>
              <a:t>KIET Group of Institutions, Ghaziabad</a:t>
            </a:r>
            <a:endParaRPr lang="en-IN" sz="1800" b="0" strike="noStrike" spc="-1">
              <a:solidFill>
                <a:srgbClr val="000000"/>
              </a:solidFill>
              <a:latin typeface="Arial" panose="020B0604020202020204"/>
            </a:endParaRPr>
          </a:p>
        </p:txBody>
      </p:sp>
      <p:sp>
        <p:nvSpPr>
          <p:cNvPr id="119" name="CustomShape 3">
            <a:extLst>
              <a:ext uri="{FF2B5EF4-FFF2-40B4-BE49-F238E27FC236}">
                <a16:creationId xmlns:a16="http://schemas.microsoft.com/office/drawing/2014/main" id="{0C185734-BEF1-2FE1-7D18-95B772A9DFF0}"/>
              </a:ext>
            </a:extLst>
          </p:cNvPr>
          <p:cNvSpPr/>
          <p:nvPr/>
        </p:nvSpPr>
        <p:spPr>
          <a:xfrm>
            <a:off x="360000" y="2547000"/>
            <a:ext cx="11160000" cy="3382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360"/>
              </a:spcBef>
              <a:tabLst>
                <a:tab pos="0" algn="l"/>
              </a:tabLst>
            </a:pPr>
            <a:endParaRPr lang="en-IN" sz="1800" b="0" strike="noStrike" spc="-1" dirty="0">
              <a:solidFill>
                <a:srgbClr val="000000"/>
              </a:solidFill>
              <a:latin typeface="Arial" panose="020B0604020202020204"/>
            </a:endParaRPr>
          </a:p>
        </p:txBody>
      </p:sp>
      <p:sp>
        <p:nvSpPr>
          <p:cNvPr id="120" name="CustomShape 4">
            <a:extLst>
              <a:ext uri="{FF2B5EF4-FFF2-40B4-BE49-F238E27FC236}">
                <a16:creationId xmlns:a16="http://schemas.microsoft.com/office/drawing/2014/main" id="{B5FB98AC-7922-EE4C-0974-C363C7253BAC}"/>
              </a:ext>
            </a:extLst>
          </p:cNvPr>
          <p:cNvSpPr/>
          <p:nvPr/>
        </p:nvSpPr>
        <p:spPr>
          <a:xfrm>
            <a:off x="216000" y="6550560"/>
            <a:ext cx="2514240" cy="319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200" b="0" strike="noStrike" spc="-1" dirty="0">
              <a:solidFill>
                <a:srgbClr val="000000"/>
              </a:solidFill>
              <a:latin typeface="Arial" panose="020B0604020202020204"/>
            </a:endParaRPr>
          </a:p>
        </p:txBody>
      </p:sp>
      <p:sp>
        <p:nvSpPr>
          <p:cNvPr id="121" name="CustomShape 5">
            <a:extLst>
              <a:ext uri="{FF2B5EF4-FFF2-40B4-BE49-F238E27FC236}">
                <a16:creationId xmlns:a16="http://schemas.microsoft.com/office/drawing/2014/main" id="{3EF48B40-1E6E-0471-4607-BEABD8740FE4}"/>
              </a:ext>
            </a:extLst>
          </p:cNvPr>
          <p:cNvSpPr/>
          <p:nvPr/>
        </p:nvSpPr>
        <p:spPr>
          <a:xfrm>
            <a:off x="10994040" y="6356520"/>
            <a:ext cx="347040" cy="352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tabLst>
                <a:tab pos="0" algn="l"/>
              </a:tabLst>
            </a:pPr>
            <a:fld id="{51D2646A-3058-4677-AD42-FB53A28AC298}" type="slidenum">
              <a:rPr lang="en-US" sz="1200" b="0" strike="noStrike" spc="-1">
                <a:solidFill>
                  <a:srgbClr val="888888"/>
                </a:solidFill>
                <a:latin typeface="Arial" panose="020B0604020202020204"/>
                <a:ea typeface="Arial" panose="020B0604020202020204"/>
              </a:rPr>
              <a:t>22</a:t>
            </a:fld>
            <a:endParaRPr lang="en-IN" sz="1200" b="0" strike="noStrike" spc="-1">
              <a:solidFill>
                <a:srgbClr val="000000"/>
              </a:solidFill>
              <a:latin typeface="Arial" panose="020B0604020202020204"/>
            </a:endParaRPr>
          </a:p>
        </p:txBody>
      </p:sp>
      <p:sp>
        <p:nvSpPr>
          <p:cNvPr id="2" name="TextBox 1">
            <a:extLst>
              <a:ext uri="{FF2B5EF4-FFF2-40B4-BE49-F238E27FC236}">
                <a16:creationId xmlns:a16="http://schemas.microsoft.com/office/drawing/2014/main" id="{3462C319-0EBF-81B5-7174-6D753EB10245}"/>
              </a:ext>
            </a:extLst>
          </p:cNvPr>
          <p:cNvSpPr txBox="1"/>
          <p:nvPr/>
        </p:nvSpPr>
        <p:spPr>
          <a:xfrm>
            <a:off x="360000" y="1990872"/>
            <a:ext cx="39084417" cy="3948773"/>
          </a:xfrm>
          <a:prstGeom prst="rect">
            <a:avLst/>
          </a:prstGeom>
          <a:noFill/>
        </p:spPr>
        <p:txBody>
          <a:bodyPr wrap="square" rtlCol="0">
            <a:spAutoFit/>
          </a:bodyPr>
          <a:lstStyle/>
          <a:p>
            <a:pPr>
              <a:lnSpc>
                <a:spcPct val="90000"/>
              </a:lnSpc>
              <a:spcBef>
                <a:spcPts val="360"/>
              </a:spcBef>
              <a:tabLst>
                <a:tab pos="0" algn="l"/>
              </a:tabLst>
            </a:pPr>
            <a:r>
              <a:rPr lang="en-US" spc="-1" dirty="0">
                <a:solidFill>
                  <a:srgbClr val="000000"/>
                </a:solidFill>
                <a:latin typeface="Calibri" panose="020F0502020204030204"/>
              </a:rPr>
              <a:t>In conclusion, our project is a success as it achieves its key objectives. </a:t>
            </a:r>
          </a:p>
          <a:p>
            <a:pPr>
              <a:lnSpc>
                <a:spcPct val="90000"/>
              </a:lnSpc>
              <a:spcBef>
                <a:spcPts val="360"/>
              </a:spcBef>
              <a:tabLst>
                <a:tab pos="0" algn="l"/>
              </a:tabLst>
            </a:pPr>
            <a:r>
              <a:rPr lang="en-US" spc="-1" dirty="0">
                <a:solidFill>
                  <a:srgbClr val="000000"/>
                </a:solidFill>
                <a:latin typeface="Calibri" panose="020F0502020204030204"/>
              </a:rPr>
              <a:t>Users can easily track their daily food intake, get detailed insights into nutrition, and receive timely reminders for </a:t>
            </a:r>
          </a:p>
          <a:p>
            <a:pPr>
              <a:lnSpc>
                <a:spcPct val="90000"/>
              </a:lnSpc>
              <a:spcBef>
                <a:spcPts val="360"/>
              </a:spcBef>
              <a:tabLst>
                <a:tab pos="0" algn="l"/>
              </a:tabLst>
            </a:pPr>
            <a:r>
              <a:rPr lang="en-US" spc="-1" dirty="0">
                <a:solidFill>
                  <a:srgbClr val="000000"/>
                </a:solidFill>
                <a:latin typeface="Calibri" panose="020F0502020204030204"/>
              </a:rPr>
              <a:t>consistency. </a:t>
            </a:r>
          </a:p>
          <a:p>
            <a:pPr>
              <a:lnSpc>
                <a:spcPct val="90000"/>
              </a:lnSpc>
              <a:spcBef>
                <a:spcPts val="360"/>
              </a:spcBef>
              <a:tabLst>
                <a:tab pos="0" algn="l"/>
              </a:tabLst>
            </a:pPr>
            <a:r>
              <a:rPr lang="en-US" spc="-1" dirty="0">
                <a:solidFill>
                  <a:srgbClr val="000000"/>
                </a:solidFill>
                <a:latin typeface="Calibri" panose="020F0502020204030204"/>
              </a:rPr>
              <a:t>Setting and tracking fitness goals are made simple, and customized workout plans cater to individual needs.</a:t>
            </a:r>
          </a:p>
          <a:p>
            <a:pPr>
              <a:lnSpc>
                <a:spcPct val="90000"/>
              </a:lnSpc>
              <a:spcBef>
                <a:spcPts val="360"/>
              </a:spcBef>
              <a:tabLst>
                <a:tab pos="0" algn="l"/>
              </a:tabLst>
            </a:pPr>
            <a:endParaRPr lang="en-US" spc="-1" dirty="0">
              <a:solidFill>
                <a:srgbClr val="000000"/>
              </a:solidFill>
              <a:latin typeface="Calibri" panose="020F0502020204030204"/>
            </a:endParaRPr>
          </a:p>
          <a:p>
            <a:pPr>
              <a:lnSpc>
                <a:spcPct val="90000"/>
              </a:lnSpc>
              <a:spcBef>
                <a:spcPts val="360"/>
              </a:spcBef>
              <a:tabLst>
                <a:tab pos="0" algn="l"/>
              </a:tabLst>
            </a:pPr>
            <a:r>
              <a:rPr lang="en-US" spc="-1" dirty="0">
                <a:solidFill>
                  <a:srgbClr val="000000"/>
                </a:solidFill>
                <a:latin typeface="Calibri" panose="020F0502020204030204"/>
              </a:rPr>
              <a:t>The support and guidance feature, along with a diverse recipe database, enhances the user experience. </a:t>
            </a:r>
          </a:p>
          <a:p>
            <a:pPr>
              <a:lnSpc>
                <a:spcPct val="90000"/>
              </a:lnSpc>
              <a:spcBef>
                <a:spcPts val="360"/>
              </a:spcBef>
              <a:tabLst>
                <a:tab pos="0" algn="l"/>
              </a:tabLst>
            </a:pPr>
            <a:r>
              <a:rPr lang="en-US" spc="-1" dirty="0">
                <a:solidFill>
                  <a:srgbClr val="000000"/>
                </a:solidFill>
                <a:latin typeface="Calibri" panose="020F0502020204030204"/>
              </a:rPr>
              <a:t>It provides valuable information on nutrition, workouts, and offers meal recommendations, making it easier </a:t>
            </a:r>
          </a:p>
          <a:p>
            <a:pPr>
              <a:lnSpc>
                <a:spcPct val="90000"/>
              </a:lnSpc>
              <a:spcBef>
                <a:spcPts val="360"/>
              </a:spcBef>
              <a:tabLst>
                <a:tab pos="0" algn="l"/>
              </a:tabLst>
            </a:pPr>
            <a:r>
              <a:rPr lang="en-US" spc="-1" dirty="0">
                <a:solidFill>
                  <a:srgbClr val="000000"/>
                </a:solidFill>
                <a:latin typeface="Calibri" panose="020F0502020204030204"/>
              </a:rPr>
              <a:t>for users to adopt a healthier lifestyle.</a:t>
            </a:r>
          </a:p>
          <a:p>
            <a:pPr>
              <a:lnSpc>
                <a:spcPct val="90000"/>
              </a:lnSpc>
              <a:spcBef>
                <a:spcPts val="360"/>
              </a:spcBef>
              <a:tabLst>
                <a:tab pos="0" algn="l"/>
              </a:tabLst>
            </a:pPr>
            <a:endParaRPr lang="en-US" spc="-1" dirty="0">
              <a:solidFill>
                <a:srgbClr val="000000"/>
              </a:solidFill>
              <a:latin typeface="Calibri" panose="020F0502020204030204"/>
            </a:endParaRPr>
          </a:p>
          <a:p>
            <a:pPr>
              <a:lnSpc>
                <a:spcPct val="90000"/>
              </a:lnSpc>
              <a:spcBef>
                <a:spcPts val="360"/>
              </a:spcBef>
              <a:tabLst>
                <a:tab pos="0" algn="l"/>
              </a:tabLst>
            </a:pPr>
            <a:r>
              <a:rPr lang="en-US" b="1" spc="-1" dirty="0">
                <a:solidFill>
                  <a:srgbClr val="000000"/>
                </a:solidFill>
                <a:latin typeface="Calibri" panose="020F0502020204030204"/>
              </a:rPr>
              <a:t>Overall, our project bridges technology with personal well-being, empowering users to make informed </a:t>
            </a:r>
          </a:p>
          <a:p>
            <a:pPr>
              <a:lnSpc>
                <a:spcPct val="90000"/>
              </a:lnSpc>
              <a:spcBef>
                <a:spcPts val="360"/>
              </a:spcBef>
              <a:tabLst>
                <a:tab pos="0" algn="l"/>
              </a:tabLst>
            </a:pPr>
            <a:r>
              <a:rPr lang="en-US" b="1" spc="-1" dirty="0">
                <a:solidFill>
                  <a:srgbClr val="000000"/>
                </a:solidFill>
                <a:latin typeface="Calibri" panose="020F0502020204030204"/>
              </a:rPr>
              <a:t>choices for a healthier and more balanced life. </a:t>
            </a:r>
          </a:p>
          <a:p>
            <a:pPr>
              <a:lnSpc>
                <a:spcPct val="90000"/>
              </a:lnSpc>
              <a:spcBef>
                <a:spcPts val="360"/>
              </a:spcBef>
              <a:tabLst>
                <a:tab pos="0" algn="l"/>
              </a:tabLst>
            </a:pPr>
            <a:r>
              <a:rPr lang="en-US" b="1" spc="-1" dirty="0">
                <a:solidFill>
                  <a:srgbClr val="000000"/>
                </a:solidFill>
                <a:latin typeface="Calibri" panose="020F0502020204030204"/>
              </a:rPr>
              <a:t>As we continue refining and improving these features, we aim to have a lasting positive impact on </a:t>
            </a:r>
          </a:p>
          <a:p>
            <a:pPr>
              <a:lnSpc>
                <a:spcPct val="90000"/>
              </a:lnSpc>
              <a:spcBef>
                <a:spcPts val="360"/>
              </a:spcBef>
              <a:tabLst>
                <a:tab pos="0" algn="l"/>
              </a:tabLst>
            </a:pPr>
            <a:r>
              <a:rPr lang="en-US" b="1" spc="-1" dirty="0">
                <a:solidFill>
                  <a:srgbClr val="000000"/>
                </a:solidFill>
                <a:latin typeface="Calibri" panose="020F0502020204030204"/>
              </a:rPr>
              <a:t>users' health and fitness journeys.</a:t>
            </a:r>
          </a:p>
        </p:txBody>
      </p:sp>
    </p:spTree>
    <p:extLst>
      <p:ext uri="{BB962C8B-B14F-4D97-AF65-F5344CB8AC3E}">
        <p14:creationId xmlns:p14="http://schemas.microsoft.com/office/powerpoint/2010/main" val="30729275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D544FE-19C0-33D8-6409-FBC39DA5376B}"/>
            </a:ext>
          </a:extLst>
        </p:cNvPr>
        <p:cNvGrpSpPr/>
        <p:nvPr/>
      </p:nvGrpSpPr>
      <p:grpSpPr>
        <a:xfrm>
          <a:off x="0" y="0"/>
          <a:ext cx="0" cy="0"/>
          <a:chOff x="0" y="0"/>
          <a:chExt cx="0" cy="0"/>
        </a:xfrm>
      </p:grpSpPr>
      <p:sp>
        <p:nvSpPr>
          <p:cNvPr id="117" name="CustomShape 1">
            <a:extLst>
              <a:ext uri="{FF2B5EF4-FFF2-40B4-BE49-F238E27FC236}">
                <a16:creationId xmlns:a16="http://schemas.microsoft.com/office/drawing/2014/main" id="{DAAD4AD5-D4C8-74F7-CFA1-05BA469A9E39}"/>
              </a:ext>
            </a:extLst>
          </p:cNvPr>
          <p:cNvSpPr/>
          <p:nvPr/>
        </p:nvSpPr>
        <p:spPr>
          <a:xfrm>
            <a:off x="920640" y="1622700"/>
            <a:ext cx="10350720" cy="711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gn="ctr">
              <a:lnSpc>
                <a:spcPct val="90000"/>
              </a:lnSpc>
              <a:spcBef>
                <a:spcPts val="1000"/>
              </a:spcBef>
              <a:tabLst>
                <a:tab pos="0" algn="l"/>
              </a:tabLst>
            </a:pPr>
            <a:r>
              <a:rPr lang="en-IN" sz="2800" b="1" strike="noStrike" spc="-1" dirty="0">
                <a:solidFill>
                  <a:srgbClr val="000000"/>
                </a:solidFill>
                <a:latin typeface="Arial" panose="020B0604020202020204"/>
              </a:rPr>
              <a:t>REFERENCES</a:t>
            </a:r>
          </a:p>
          <a:p>
            <a:pPr algn="ctr">
              <a:lnSpc>
                <a:spcPct val="90000"/>
              </a:lnSpc>
              <a:spcBef>
                <a:spcPts val="1000"/>
              </a:spcBef>
              <a:tabLst>
                <a:tab pos="0" algn="l"/>
              </a:tabLst>
            </a:pPr>
            <a:endParaRPr lang="en-IN" sz="2800" b="1" strike="noStrike" spc="-1" dirty="0">
              <a:solidFill>
                <a:srgbClr val="000000"/>
              </a:solidFill>
              <a:latin typeface="Arial" panose="020B0604020202020204"/>
            </a:endParaRPr>
          </a:p>
        </p:txBody>
      </p:sp>
      <p:sp>
        <p:nvSpPr>
          <p:cNvPr id="118" name="CustomShape 2">
            <a:extLst>
              <a:ext uri="{FF2B5EF4-FFF2-40B4-BE49-F238E27FC236}">
                <a16:creationId xmlns:a16="http://schemas.microsoft.com/office/drawing/2014/main" id="{A8C1A00D-7CE2-9A2E-9EDA-B3C3AAC076CD}"/>
              </a:ext>
            </a:extLst>
          </p:cNvPr>
          <p:cNvSpPr/>
          <p:nvPr/>
        </p:nvSpPr>
        <p:spPr>
          <a:xfrm>
            <a:off x="3178440" y="396000"/>
            <a:ext cx="8881560" cy="474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r">
              <a:lnSpc>
                <a:spcPct val="100000"/>
              </a:lnSpc>
              <a:tabLst>
                <a:tab pos="0" algn="l"/>
              </a:tabLst>
            </a:pPr>
            <a:r>
              <a:rPr lang="en-US" sz="1800" b="1" strike="noStrike" spc="-1">
                <a:solidFill>
                  <a:srgbClr val="1C4587"/>
                </a:solidFill>
                <a:latin typeface="Arial" panose="020B0604020202020204"/>
                <a:ea typeface="Arial" panose="020B0604020202020204"/>
              </a:rPr>
              <a:t>KIET Group of Institutions, Ghaziabad</a:t>
            </a:r>
            <a:endParaRPr lang="en-IN" sz="1800" b="0" strike="noStrike" spc="-1">
              <a:solidFill>
                <a:srgbClr val="000000"/>
              </a:solidFill>
              <a:latin typeface="Arial" panose="020B0604020202020204"/>
            </a:endParaRPr>
          </a:p>
        </p:txBody>
      </p:sp>
      <p:sp>
        <p:nvSpPr>
          <p:cNvPr id="119" name="CustomShape 3">
            <a:extLst>
              <a:ext uri="{FF2B5EF4-FFF2-40B4-BE49-F238E27FC236}">
                <a16:creationId xmlns:a16="http://schemas.microsoft.com/office/drawing/2014/main" id="{E8686A22-DF7F-0FC4-A020-E3F45EACB8BF}"/>
              </a:ext>
            </a:extLst>
          </p:cNvPr>
          <p:cNvSpPr/>
          <p:nvPr/>
        </p:nvSpPr>
        <p:spPr>
          <a:xfrm>
            <a:off x="360000" y="2547000"/>
            <a:ext cx="11160000" cy="3382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360"/>
              </a:spcBef>
              <a:tabLst>
                <a:tab pos="0" algn="l"/>
              </a:tabLst>
            </a:pPr>
            <a:endParaRPr lang="en-IN" sz="1800" b="0" strike="noStrike" spc="-1" dirty="0">
              <a:solidFill>
                <a:srgbClr val="000000"/>
              </a:solidFill>
              <a:latin typeface="Arial" panose="020B0604020202020204"/>
            </a:endParaRPr>
          </a:p>
        </p:txBody>
      </p:sp>
      <p:sp>
        <p:nvSpPr>
          <p:cNvPr id="120" name="CustomShape 4">
            <a:extLst>
              <a:ext uri="{FF2B5EF4-FFF2-40B4-BE49-F238E27FC236}">
                <a16:creationId xmlns:a16="http://schemas.microsoft.com/office/drawing/2014/main" id="{3AFDADD2-D760-C795-BDDA-2C93D8FDA0AC}"/>
              </a:ext>
            </a:extLst>
          </p:cNvPr>
          <p:cNvSpPr/>
          <p:nvPr/>
        </p:nvSpPr>
        <p:spPr>
          <a:xfrm>
            <a:off x="216000" y="6550560"/>
            <a:ext cx="2514240" cy="319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200" b="0" strike="noStrike" spc="-1" dirty="0">
              <a:solidFill>
                <a:srgbClr val="000000"/>
              </a:solidFill>
              <a:latin typeface="Arial" panose="020B0604020202020204"/>
            </a:endParaRPr>
          </a:p>
        </p:txBody>
      </p:sp>
      <p:sp>
        <p:nvSpPr>
          <p:cNvPr id="121" name="CustomShape 5">
            <a:extLst>
              <a:ext uri="{FF2B5EF4-FFF2-40B4-BE49-F238E27FC236}">
                <a16:creationId xmlns:a16="http://schemas.microsoft.com/office/drawing/2014/main" id="{A56E19DA-A664-1B88-1EA7-A84CAF725098}"/>
              </a:ext>
            </a:extLst>
          </p:cNvPr>
          <p:cNvSpPr/>
          <p:nvPr/>
        </p:nvSpPr>
        <p:spPr>
          <a:xfrm>
            <a:off x="10994040" y="6356520"/>
            <a:ext cx="347040" cy="352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tabLst>
                <a:tab pos="0" algn="l"/>
              </a:tabLst>
            </a:pPr>
            <a:fld id="{51D2646A-3058-4677-AD42-FB53A28AC298}" type="slidenum">
              <a:rPr lang="en-US" sz="1200" b="0" strike="noStrike" spc="-1">
                <a:solidFill>
                  <a:srgbClr val="888888"/>
                </a:solidFill>
                <a:latin typeface="Arial" panose="020B0604020202020204"/>
                <a:ea typeface="Arial" panose="020B0604020202020204"/>
              </a:rPr>
              <a:t>23</a:t>
            </a:fld>
            <a:endParaRPr lang="en-IN" sz="1200" b="0" strike="noStrike" spc="-1">
              <a:solidFill>
                <a:srgbClr val="000000"/>
              </a:solidFill>
              <a:latin typeface="Arial" panose="020B0604020202020204"/>
            </a:endParaRPr>
          </a:p>
        </p:txBody>
      </p:sp>
      <p:sp>
        <p:nvSpPr>
          <p:cNvPr id="2" name="TextBox 1">
            <a:extLst>
              <a:ext uri="{FF2B5EF4-FFF2-40B4-BE49-F238E27FC236}">
                <a16:creationId xmlns:a16="http://schemas.microsoft.com/office/drawing/2014/main" id="{DE7F22AF-04E2-DAE0-1D63-9ED2B1670806}"/>
              </a:ext>
            </a:extLst>
          </p:cNvPr>
          <p:cNvSpPr txBox="1"/>
          <p:nvPr/>
        </p:nvSpPr>
        <p:spPr>
          <a:xfrm>
            <a:off x="360000" y="2727851"/>
            <a:ext cx="39084417" cy="2445798"/>
          </a:xfrm>
          <a:prstGeom prst="rect">
            <a:avLst/>
          </a:prstGeom>
          <a:noFill/>
        </p:spPr>
        <p:txBody>
          <a:bodyPr wrap="square" rtlCol="0">
            <a:spAutoFit/>
          </a:bodyPr>
          <a:lstStyle/>
          <a:p>
            <a:pPr marL="342900" indent="-342900">
              <a:lnSpc>
                <a:spcPct val="90000"/>
              </a:lnSpc>
              <a:spcBef>
                <a:spcPts val="360"/>
              </a:spcBef>
              <a:buFont typeface="+mj-lt"/>
              <a:buAutoNum type="arabicPeriod"/>
              <a:tabLst>
                <a:tab pos="0" algn="l"/>
              </a:tabLst>
            </a:pPr>
            <a:r>
              <a:rPr lang="it-IT" spc="-1" dirty="0">
                <a:solidFill>
                  <a:srgbClr val="000000"/>
                </a:solidFill>
                <a:latin typeface="Calibri" panose="020F0502020204030204"/>
                <a:hlinkClick r:id="rId2"/>
              </a:rPr>
              <a:t>https://www.researchgate.net/figure</a:t>
            </a:r>
            <a:endParaRPr lang="it-IT" spc="-1" dirty="0">
              <a:solidFill>
                <a:srgbClr val="000000"/>
              </a:solidFill>
              <a:latin typeface="Calibri" panose="020F0502020204030204"/>
            </a:endParaRPr>
          </a:p>
          <a:p>
            <a:pPr marL="342900" indent="-342900">
              <a:lnSpc>
                <a:spcPct val="90000"/>
              </a:lnSpc>
              <a:spcBef>
                <a:spcPts val="360"/>
              </a:spcBef>
              <a:buFont typeface="+mj-lt"/>
              <a:buAutoNum type="arabicPeriod"/>
              <a:tabLst>
                <a:tab pos="0" algn="l"/>
              </a:tabLst>
            </a:pPr>
            <a:endParaRPr lang="it-IT" spc="-1" dirty="0">
              <a:solidFill>
                <a:srgbClr val="000000"/>
              </a:solidFill>
              <a:latin typeface="Calibri" panose="020F0502020204030204"/>
            </a:endParaRPr>
          </a:p>
          <a:p>
            <a:pPr marL="342900" indent="-342900">
              <a:lnSpc>
                <a:spcPct val="90000"/>
              </a:lnSpc>
              <a:spcBef>
                <a:spcPts val="360"/>
              </a:spcBef>
              <a:buFont typeface="+mj-lt"/>
              <a:buAutoNum type="arabicPeriod"/>
              <a:tabLst>
                <a:tab pos="0" algn="l"/>
              </a:tabLst>
            </a:pPr>
            <a:r>
              <a:rPr lang="it-IT" spc="-1" dirty="0">
                <a:solidFill>
                  <a:srgbClr val="000000"/>
                </a:solidFill>
                <a:latin typeface="Calibri" panose="020F0502020204030204"/>
                <a:hlinkClick r:id="rId3"/>
              </a:rPr>
              <a:t>https://www.geeksforgeeks.org/</a:t>
            </a:r>
            <a:endParaRPr lang="it-IT" spc="-1" dirty="0">
              <a:solidFill>
                <a:srgbClr val="000000"/>
              </a:solidFill>
              <a:latin typeface="Calibri" panose="020F0502020204030204"/>
            </a:endParaRPr>
          </a:p>
          <a:p>
            <a:pPr marL="342900" indent="-342900">
              <a:lnSpc>
                <a:spcPct val="90000"/>
              </a:lnSpc>
              <a:spcBef>
                <a:spcPts val="360"/>
              </a:spcBef>
              <a:buFont typeface="+mj-lt"/>
              <a:buAutoNum type="arabicPeriod"/>
              <a:tabLst>
                <a:tab pos="0" algn="l"/>
              </a:tabLst>
            </a:pPr>
            <a:endParaRPr lang="it-IT" spc="-1" dirty="0">
              <a:solidFill>
                <a:srgbClr val="000000"/>
              </a:solidFill>
              <a:latin typeface="Calibri" panose="020F0502020204030204"/>
            </a:endParaRPr>
          </a:p>
          <a:p>
            <a:pPr marL="342900" indent="-342900">
              <a:lnSpc>
                <a:spcPct val="90000"/>
              </a:lnSpc>
              <a:spcBef>
                <a:spcPts val="360"/>
              </a:spcBef>
              <a:buFont typeface="+mj-lt"/>
              <a:buAutoNum type="arabicPeriod"/>
              <a:tabLst>
                <a:tab pos="0" algn="l"/>
              </a:tabLst>
            </a:pPr>
            <a:r>
              <a:rPr lang="it-IT" spc="-1" dirty="0">
                <a:solidFill>
                  <a:srgbClr val="000000"/>
                </a:solidFill>
                <a:latin typeface="Calibri" panose="020F0502020204030204"/>
              </a:rPr>
              <a:t>Quora- </a:t>
            </a:r>
            <a:r>
              <a:rPr lang="it-IT" spc="-1" dirty="0">
                <a:solidFill>
                  <a:srgbClr val="000000"/>
                </a:solidFill>
                <a:latin typeface="Calibri" panose="020F0502020204030204"/>
                <a:hlinkClick r:id="rId4"/>
              </a:rPr>
              <a:t>https://www.ncbi.nlm.nih.gov</a:t>
            </a:r>
            <a:endParaRPr lang="it-IT" spc="-1" dirty="0">
              <a:solidFill>
                <a:srgbClr val="000000"/>
              </a:solidFill>
              <a:latin typeface="Calibri" panose="020F0502020204030204"/>
            </a:endParaRPr>
          </a:p>
          <a:p>
            <a:pPr marL="342900" indent="-342900">
              <a:lnSpc>
                <a:spcPct val="90000"/>
              </a:lnSpc>
              <a:spcBef>
                <a:spcPts val="360"/>
              </a:spcBef>
              <a:buFont typeface="+mj-lt"/>
              <a:buAutoNum type="arabicPeriod"/>
              <a:tabLst>
                <a:tab pos="0" algn="l"/>
              </a:tabLst>
            </a:pPr>
            <a:endParaRPr lang="it-IT" spc="-1" dirty="0">
              <a:solidFill>
                <a:srgbClr val="000000"/>
              </a:solidFill>
              <a:latin typeface="Calibri" panose="020F0502020204030204"/>
            </a:endParaRPr>
          </a:p>
          <a:p>
            <a:pPr marL="342900" indent="-342900">
              <a:lnSpc>
                <a:spcPct val="90000"/>
              </a:lnSpc>
              <a:spcBef>
                <a:spcPts val="360"/>
              </a:spcBef>
              <a:buFont typeface="+mj-lt"/>
              <a:buAutoNum type="arabicPeriod"/>
              <a:tabLst>
                <a:tab pos="0" algn="l"/>
              </a:tabLst>
            </a:pPr>
            <a:r>
              <a:rPr lang="it-IT" spc="-1" dirty="0">
                <a:solidFill>
                  <a:srgbClr val="000000"/>
                </a:solidFill>
                <a:latin typeface="Calibri" panose="020F0502020204030204"/>
                <a:hlinkClick r:id="rId5"/>
              </a:rPr>
              <a:t>https://nutritionalassessment.mumc.nl/en/nutritional-assessment</a:t>
            </a:r>
            <a:endParaRPr lang="it-IT" spc="-1" dirty="0">
              <a:solidFill>
                <a:srgbClr val="000000"/>
              </a:solidFill>
              <a:latin typeface="Calibri" panose="020F0502020204030204"/>
            </a:endParaRPr>
          </a:p>
          <a:p>
            <a:pPr marL="342900" indent="-342900">
              <a:lnSpc>
                <a:spcPct val="90000"/>
              </a:lnSpc>
              <a:spcBef>
                <a:spcPts val="360"/>
              </a:spcBef>
              <a:buFont typeface="+mj-lt"/>
              <a:buAutoNum type="arabicPeriod"/>
              <a:tabLst>
                <a:tab pos="0" algn="l"/>
              </a:tabLst>
            </a:pPr>
            <a:endParaRPr lang="it-IT" spc="-1" dirty="0">
              <a:solidFill>
                <a:srgbClr val="000000"/>
              </a:solidFill>
              <a:latin typeface="Calibri" panose="020F0502020204030204"/>
            </a:endParaRPr>
          </a:p>
        </p:txBody>
      </p:sp>
    </p:spTree>
    <p:extLst>
      <p:ext uri="{BB962C8B-B14F-4D97-AF65-F5344CB8AC3E}">
        <p14:creationId xmlns:p14="http://schemas.microsoft.com/office/powerpoint/2010/main" val="29021412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Rectangle 132"/>
          <p:cNvSpPr/>
          <p:nvPr/>
        </p:nvSpPr>
        <p:spPr>
          <a:xfrm>
            <a:off x="4500000" y="3008520"/>
            <a:ext cx="3232800" cy="764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pPr>
            <a:r>
              <a:rPr lang="en-IN" sz="4800" b="1" strike="noStrike" spc="-1">
                <a:solidFill>
                  <a:srgbClr val="000000"/>
                </a:solidFill>
                <a:latin typeface="Arial" panose="020B0604020202020204"/>
                <a:ea typeface="DejaVu Sans"/>
              </a:rPr>
              <a:t>Thank You</a:t>
            </a:r>
            <a:endParaRPr lang="en-IN" sz="4800" b="0" strike="noStrike" spc="-1">
              <a:solidFill>
                <a:srgbClr val="000000"/>
              </a:solidFill>
              <a:latin typeface="Arial" panose="020B0604020202020204"/>
            </a:endParaRPr>
          </a:p>
        </p:txBody>
      </p:sp>
      <p:sp>
        <p:nvSpPr>
          <p:cNvPr id="134" name="CustomShape 6"/>
          <p:cNvSpPr/>
          <p:nvPr/>
        </p:nvSpPr>
        <p:spPr>
          <a:xfrm>
            <a:off x="3240000" y="396000"/>
            <a:ext cx="8820000" cy="474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r">
              <a:lnSpc>
                <a:spcPct val="100000"/>
              </a:lnSpc>
              <a:tabLst>
                <a:tab pos="0" algn="l"/>
              </a:tabLst>
            </a:pPr>
            <a:r>
              <a:rPr lang="en-US" sz="1800" b="1" strike="noStrike" spc="-1">
                <a:solidFill>
                  <a:srgbClr val="1C4587"/>
                </a:solidFill>
                <a:latin typeface="Arial" panose="020B0604020202020204"/>
                <a:ea typeface="Arial" panose="020B0604020202020204"/>
              </a:rPr>
              <a:t>KIET Group of Institutions, Ghaziabad</a:t>
            </a:r>
            <a:endParaRPr lang="en-IN" sz="1800" b="0" strike="noStrike" spc="-1">
              <a:solidFill>
                <a:srgbClr val="000000"/>
              </a:solidFill>
              <a:latin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5188" y="1146412"/>
            <a:ext cx="4936675" cy="532262"/>
          </a:xfrm>
        </p:spPr>
        <p:txBody>
          <a:bodyPr/>
          <a:lstStyle/>
          <a:p>
            <a:r>
              <a:rPr lang="en-US" sz="3200" b="1" spc="-1" dirty="0">
                <a:solidFill>
                  <a:srgbClr val="000000"/>
                </a:solidFill>
                <a:latin typeface="Calibri" panose="020F0502020204030204"/>
                <a:cs typeface="+mn-cs"/>
              </a:rPr>
              <a:t>Project Objectives</a:t>
            </a:r>
            <a:br>
              <a:rPr lang="en-IN" sz="4400" b="0" strike="noStrike" spc="-1" dirty="0">
                <a:solidFill>
                  <a:srgbClr val="000000"/>
                </a:solidFill>
                <a:latin typeface="Arial" panose="020B0604020202020204"/>
              </a:rPr>
            </a:br>
            <a:endParaRPr lang="en-US" dirty="0"/>
          </a:p>
        </p:txBody>
      </p:sp>
      <p:sp>
        <p:nvSpPr>
          <p:cNvPr id="4" name="CustomShape 1_1"/>
          <p:cNvSpPr/>
          <p:nvPr/>
        </p:nvSpPr>
        <p:spPr>
          <a:xfrm>
            <a:off x="735722" y="1566612"/>
            <a:ext cx="10503000" cy="495701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0" indent="0">
              <a:buNone/>
            </a:pPr>
            <a:r>
              <a:rPr lang="en-US" sz="2400" b="1" dirty="0">
                <a:latin typeface="Calibri" panose="020F0502020204030204" charset="0"/>
                <a:cs typeface="Calibri" panose="020F0502020204030204" charset="0"/>
              </a:rPr>
              <a:t>5. Workout Planning: </a:t>
            </a:r>
            <a:r>
              <a:rPr lang="en-US" sz="2400" spc="-1" dirty="0">
                <a:solidFill>
                  <a:srgbClr val="000000"/>
                </a:solidFill>
                <a:latin typeface="Calibri" panose="020F0502020204030204"/>
              </a:rPr>
              <a:t>Facilitate the creation of customized workout plans by allowing users to schedule exercises, set rest intervals, and design routines tailored to their goals and time constraints.</a:t>
            </a:r>
          </a:p>
          <a:p>
            <a:pPr marL="0" indent="0">
              <a:buNone/>
            </a:pPr>
            <a:r>
              <a:rPr lang="en-US" sz="2400" b="1" dirty="0">
                <a:latin typeface="Calibri" panose="020F0502020204030204" charset="0"/>
                <a:cs typeface="Calibri" panose="020F0502020204030204" charset="0"/>
              </a:rPr>
              <a:t>6. User Support and Guidance: </a:t>
            </a:r>
            <a:r>
              <a:rPr lang="en-US" sz="2400" spc="-1" dirty="0">
                <a:solidFill>
                  <a:srgbClr val="000000"/>
                </a:solidFill>
                <a:latin typeface="Calibri" panose="020F0502020204030204"/>
              </a:rPr>
              <a:t>Offer access to educational resources, workout tips, and guidance on proper nutrition, recovery, and injury prevention to support users in their fitness journey.</a:t>
            </a:r>
          </a:p>
          <a:p>
            <a:pPr>
              <a:spcBef>
                <a:spcPts val="1000"/>
              </a:spcBef>
              <a:tabLst>
                <a:tab pos="0" algn="l"/>
              </a:tabLst>
            </a:pPr>
            <a:r>
              <a:rPr lang="en-US" sz="2400" b="1" dirty="0">
                <a:latin typeface="Calibri" panose="020F0502020204030204" charset="0"/>
                <a:cs typeface="Calibri" panose="020F0502020204030204" charset="0"/>
              </a:rPr>
              <a:t>7. Meal Recommendations: </a:t>
            </a:r>
            <a:r>
              <a:rPr lang="en-US" sz="2400" spc="-1" dirty="0">
                <a:solidFill>
                  <a:srgbClr val="000000"/>
                </a:solidFill>
                <a:latin typeface="Calibri" panose="020F0502020204030204"/>
              </a:rPr>
              <a:t>Provide users with meal recommendations based on their fitness goals, nutritional needs, and dietary preferences. These recommendations can take into account the user's workout schedule and the specific nutrient requirements for pre-workout and post-workout meals.</a:t>
            </a:r>
          </a:p>
          <a:p>
            <a:pPr>
              <a:spcBef>
                <a:spcPts val="1000"/>
              </a:spcBef>
              <a:tabLst>
                <a:tab pos="0" algn="l"/>
              </a:tabLst>
            </a:pPr>
            <a:r>
              <a:rPr lang="en-US" sz="2400" b="1" dirty="0">
                <a:latin typeface="Calibri" panose="020F0502020204030204" charset="0"/>
                <a:cs typeface="Calibri" panose="020F0502020204030204" charset="0"/>
              </a:rPr>
              <a:t>8. Recipe Database: </a:t>
            </a:r>
            <a:r>
              <a:rPr lang="en-US" sz="2400" spc="-1" dirty="0">
                <a:solidFill>
                  <a:srgbClr val="000000"/>
                </a:solidFill>
                <a:latin typeface="Calibri" panose="020F0502020204030204"/>
              </a:rPr>
              <a:t>Develop a robust and diverse recipe database that includes healthy meal options suitable for various dietary preferences (e.g., vegetarian, vegan, gluten-free) and fitness goals (e.g., muscle building, weight loss).</a:t>
            </a:r>
          </a:p>
          <a:p>
            <a:pPr marL="0" indent="0">
              <a:buNone/>
            </a:pPr>
            <a:endParaRPr lang="en-US" sz="4000" spc="-1" dirty="0">
              <a:solidFill>
                <a:srgbClr val="000000"/>
              </a:solidFill>
              <a:latin typeface="Calibri" panose="020F0502020204030204"/>
            </a:endParaRPr>
          </a:p>
          <a:p>
            <a:pPr marL="0" indent="0">
              <a:buNone/>
            </a:pPr>
            <a:endParaRPr lang="en-US" sz="2800" spc="-1" dirty="0">
              <a:solidFill>
                <a:srgbClr val="000000"/>
              </a:solidFill>
              <a:latin typeface="Calibri" panose="020F050202020403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D89BF5-B269-FB31-74F3-860DF31EADCD}"/>
            </a:ext>
          </a:extLst>
        </p:cNvPr>
        <p:cNvGrpSpPr/>
        <p:nvPr/>
      </p:nvGrpSpPr>
      <p:grpSpPr>
        <a:xfrm>
          <a:off x="0" y="0"/>
          <a:ext cx="0" cy="0"/>
          <a:chOff x="0" y="0"/>
          <a:chExt cx="0" cy="0"/>
        </a:xfrm>
      </p:grpSpPr>
      <p:sp>
        <p:nvSpPr>
          <p:cNvPr id="117" name="CustomShape 1">
            <a:extLst>
              <a:ext uri="{FF2B5EF4-FFF2-40B4-BE49-F238E27FC236}">
                <a16:creationId xmlns:a16="http://schemas.microsoft.com/office/drawing/2014/main" id="{3FDD21DC-3E94-0B58-B546-511BBB85D4E2}"/>
              </a:ext>
            </a:extLst>
          </p:cNvPr>
          <p:cNvSpPr/>
          <p:nvPr/>
        </p:nvSpPr>
        <p:spPr>
          <a:xfrm>
            <a:off x="816840" y="1325340"/>
            <a:ext cx="10350720" cy="711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gn="ctr">
              <a:lnSpc>
                <a:spcPct val="90000"/>
              </a:lnSpc>
              <a:spcBef>
                <a:spcPts val="1000"/>
              </a:spcBef>
              <a:tabLst>
                <a:tab pos="0" algn="l"/>
              </a:tabLst>
            </a:pPr>
            <a:r>
              <a:rPr lang="en-US" sz="1800" b="1" kern="1200" spc="-1" dirty="0">
                <a:solidFill>
                  <a:srgbClr val="000000"/>
                </a:solidFill>
                <a:effectLst/>
                <a:latin typeface="Arial" panose="020B0604020202020204" pitchFamily="34" charset="0"/>
                <a:ea typeface="DejaVu Sans"/>
                <a:cs typeface="DejaVu Sans"/>
              </a:rPr>
              <a:t>METHODOLOGY </a:t>
            </a:r>
            <a:endParaRPr lang="en-US" sz="2800" dirty="0">
              <a:effectLst/>
            </a:endParaRPr>
          </a:p>
          <a:p>
            <a:pPr algn="ctr">
              <a:lnSpc>
                <a:spcPct val="90000"/>
              </a:lnSpc>
              <a:spcBef>
                <a:spcPts val="1000"/>
              </a:spcBef>
              <a:tabLst>
                <a:tab pos="0" algn="l"/>
              </a:tabLst>
            </a:pPr>
            <a:endParaRPr lang="en-IN" sz="2800" b="1" strike="noStrike" spc="-1" dirty="0">
              <a:solidFill>
                <a:srgbClr val="000000"/>
              </a:solidFill>
              <a:latin typeface="Arial" panose="020B0604020202020204"/>
            </a:endParaRPr>
          </a:p>
        </p:txBody>
      </p:sp>
      <p:sp>
        <p:nvSpPr>
          <p:cNvPr id="118" name="CustomShape 2">
            <a:extLst>
              <a:ext uri="{FF2B5EF4-FFF2-40B4-BE49-F238E27FC236}">
                <a16:creationId xmlns:a16="http://schemas.microsoft.com/office/drawing/2014/main" id="{FFA0A329-77C8-7579-9A28-EFDDB0819226}"/>
              </a:ext>
            </a:extLst>
          </p:cNvPr>
          <p:cNvSpPr/>
          <p:nvPr/>
        </p:nvSpPr>
        <p:spPr>
          <a:xfrm>
            <a:off x="3178440" y="396000"/>
            <a:ext cx="8881560" cy="474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r">
              <a:lnSpc>
                <a:spcPct val="100000"/>
              </a:lnSpc>
              <a:tabLst>
                <a:tab pos="0" algn="l"/>
              </a:tabLst>
            </a:pPr>
            <a:r>
              <a:rPr lang="en-US" sz="1800" b="1" strike="noStrike" spc="-1">
                <a:solidFill>
                  <a:srgbClr val="1C4587"/>
                </a:solidFill>
                <a:latin typeface="Arial" panose="020B0604020202020204"/>
                <a:ea typeface="Arial" panose="020B0604020202020204"/>
              </a:rPr>
              <a:t>KIET Group of Institutions, Ghaziabad</a:t>
            </a:r>
            <a:endParaRPr lang="en-IN" sz="1800" b="0" strike="noStrike" spc="-1">
              <a:solidFill>
                <a:srgbClr val="000000"/>
              </a:solidFill>
              <a:latin typeface="Arial" panose="020B0604020202020204"/>
            </a:endParaRPr>
          </a:p>
        </p:txBody>
      </p:sp>
      <p:sp>
        <p:nvSpPr>
          <p:cNvPr id="119" name="CustomShape 3">
            <a:extLst>
              <a:ext uri="{FF2B5EF4-FFF2-40B4-BE49-F238E27FC236}">
                <a16:creationId xmlns:a16="http://schemas.microsoft.com/office/drawing/2014/main" id="{1EC9C234-DB7C-789A-886A-0C50CACDDBD9}"/>
              </a:ext>
            </a:extLst>
          </p:cNvPr>
          <p:cNvSpPr/>
          <p:nvPr/>
        </p:nvSpPr>
        <p:spPr>
          <a:xfrm>
            <a:off x="360000" y="2547000"/>
            <a:ext cx="11160000" cy="3382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360"/>
              </a:spcBef>
              <a:tabLst>
                <a:tab pos="0" algn="l"/>
              </a:tabLst>
            </a:pPr>
            <a:endParaRPr lang="en-IN" sz="1800" b="0" strike="noStrike" spc="-1" dirty="0">
              <a:solidFill>
                <a:srgbClr val="000000"/>
              </a:solidFill>
              <a:latin typeface="Arial" panose="020B0604020202020204"/>
            </a:endParaRPr>
          </a:p>
        </p:txBody>
      </p:sp>
      <p:sp>
        <p:nvSpPr>
          <p:cNvPr id="120" name="CustomShape 4">
            <a:extLst>
              <a:ext uri="{FF2B5EF4-FFF2-40B4-BE49-F238E27FC236}">
                <a16:creationId xmlns:a16="http://schemas.microsoft.com/office/drawing/2014/main" id="{82042384-5B92-32A3-5F40-6281A5DE6B61}"/>
              </a:ext>
            </a:extLst>
          </p:cNvPr>
          <p:cNvSpPr/>
          <p:nvPr/>
        </p:nvSpPr>
        <p:spPr>
          <a:xfrm>
            <a:off x="216000" y="6550560"/>
            <a:ext cx="2514240" cy="319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200" b="0" strike="noStrike" spc="-1" dirty="0">
              <a:solidFill>
                <a:srgbClr val="000000"/>
              </a:solidFill>
              <a:latin typeface="Arial" panose="020B0604020202020204"/>
            </a:endParaRPr>
          </a:p>
        </p:txBody>
      </p:sp>
      <p:sp>
        <p:nvSpPr>
          <p:cNvPr id="121" name="CustomShape 5">
            <a:extLst>
              <a:ext uri="{FF2B5EF4-FFF2-40B4-BE49-F238E27FC236}">
                <a16:creationId xmlns:a16="http://schemas.microsoft.com/office/drawing/2014/main" id="{B8519781-203A-4914-177B-AF2DD545E3AB}"/>
              </a:ext>
            </a:extLst>
          </p:cNvPr>
          <p:cNvSpPr/>
          <p:nvPr/>
        </p:nvSpPr>
        <p:spPr>
          <a:xfrm>
            <a:off x="10994040" y="6356520"/>
            <a:ext cx="347040" cy="352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tabLst>
                <a:tab pos="0" algn="l"/>
              </a:tabLst>
            </a:pPr>
            <a:fld id="{51D2646A-3058-4677-AD42-FB53A28AC298}" type="slidenum">
              <a:rPr lang="en-US" sz="1200" b="0" strike="noStrike" spc="-1">
                <a:solidFill>
                  <a:srgbClr val="888888"/>
                </a:solidFill>
                <a:latin typeface="Arial" panose="020B0604020202020204"/>
                <a:ea typeface="Arial" panose="020B0604020202020204"/>
              </a:rPr>
              <a:t>4</a:t>
            </a:fld>
            <a:endParaRPr lang="en-IN" sz="1200" b="0" strike="noStrike" spc="-1">
              <a:solidFill>
                <a:srgbClr val="000000"/>
              </a:solidFill>
              <a:latin typeface="Arial" panose="020B0604020202020204"/>
            </a:endParaRPr>
          </a:p>
        </p:txBody>
      </p:sp>
      <p:sp>
        <p:nvSpPr>
          <p:cNvPr id="2" name="TextBox 1">
            <a:extLst>
              <a:ext uri="{FF2B5EF4-FFF2-40B4-BE49-F238E27FC236}">
                <a16:creationId xmlns:a16="http://schemas.microsoft.com/office/drawing/2014/main" id="{828BC523-46D3-4C87-EE07-9960EC9636B4}"/>
              </a:ext>
            </a:extLst>
          </p:cNvPr>
          <p:cNvSpPr txBox="1"/>
          <p:nvPr/>
        </p:nvSpPr>
        <p:spPr>
          <a:xfrm>
            <a:off x="360000" y="2004940"/>
            <a:ext cx="39084417" cy="3948773"/>
          </a:xfrm>
          <a:prstGeom prst="rect">
            <a:avLst/>
          </a:prstGeom>
          <a:noFill/>
        </p:spPr>
        <p:txBody>
          <a:bodyPr wrap="square" rtlCol="0">
            <a:spAutoFit/>
          </a:bodyPr>
          <a:lstStyle/>
          <a:p>
            <a:pPr>
              <a:lnSpc>
                <a:spcPct val="90000"/>
              </a:lnSpc>
              <a:spcBef>
                <a:spcPts val="360"/>
              </a:spcBef>
              <a:tabLst>
                <a:tab pos="0" algn="l"/>
              </a:tabLst>
            </a:pPr>
            <a:r>
              <a:rPr lang="en-US" spc="-1" dirty="0">
                <a:solidFill>
                  <a:srgbClr val="000000"/>
                </a:solidFill>
                <a:latin typeface="Calibri" panose="020F0502020204030204"/>
              </a:rPr>
              <a:t>We are making a </a:t>
            </a:r>
            <a:r>
              <a:rPr lang="en-US" b="1" spc="-1" dirty="0">
                <a:solidFill>
                  <a:srgbClr val="000000"/>
                </a:solidFill>
                <a:latin typeface="Calibri" panose="020F0502020204030204"/>
              </a:rPr>
              <a:t>Mobile application for diet recall </a:t>
            </a:r>
            <a:r>
              <a:rPr lang="en-US" spc="-1" dirty="0">
                <a:solidFill>
                  <a:srgbClr val="000000"/>
                </a:solidFill>
                <a:latin typeface="Calibri" panose="020F0502020204030204"/>
              </a:rPr>
              <a:t>In which we will ask the user about his Age, Weight, Height </a:t>
            </a:r>
          </a:p>
          <a:p>
            <a:pPr>
              <a:lnSpc>
                <a:spcPct val="90000"/>
              </a:lnSpc>
              <a:spcBef>
                <a:spcPts val="360"/>
              </a:spcBef>
              <a:tabLst>
                <a:tab pos="0" algn="l"/>
              </a:tabLst>
            </a:pPr>
            <a:r>
              <a:rPr lang="en-US" spc="-1" dirty="0">
                <a:solidFill>
                  <a:srgbClr val="000000"/>
                </a:solidFill>
                <a:latin typeface="Calibri" panose="020F0502020204030204"/>
              </a:rPr>
              <a:t>and Activity level.</a:t>
            </a:r>
          </a:p>
          <a:p>
            <a:pPr>
              <a:lnSpc>
                <a:spcPct val="90000"/>
              </a:lnSpc>
              <a:spcBef>
                <a:spcPts val="360"/>
              </a:spcBef>
              <a:tabLst>
                <a:tab pos="0" algn="l"/>
              </a:tabLst>
            </a:pPr>
            <a:endParaRPr lang="en-US" spc="-1" dirty="0">
              <a:solidFill>
                <a:srgbClr val="000000"/>
              </a:solidFill>
              <a:latin typeface="Calibri" panose="020F0502020204030204"/>
            </a:endParaRPr>
          </a:p>
          <a:p>
            <a:pPr>
              <a:lnSpc>
                <a:spcPct val="90000"/>
              </a:lnSpc>
              <a:spcBef>
                <a:spcPts val="360"/>
              </a:spcBef>
              <a:tabLst>
                <a:tab pos="0" algn="l"/>
              </a:tabLst>
            </a:pPr>
            <a:r>
              <a:rPr lang="en-US" spc="-1" dirty="0">
                <a:solidFill>
                  <a:srgbClr val="000000"/>
                </a:solidFill>
                <a:latin typeface="Calibri" panose="020F0502020204030204"/>
              </a:rPr>
              <a:t>On the basis of that we will calculate the user daily maintenance calorie which will be done by a formula available by </a:t>
            </a:r>
          </a:p>
          <a:p>
            <a:pPr>
              <a:lnSpc>
                <a:spcPct val="90000"/>
              </a:lnSpc>
              <a:spcBef>
                <a:spcPts val="360"/>
              </a:spcBef>
              <a:tabLst>
                <a:tab pos="0" algn="l"/>
              </a:tabLst>
            </a:pPr>
            <a:r>
              <a:rPr lang="en-US" b="1" i="0" dirty="0">
                <a:solidFill>
                  <a:srgbClr val="3E3E3E"/>
                </a:solidFill>
                <a:effectLst/>
                <a:latin typeface="Twemoji Country Flags"/>
              </a:rPr>
              <a:t>Harris-Benedict</a:t>
            </a:r>
          </a:p>
          <a:p>
            <a:pPr>
              <a:lnSpc>
                <a:spcPct val="90000"/>
              </a:lnSpc>
              <a:spcBef>
                <a:spcPts val="360"/>
              </a:spcBef>
              <a:tabLst>
                <a:tab pos="0" algn="l"/>
              </a:tabLst>
            </a:pPr>
            <a:endParaRPr lang="en-US" spc="-1" dirty="0">
              <a:solidFill>
                <a:srgbClr val="000000"/>
              </a:solidFill>
              <a:latin typeface="Calibri" panose="020F0502020204030204"/>
            </a:endParaRPr>
          </a:p>
          <a:p>
            <a:pPr>
              <a:lnSpc>
                <a:spcPct val="90000"/>
              </a:lnSpc>
              <a:spcBef>
                <a:spcPts val="360"/>
              </a:spcBef>
              <a:tabLst>
                <a:tab pos="0" algn="l"/>
              </a:tabLst>
            </a:pPr>
            <a:r>
              <a:rPr lang="en-US" b="1" spc="-1" dirty="0">
                <a:solidFill>
                  <a:srgbClr val="000000"/>
                </a:solidFill>
                <a:latin typeface="Calibri" panose="020F0502020204030204"/>
              </a:rPr>
              <a:t>Calories count formula BMR(Body to mass ratio)= </a:t>
            </a:r>
            <a:r>
              <a:rPr lang="en-US" spc="-1" dirty="0">
                <a:solidFill>
                  <a:srgbClr val="000000"/>
                </a:solidFill>
                <a:latin typeface="Calibri" panose="020F0502020204030204"/>
              </a:rPr>
              <a:t>13.397W + 4.799H -5.677A + 88.362</a:t>
            </a:r>
          </a:p>
          <a:p>
            <a:pPr>
              <a:lnSpc>
                <a:spcPct val="90000"/>
              </a:lnSpc>
              <a:spcBef>
                <a:spcPts val="360"/>
              </a:spcBef>
              <a:tabLst>
                <a:tab pos="0" algn="l"/>
              </a:tabLst>
            </a:pPr>
            <a:r>
              <a:rPr lang="en-US" b="1" spc="-1" dirty="0">
                <a:solidFill>
                  <a:srgbClr val="000000"/>
                </a:solidFill>
                <a:latin typeface="Calibri" panose="020F0502020204030204"/>
              </a:rPr>
              <a:t>Total maintenance calories = </a:t>
            </a:r>
            <a:r>
              <a:rPr lang="en-US" spc="-1" dirty="0">
                <a:solidFill>
                  <a:srgbClr val="000000"/>
                </a:solidFill>
                <a:latin typeface="Calibri" panose="020F0502020204030204"/>
              </a:rPr>
              <a:t>BMR * 1.55</a:t>
            </a:r>
          </a:p>
          <a:p>
            <a:pPr>
              <a:lnSpc>
                <a:spcPct val="90000"/>
              </a:lnSpc>
              <a:spcBef>
                <a:spcPts val="360"/>
              </a:spcBef>
              <a:tabLst>
                <a:tab pos="0" algn="l"/>
              </a:tabLst>
            </a:pPr>
            <a:endParaRPr lang="en-US" spc="-1" dirty="0">
              <a:solidFill>
                <a:srgbClr val="000000"/>
              </a:solidFill>
              <a:latin typeface="Calibri" panose="020F0502020204030204"/>
            </a:endParaRPr>
          </a:p>
          <a:p>
            <a:pPr>
              <a:lnSpc>
                <a:spcPct val="90000"/>
              </a:lnSpc>
              <a:spcBef>
                <a:spcPts val="360"/>
              </a:spcBef>
              <a:tabLst>
                <a:tab pos="0" algn="l"/>
              </a:tabLst>
            </a:pPr>
            <a:r>
              <a:rPr lang="en-US" spc="-1" dirty="0">
                <a:solidFill>
                  <a:srgbClr val="000000"/>
                </a:solidFill>
                <a:latin typeface="Calibri" panose="020F0502020204030204"/>
              </a:rPr>
              <a:t>Like if I suppose my weight is 70kg Height is 171cm and Age is 20 years then</a:t>
            </a:r>
          </a:p>
          <a:p>
            <a:pPr>
              <a:lnSpc>
                <a:spcPct val="90000"/>
              </a:lnSpc>
              <a:spcBef>
                <a:spcPts val="360"/>
              </a:spcBef>
              <a:tabLst>
                <a:tab pos="0" algn="l"/>
              </a:tabLst>
            </a:pPr>
            <a:r>
              <a:rPr lang="en-US" spc="-1" dirty="0">
                <a:solidFill>
                  <a:srgbClr val="000000"/>
                </a:solidFill>
                <a:latin typeface="Calibri" panose="020F0502020204030204"/>
              </a:rPr>
              <a:t>BMR = 13.397×70 = 937 + 4.799×171= 820 - 5.677*20=113 + 88.362 =  1732</a:t>
            </a:r>
          </a:p>
          <a:p>
            <a:pPr>
              <a:lnSpc>
                <a:spcPct val="90000"/>
              </a:lnSpc>
              <a:spcBef>
                <a:spcPts val="360"/>
              </a:spcBef>
              <a:tabLst>
                <a:tab pos="0" algn="l"/>
              </a:tabLst>
            </a:pPr>
            <a:r>
              <a:rPr lang="en-US" spc="-1" dirty="0">
                <a:solidFill>
                  <a:srgbClr val="000000"/>
                </a:solidFill>
                <a:latin typeface="Calibri" panose="020F0502020204030204"/>
              </a:rPr>
              <a:t>Total calories needed = 1732*1.55= 2684 calories</a:t>
            </a:r>
          </a:p>
          <a:p>
            <a:pPr>
              <a:lnSpc>
                <a:spcPct val="90000"/>
              </a:lnSpc>
              <a:spcBef>
                <a:spcPts val="360"/>
              </a:spcBef>
              <a:tabLst>
                <a:tab pos="0" algn="l"/>
              </a:tabLst>
            </a:pPr>
            <a:endParaRPr lang="en-US" spc="-1" dirty="0">
              <a:solidFill>
                <a:srgbClr val="000000"/>
              </a:solidFill>
              <a:latin typeface="Calibri" panose="020F0502020204030204"/>
            </a:endParaRPr>
          </a:p>
        </p:txBody>
      </p:sp>
    </p:spTree>
    <p:extLst>
      <p:ext uri="{BB962C8B-B14F-4D97-AF65-F5344CB8AC3E}">
        <p14:creationId xmlns:p14="http://schemas.microsoft.com/office/powerpoint/2010/main" val="1168438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91847-00CE-23BE-2306-4FE43D3FD85A}"/>
              </a:ext>
            </a:extLst>
          </p:cNvPr>
          <p:cNvSpPr>
            <a:spLocks noGrp="1"/>
          </p:cNvSpPr>
          <p:nvPr>
            <p:ph type="title"/>
          </p:nvPr>
        </p:nvSpPr>
        <p:spPr/>
        <p:txBody>
          <a:bodyPr/>
          <a:lstStyle/>
          <a:p>
            <a:r>
              <a:rPr lang="en-US" sz="4000" dirty="0"/>
              <a:t>Methodology- Using NumPy and Pandas</a:t>
            </a:r>
            <a:endParaRPr lang="en-IN" sz="4000" dirty="0"/>
          </a:p>
        </p:txBody>
      </p:sp>
      <p:sp>
        <p:nvSpPr>
          <p:cNvPr id="7" name="Rectangle 4">
            <a:extLst>
              <a:ext uri="{FF2B5EF4-FFF2-40B4-BE49-F238E27FC236}">
                <a16:creationId xmlns:a16="http://schemas.microsoft.com/office/drawing/2014/main" id="{D1FB6EBC-8B53-821E-0D41-28FCDB88702C}"/>
              </a:ext>
            </a:extLst>
          </p:cNvPr>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BFCC5BB7-F1B2-42AE-FD72-7C5BDB1AFC16}"/>
              </a:ext>
            </a:extLst>
          </p:cNvPr>
          <p:cNvSpPr txBox="1"/>
          <p:nvPr/>
        </p:nvSpPr>
        <p:spPr>
          <a:xfrm>
            <a:off x="756841" y="1284272"/>
            <a:ext cx="10579030" cy="449353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a:ln>
                  <a:noFill/>
                </a:ln>
                <a:solidFill>
                  <a:srgbClr val="0D0D0D"/>
                </a:solidFill>
                <a:effectLst/>
                <a:latin typeface="Söhne"/>
              </a:rPr>
              <a:t>Importing Necessary Libraries</a:t>
            </a:r>
            <a:r>
              <a:rPr kumimoji="0" lang="en-US" altLang="en-US" sz="1600" b="0" i="0" u="none" strike="noStrike" cap="none" normalizeH="0" baseline="0" dirty="0">
                <a:ln>
                  <a:noFill/>
                </a:ln>
                <a:solidFill>
                  <a:srgbClr val="0D0D0D"/>
                </a:solidFill>
                <a:effectLst/>
                <a:latin typeface="Söhne"/>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D0D0D"/>
                </a:solidFill>
                <a:effectLst/>
                <a:latin typeface="Söhne"/>
              </a:rPr>
              <a:t>Pandas and NumPy libraries are imported to facilitate data manipulation and numerical operations.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1" i="0" u="none" strike="noStrike" cap="none" normalizeH="0" baseline="0" dirty="0">
                <a:ln>
                  <a:noFill/>
                </a:ln>
                <a:solidFill>
                  <a:srgbClr val="0D0D0D"/>
                </a:solidFill>
                <a:effectLst/>
                <a:latin typeface="Söhne"/>
              </a:rPr>
              <a:t>Defining the </a:t>
            </a:r>
            <a:r>
              <a:rPr kumimoji="0" lang="en-US" altLang="en-US" b="1" i="0" u="none" strike="noStrike" cap="none" normalizeH="0" baseline="0" dirty="0" err="1">
                <a:ln>
                  <a:noFill/>
                </a:ln>
                <a:solidFill>
                  <a:srgbClr val="0D0D0D"/>
                </a:solidFill>
                <a:effectLst/>
                <a:latin typeface="Söhne Mono"/>
              </a:rPr>
              <a:t>getfood</a:t>
            </a:r>
            <a:r>
              <a:rPr kumimoji="0" lang="en-US" altLang="en-US" sz="1600" b="1" i="0" u="none" strike="noStrike" cap="none" normalizeH="0" baseline="0" dirty="0">
                <a:ln>
                  <a:noFill/>
                </a:ln>
                <a:solidFill>
                  <a:srgbClr val="0D0D0D"/>
                </a:solidFill>
                <a:effectLst/>
                <a:latin typeface="Söhne"/>
              </a:rPr>
              <a:t> Function</a:t>
            </a:r>
            <a:r>
              <a:rPr kumimoji="0" lang="en-US" altLang="en-US" sz="1600" b="0" i="0" u="none" strike="noStrike" cap="none" normalizeH="0" baseline="0" dirty="0">
                <a:ln>
                  <a:noFill/>
                </a:ln>
                <a:solidFill>
                  <a:srgbClr val="0D0D0D"/>
                </a:solidFill>
                <a:effectLst/>
                <a:latin typeface="Söhne"/>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D0D0D"/>
                </a:solidFill>
                <a:effectLst/>
                <a:latin typeface="Söhne"/>
              </a:rPr>
              <a:t>A custom function named</a:t>
            </a:r>
            <a:r>
              <a:rPr kumimoji="0" lang="en-US" altLang="en-US" sz="1200" b="0" i="0" u="none" strike="noStrike" cap="none" normalizeH="0" baseline="0" dirty="0">
                <a:ln>
                  <a:noFill/>
                </a:ln>
                <a:solidFill>
                  <a:srgbClr val="0D0D0D"/>
                </a:solidFill>
                <a:effectLst/>
                <a:latin typeface="Söhne"/>
              </a:rPr>
              <a:t> </a:t>
            </a:r>
            <a:r>
              <a:rPr kumimoji="0" lang="en-US" altLang="en-US" b="1" i="0" u="none" strike="noStrike" cap="none" normalizeH="0" baseline="0" dirty="0" err="1">
                <a:ln>
                  <a:noFill/>
                </a:ln>
                <a:solidFill>
                  <a:srgbClr val="0D0D0D"/>
                </a:solidFill>
                <a:effectLst/>
                <a:latin typeface="Söhne Mono"/>
              </a:rPr>
              <a:t>getfood</a:t>
            </a:r>
            <a:r>
              <a:rPr kumimoji="0" lang="en-US" altLang="en-US" sz="1200" b="0" i="0" u="none" strike="noStrike" cap="none" normalizeH="0" baseline="0" dirty="0">
                <a:ln>
                  <a:noFill/>
                </a:ln>
                <a:solidFill>
                  <a:srgbClr val="0D0D0D"/>
                </a:solidFill>
                <a:effectLst/>
                <a:latin typeface="Söhne"/>
              </a:rPr>
              <a:t> </a:t>
            </a:r>
            <a:r>
              <a:rPr kumimoji="0" lang="en-US" altLang="en-US" sz="1600" b="0" i="0" u="none" strike="noStrike" cap="none" normalizeH="0" baseline="0" dirty="0">
                <a:ln>
                  <a:noFill/>
                </a:ln>
                <a:solidFill>
                  <a:srgbClr val="0D0D0D"/>
                </a:solidFill>
                <a:effectLst/>
                <a:latin typeface="Söhne"/>
              </a:rPr>
              <a:t>is defined to generate food recommendations based on user inputs.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1" i="0" u="none" strike="noStrike" cap="none" normalizeH="0" baseline="0" dirty="0">
                <a:ln>
                  <a:noFill/>
                </a:ln>
                <a:solidFill>
                  <a:srgbClr val="0D0D0D"/>
                </a:solidFill>
                <a:effectLst/>
                <a:latin typeface="Söhne"/>
              </a:rPr>
              <a:t>Reading the CSV File</a:t>
            </a:r>
            <a:r>
              <a:rPr kumimoji="0" lang="en-US" altLang="en-US" sz="1600" b="0" i="0" u="none" strike="noStrike" cap="none" normalizeH="0" baseline="0" dirty="0">
                <a:ln>
                  <a:noFill/>
                </a:ln>
                <a:solidFill>
                  <a:srgbClr val="0D0D0D"/>
                </a:solidFill>
                <a:effectLst/>
                <a:latin typeface="Söhne"/>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D0D0D"/>
                </a:solidFill>
                <a:effectLst/>
                <a:latin typeface="Söhne"/>
              </a:rPr>
              <a:t>The system reads a CSV file ("finalfoodis.csv") containing food data. This file serves as the primary data source for food recommendations.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600" b="1" i="0" u="none" strike="noStrike" cap="none" normalizeH="0" baseline="0" dirty="0">
                <a:ln>
                  <a:noFill/>
                </a:ln>
                <a:solidFill>
                  <a:srgbClr val="0D0D0D"/>
                </a:solidFill>
                <a:effectLst/>
                <a:latin typeface="Söhne"/>
              </a:rPr>
              <a:t>Processing User Inputs</a:t>
            </a:r>
            <a:r>
              <a:rPr kumimoji="0" lang="en-US" altLang="en-US" sz="1600" b="0" i="0" u="none" strike="noStrike" cap="none" normalizeH="0" baseline="0" dirty="0">
                <a:ln>
                  <a:noFill/>
                </a:ln>
                <a:solidFill>
                  <a:srgbClr val="0D0D0D"/>
                </a:solidFill>
                <a:effectLst/>
                <a:latin typeface="Söhne"/>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D0D0D"/>
                </a:solidFill>
                <a:effectLst/>
                <a:latin typeface="Söhne"/>
              </a:rPr>
              <a:t>User inputs such as time of the day, body type, and disease list are processed. Time is standardized to numerical values for easier handling.</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600" b="1" i="0" u="none" strike="noStrike" cap="none" normalizeH="0" baseline="0" dirty="0">
                <a:ln>
                  <a:noFill/>
                </a:ln>
                <a:solidFill>
                  <a:srgbClr val="0D0D0D"/>
                </a:solidFill>
                <a:effectLst/>
                <a:latin typeface="Söhne"/>
              </a:rPr>
              <a:t>Filtering Food Recommendations</a:t>
            </a:r>
            <a:r>
              <a:rPr kumimoji="0" lang="en-US" altLang="en-US" sz="1600" b="0" i="0" u="none" strike="noStrike" cap="none" normalizeH="0" baseline="0" dirty="0">
                <a:ln>
                  <a:noFill/>
                </a:ln>
                <a:solidFill>
                  <a:srgbClr val="0D0D0D"/>
                </a:solidFill>
                <a:effectLst/>
                <a:latin typeface="Söhne"/>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D0D0D"/>
                </a:solidFill>
                <a:effectLst/>
                <a:latin typeface="Söhne"/>
              </a:rPr>
              <a:t>Based on the user inputs, the system filters food recommendations from the dataset. It considers factors like body type and any specified health conditions (e.g., diabetes, hypertension, alcoholism, smoking).</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600" b="1" i="0" u="none" strike="noStrike" cap="none" normalizeH="0" baseline="0" dirty="0">
                <a:ln>
                  <a:noFill/>
                </a:ln>
                <a:solidFill>
                  <a:srgbClr val="0D0D0D"/>
                </a:solidFill>
                <a:effectLst/>
                <a:latin typeface="Söhne"/>
              </a:rPr>
              <a:t>Returning Final Recommendations</a:t>
            </a:r>
            <a:r>
              <a:rPr kumimoji="0" lang="en-US" altLang="en-US" sz="1600" b="0" i="0" u="none" strike="noStrike" cap="none" normalizeH="0" baseline="0" dirty="0">
                <a:ln>
                  <a:noFill/>
                </a:ln>
                <a:solidFill>
                  <a:srgbClr val="0D0D0D"/>
                </a:solidFill>
                <a:effectLst/>
                <a:latin typeface="Söhne"/>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D0D0D"/>
                </a:solidFill>
                <a:effectLst/>
                <a:latin typeface="Söhne"/>
              </a:rPr>
              <a:t>After filtering, the system compiles a list of recommended foods meeting the user's criteria. This list is then returned as the final output of the </a:t>
            </a:r>
            <a:r>
              <a:rPr kumimoji="0" lang="en-US" altLang="en-US" b="1" i="0" u="none" strike="noStrike" cap="none" normalizeH="0" baseline="0" dirty="0" err="1">
                <a:ln>
                  <a:noFill/>
                </a:ln>
                <a:solidFill>
                  <a:srgbClr val="0D0D0D"/>
                </a:solidFill>
                <a:effectLst/>
                <a:latin typeface="Söhne Mono"/>
              </a:rPr>
              <a:t>getfood</a:t>
            </a:r>
            <a:r>
              <a:rPr kumimoji="0" lang="en-US" altLang="en-US" sz="1600" b="0" i="0" u="none" strike="noStrike" cap="none" normalizeH="0" baseline="0" dirty="0">
                <a:ln>
                  <a:noFill/>
                </a:ln>
                <a:solidFill>
                  <a:srgbClr val="0D0D0D"/>
                </a:solidFill>
                <a:effectLst/>
                <a:latin typeface="Söhne"/>
              </a:rPr>
              <a:t> function.</a:t>
            </a:r>
          </a:p>
        </p:txBody>
      </p:sp>
    </p:spTree>
    <p:extLst>
      <p:ext uri="{BB962C8B-B14F-4D97-AF65-F5344CB8AC3E}">
        <p14:creationId xmlns:p14="http://schemas.microsoft.com/office/powerpoint/2010/main" val="3312963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0F3A0-1B79-2275-3549-15CAE7466D84}"/>
              </a:ext>
            </a:extLst>
          </p:cNvPr>
          <p:cNvSpPr>
            <a:spLocks noGrp="1"/>
          </p:cNvSpPr>
          <p:nvPr>
            <p:ph type="title"/>
          </p:nvPr>
        </p:nvSpPr>
        <p:spPr>
          <a:xfrm>
            <a:off x="4702659" y="233788"/>
            <a:ext cx="8390520" cy="1144800"/>
          </a:xfrm>
        </p:spPr>
        <p:txBody>
          <a:bodyPr/>
          <a:lstStyle/>
          <a:p>
            <a:r>
              <a:rPr lang="en-US" dirty="0"/>
              <a:t>KNN</a:t>
            </a:r>
            <a:endParaRPr lang="en-IN" dirty="0"/>
          </a:p>
        </p:txBody>
      </p:sp>
      <p:sp>
        <p:nvSpPr>
          <p:cNvPr id="4" name="Rectangle 1">
            <a:extLst>
              <a:ext uri="{FF2B5EF4-FFF2-40B4-BE49-F238E27FC236}">
                <a16:creationId xmlns:a16="http://schemas.microsoft.com/office/drawing/2014/main" id="{73C15B97-5C90-6C4C-4C36-9BDAE6447F3D}"/>
              </a:ext>
            </a:extLst>
          </p:cNvPr>
          <p:cNvSpPr>
            <a:spLocks noGrp="1" noChangeArrowheads="1"/>
          </p:cNvSpPr>
          <p:nvPr>
            <p:ph type="subTitle"/>
          </p:nvPr>
        </p:nvSpPr>
        <p:spPr bwMode="auto">
          <a:xfrm>
            <a:off x="885159" y="1041023"/>
            <a:ext cx="10421682" cy="58169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none" strike="noStrike" cap="none" normalizeH="0" baseline="0" dirty="0">
                <a:ln>
                  <a:noFill/>
                </a:ln>
                <a:solidFill>
                  <a:srgbClr val="0D0D0D"/>
                </a:solidFill>
                <a:effectLst/>
                <a:latin typeface="Söhne"/>
              </a:rPr>
              <a:t>Dataset Loading</a:t>
            </a:r>
            <a:r>
              <a:rPr kumimoji="0" lang="en-US" altLang="en-US" sz="1400" b="0" i="0" u="none" strike="noStrike" cap="none" normalizeH="0" baseline="0" dirty="0">
                <a:ln>
                  <a:noFill/>
                </a:ln>
                <a:solidFill>
                  <a:srgbClr val="0D0D0D"/>
                </a:solidFill>
                <a:effectLst/>
                <a:latin typeface="Söhne"/>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0D0D0D"/>
                </a:solidFill>
                <a:effectLst/>
                <a:latin typeface="Söhne"/>
              </a:rPr>
              <a:t>The dataset ("finalfoodis.csv") containing food-related information is loaded into memory using the Pandas library. This dataset serves as the primary data source for food recommendations.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a:ln>
                  <a:noFill/>
                </a:ln>
                <a:solidFill>
                  <a:srgbClr val="0D0D0D"/>
                </a:solidFill>
                <a:effectLst/>
                <a:latin typeface="Söhne"/>
              </a:rPr>
              <a:t>Data Filtering</a:t>
            </a:r>
            <a:r>
              <a:rPr kumimoji="0" lang="en-US" altLang="en-US" sz="1400" b="0" i="0" u="none" strike="noStrike" cap="none" normalizeH="0" baseline="0" dirty="0">
                <a:ln>
                  <a:noFill/>
                </a:ln>
                <a:solidFill>
                  <a:srgbClr val="0D0D0D"/>
                </a:solidFill>
                <a:effectLst/>
                <a:latin typeface="Söhne"/>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0D0D0D"/>
                </a:solidFill>
                <a:effectLst/>
                <a:latin typeface="Söhne"/>
              </a:rPr>
              <a:t>Based on the user inputs (time, body type, and disease list), the dataset is filtered to include only relevant entries. Foods are filtered based on their suitability for the specified time, body type, and absence of any listed diseases.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1" i="0" u="none" strike="noStrike" cap="none" normalizeH="0" baseline="0" dirty="0">
                <a:ln>
                  <a:noFill/>
                </a:ln>
                <a:solidFill>
                  <a:srgbClr val="0D0D0D"/>
                </a:solidFill>
                <a:effectLst/>
                <a:latin typeface="Söhne"/>
              </a:rPr>
              <a:t>Feature Preparation</a:t>
            </a:r>
            <a:r>
              <a:rPr kumimoji="0" lang="en-US" altLang="en-US" sz="1400" b="0" i="0" u="none" strike="noStrike" cap="none" normalizeH="0" baseline="0" dirty="0">
                <a:ln>
                  <a:noFill/>
                </a:ln>
                <a:solidFill>
                  <a:srgbClr val="0D0D0D"/>
                </a:solidFill>
                <a:effectLst/>
                <a:latin typeface="Söhne"/>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0D0D0D"/>
                </a:solidFill>
                <a:effectLst/>
                <a:latin typeface="Söhne"/>
              </a:rPr>
              <a:t>Features for the K-Nearest Neighbors (KNN) algorithm are prepared from the filtered dataset. Non-feature columns such as 'food', 'time', and 'label' are excluded from the feature set.</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400" b="1" i="0" u="none" strike="noStrike" cap="none" normalizeH="0" baseline="0" dirty="0">
                <a:ln>
                  <a:noFill/>
                </a:ln>
                <a:solidFill>
                  <a:srgbClr val="0D0D0D"/>
                </a:solidFill>
                <a:effectLst/>
                <a:latin typeface="Söhne"/>
              </a:rPr>
              <a:t>Model Initialization and Fitting</a:t>
            </a:r>
            <a:r>
              <a:rPr kumimoji="0" lang="en-US" altLang="en-US" sz="1400" b="0" i="0" u="none" strike="noStrike" cap="none" normalizeH="0" baseline="0" dirty="0">
                <a:ln>
                  <a:noFill/>
                </a:ln>
                <a:solidFill>
                  <a:srgbClr val="0D0D0D"/>
                </a:solidFill>
                <a:effectLst/>
                <a:latin typeface="Söhne"/>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0D0D0D"/>
                </a:solidFill>
                <a:effectLst/>
                <a:latin typeface="Söhne"/>
              </a:rPr>
              <a:t>A KNN model is initialized with a specified number of neighbors (in this case, 5). The model is then trained on the prepared feature set to learn the underlying patterns in the data.</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400" b="1" i="0" u="none" strike="noStrike" cap="none" normalizeH="0" baseline="0" dirty="0">
                <a:ln>
                  <a:noFill/>
                </a:ln>
                <a:solidFill>
                  <a:srgbClr val="0D0D0D"/>
                </a:solidFill>
                <a:effectLst/>
                <a:latin typeface="Söhne"/>
              </a:rPr>
              <a:t>Sampling a Food Item</a:t>
            </a:r>
            <a:r>
              <a:rPr kumimoji="0" lang="en-US" altLang="en-US" sz="1400" b="0" i="0" u="none" strike="noStrike" cap="none" normalizeH="0" baseline="0" dirty="0">
                <a:ln>
                  <a:noFill/>
                </a:ln>
                <a:solidFill>
                  <a:srgbClr val="0D0D0D"/>
                </a:solidFill>
                <a:effectLst/>
                <a:latin typeface="Söhne"/>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0D0D0D"/>
                </a:solidFill>
                <a:effectLst/>
                <a:latin typeface="Söhne"/>
              </a:rPr>
              <a:t>To generate recommendations, a single food item is randomly sampled from the filtered dataset. This food item serves as the reference point for finding similar foods using the KNN algorithm.</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400" b="1" i="0" u="none" strike="noStrike" cap="none" normalizeH="0" baseline="0" dirty="0">
                <a:ln>
                  <a:noFill/>
                </a:ln>
                <a:solidFill>
                  <a:srgbClr val="0D0D0D"/>
                </a:solidFill>
                <a:effectLst/>
                <a:latin typeface="Söhne"/>
              </a:rPr>
              <a:t>Finding Nearest Neighbors</a:t>
            </a:r>
            <a:r>
              <a:rPr kumimoji="0" lang="en-US" altLang="en-US" sz="1400" b="0" i="0" u="none" strike="noStrike" cap="none" normalizeH="0" baseline="0" dirty="0">
                <a:ln>
                  <a:noFill/>
                </a:ln>
                <a:solidFill>
                  <a:srgbClr val="0D0D0D"/>
                </a:solidFill>
                <a:effectLst/>
                <a:latin typeface="Söhne"/>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0D0D0D"/>
                </a:solidFill>
                <a:effectLst/>
                <a:latin typeface="Söhne"/>
              </a:rPr>
              <a:t>Using the trained KNN model, the nearest neighbors (foods) to the sampled food item are identified based on their feature similarity. The distances and indices of these nearest neighbors are computed.</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400" b="1" i="0" u="none" strike="noStrike" cap="none" normalizeH="0" baseline="0" dirty="0">
                <a:ln>
                  <a:noFill/>
                </a:ln>
                <a:solidFill>
                  <a:srgbClr val="0D0D0D"/>
                </a:solidFill>
                <a:effectLst/>
                <a:latin typeface="Söhne"/>
              </a:rPr>
              <a:t>Generating Recommendations</a:t>
            </a:r>
            <a:r>
              <a:rPr kumimoji="0" lang="en-US" altLang="en-US" sz="1400" b="0" i="0" u="none" strike="noStrike" cap="none" normalizeH="0" baseline="0" dirty="0">
                <a:ln>
                  <a:noFill/>
                </a:ln>
                <a:solidFill>
                  <a:srgbClr val="0D0D0D"/>
                </a:solidFill>
                <a:effectLst/>
                <a:latin typeface="Söhne"/>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0D0D0D"/>
                </a:solidFill>
                <a:effectLst/>
                <a:latin typeface="Söhne"/>
              </a:rPr>
              <a:t>The food items corresponding to the indices of the nearest neighbors are retrieved from the filtered dataset. These foods are considered as the recommended options for the user, based on their similarity to the sampled food item.</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1400" b="1" i="0" u="none" strike="noStrike" cap="none" normalizeH="0" baseline="0" dirty="0">
                <a:ln>
                  <a:noFill/>
                </a:ln>
                <a:solidFill>
                  <a:srgbClr val="0D0D0D"/>
                </a:solidFill>
                <a:effectLst/>
                <a:latin typeface="Söhne"/>
              </a:rPr>
              <a:t>Output</a:t>
            </a:r>
            <a:r>
              <a:rPr kumimoji="0" lang="en-US" altLang="en-US" sz="1400" b="0" i="0" u="none" strike="noStrike" cap="none" normalizeH="0" baseline="0" dirty="0">
                <a:ln>
                  <a:noFill/>
                </a:ln>
                <a:solidFill>
                  <a:srgbClr val="0D0D0D"/>
                </a:solidFill>
                <a:effectLst/>
                <a:latin typeface="Söhne"/>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0D0D0D"/>
                </a:solidFill>
                <a:effectLst/>
                <a:latin typeface="Söhne"/>
              </a:rPr>
              <a:t>The recommended foods are returned as the output of the </a:t>
            </a:r>
            <a:r>
              <a:rPr kumimoji="0" lang="en-US" altLang="en-US" sz="1800" b="1" i="0" u="none" strike="noStrike" cap="none" normalizeH="0" baseline="0" dirty="0" err="1">
                <a:ln>
                  <a:noFill/>
                </a:ln>
                <a:solidFill>
                  <a:srgbClr val="0D0D0D"/>
                </a:solidFill>
                <a:effectLst/>
                <a:latin typeface="Söhne Mono"/>
              </a:rPr>
              <a:t>get_food_recommendations</a:t>
            </a:r>
            <a:r>
              <a:rPr kumimoji="0" lang="en-US" altLang="en-US" sz="1050" b="0" i="0" u="none" strike="noStrike" cap="none" normalizeH="0" baseline="0" dirty="0">
                <a:ln>
                  <a:noFill/>
                </a:ln>
                <a:solidFill>
                  <a:srgbClr val="0D0D0D"/>
                </a:solidFill>
                <a:effectLst/>
                <a:latin typeface="Söhne"/>
              </a:rPr>
              <a:t> </a:t>
            </a:r>
            <a:r>
              <a:rPr kumimoji="0" lang="en-US" altLang="en-US" sz="1400" b="0" i="0" u="none" strike="noStrike" cap="none" normalizeH="0" baseline="0" dirty="0">
                <a:ln>
                  <a:noFill/>
                </a:ln>
                <a:solidFill>
                  <a:srgbClr val="0D0D0D"/>
                </a:solidFill>
                <a:effectLst/>
                <a:latin typeface="Söhne"/>
              </a:rPr>
              <a:t>function, ready for presentation to the user.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43985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D89BF5-B269-FB31-74F3-860DF31EADCD}"/>
            </a:ext>
          </a:extLst>
        </p:cNvPr>
        <p:cNvGrpSpPr/>
        <p:nvPr/>
      </p:nvGrpSpPr>
      <p:grpSpPr>
        <a:xfrm>
          <a:off x="0" y="0"/>
          <a:ext cx="0" cy="0"/>
          <a:chOff x="0" y="0"/>
          <a:chExt cx="0" cy="0"/>
        </a:xfrm>
      </p:grpSpPr>
      <p:sp>
        <p:nvSpPr>
          <p:cNvPr id="117" name="CustomShape 1">
            <a:extLst>
              <a:ext uri="{FF2B5EF4-FFF2-40B4-BE49-F238E27FC236}">
                <a16:creationId xmlns:a16="http://schemas.microsoft.com/office/drawing/2014/main" id="{3FDD21DC-3E94-0B58-B546-511BBB85D4E2}"/>
              </a:ext>
            </a:extLst>
          </p:cNvPr>
          <p:cNvSpPr/>
          <p:nvPr/>
        </p:nvSpPr>
        <p:spPr>
          <a:xfrm>
            <a:off x="816840" y="1325340"/>
            <a:ext cx="10350720" cy="711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gn="ctr">
              <a:lnSpc>
                <a:spcPct val="90000"/>
              </a:lnSpc>
              <a:spcBef>
                <a:spcPts val="1000"/>
              </a:spcBef>
              <a:tabLst>
                <a:tab pos="0" algn="l"/>
              </a:tabLst>
            </a:pPr>
            <a:r>
              <a:rPr lang="en-US" sz="1800" b="1" kern="1200" spc="-1" dirty="0">
                <a:solidFill>
                  <a:srgbClr val="000000"/>
                </a:solidFill>
                <a:effectLst/>
                <a:latin typeface="Arial" panose="020B0604020202020204" pitchFamily="34" charset="0"/>
                <a:ea typeface="DejaVu Sans"/>
                <a:cs typeface="DejaVu Sans"/>
              </a:rPr>
              <a:t>METHODOLOGY </a:t>
            </a:r>
            <a:endParaRPr lang="en-US" sz="2800" dirty="0">
              <a:effectLst/>
            </a:endParaRPr>
          </a:p>
          <a:p>
            <a:pPr algn="ctr">
              <a:lnSpc>
                <a:spcPct val="90000"/>
              </a:lnSpc>
              <a:spcBef>
                <a:spcPts val="1000"/>
              </a:spcBef>
              <a:tabLst>
                <a:tab pos="0" algn="l"/>
              </a:tabLst>
            </a:pPr>
            <a:endParaRPr lang="en-IN" sz="2800" b="1" strike="noStrike" spc="-1" dirty="0">
              <a:solidFill>
                <a:srgbClr val="000000"/>
              </a:solidFill>
              <a:latin typeface="Arial" panose="020B0604020202020204"/>
            </a:endParaRPr>
          </a:p>
        </p:txBody>
      </p:sp>
      <p:sp>
        <p:nvSpPr>
          <p:cNvPr id="118" name="CustomShape 2">
            <a:extLst>
              <a:ext uri="{FF2B5EF4-FFF2-40B4-BE49-F238E27FC236}">
                <a16:creationId xmlns:a16="http://schemas.microsoft.com/office/drawing/2014/main" id="{FFA0A329-77C8-7579-9A28-EFDDB0819226}"/>
              </a:ext>
            </a:extLst>
          </p:cNvPr>
          <p:cNvSpPr/>
          <p:nvPr/>
        </p:nvSpPr>
        <p:spPr>
          <a:xfrm>
            <a:off x="3178440" y="396000"/>
            <a:ext cx="8881560" cy="474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r">
              <a:lnSpc>
                <a:spcPct val="100000"/>
              </a:lnSpc>
              <a:tabLst>
                <a:tab pos="0" algn="l"/>
              </a:tabLst>
            </a:pPr>
            <a:r>
              <a:rPr lang="en-US" sz="1800" b="1" strike="noStrike" spc="-1">
                <a:solidFill>
                  <a:srgbClr val="1C4587"/>
                </a:solidFill>
                <a:latin typeface="Arial" panose="020B0604020202020204"/>
                <a:ea typeface="Arial" panose="020B0604020202020204"/>
              </a:rPr>
              <a:t>KIET Group of Institutions, Ghaziabad</a:t>
            </a:r>
            <a:endParaRPr lang="en-IN" sz="1800" b="0" strike="noStrike" spc="-1">
              <a:solidFill>
                <a:srgbClr val="000000"/>
              </a:solidFill>
              <a:latin typeface="Arial" panose="020B0604020202020204"/>
            </a:endParaRPr>
          </a:p>
        </p:txBody>
      </p:sp>
      <p:sp>
        <p:nvSpPr>
          <p:cNvPr id="119" name="CustomShape 3">
            <a:extLst>
              <a:ext uri="{FF2B5EF4-FFF2-40B4-BE49-F238E27FC236}">
                <a16:creationId xmlns:a16="http://schemas.microsoft.com/office/drawing/2014/main" id="{1EC9C234-DB7C-789A-886A-0C50CACDDBD9}"/>
              </a:ext>
            </a:extLst>
          </p:cNvPr>
          <p:cNvSpPr/>
          <p:nvPr/>
        </p:nvSpPr>
        <p:spPr>
          <a:xfrm>
            <a:off x="360000" y="2547000"/>
            <a:ext cx="11160000" cy="3382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360"/>
              </a:spcBef>
              <a:tabLst>
                <a:tab pos="0" algn="l"/>
              </a:tabLst>
            </a:pPr>
            <a:endParaRPr lang="en-IN" sz="1800" b="0" strike="noStrike" spc="-1" dirty="0">
              <a:solidFill>
                <a:srgbClr val="000000"/>
              </a:solidFill>
              <a:latin typeface="Arial" panose="020B0604020202020204"/>
            </a:endParaRPr>
          </a:p>
        </p:txBody>
      </p:sp>
      <p:sp>
        <p:nvSpPr>
          <p:cNvPr id="120" name="CustomShape 4">
            <a:extLst>
              <a:ext uri="{FF2B5EF4-FFF2-40B4-BE49-F238E27FC236}">
                <a16:creationId xmlns:a16="http://schemas.microsoft.com/office/drawing/2014/main" id="{82042384-5B92-32A3-5F40-6281A5DE6B61}"/>
              </a:ext>
            </a:extLst>
          </p:cNvPr>
          <p:cNvSpPr/>
          <p:nvPr/>
        </p:nvSpPr>
        <p:spPr>
          <a:xfrm>
            <a:off x="216000" y="6550560"/>
            <a:ext cx="2514240" cy="319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200" b="0" strike="noStrike" spc="-1" dirty="0">
              <a:solidFill>
                <a:srgbClr val="000000"/>
              </a:solidFill>
              <a:latin typeface="Arial" panose="020B0604020202020204"/>
            </a:endParaRPr>
          </a:p>
        </p:txBody>
      </p:sp>
      <p:sp>
        <p:nvSpPr>
          <p:cNvPr id="121" name="CustomShape 5">
            <a:extLst>
              <a:ext uri="{FF2B5EF4-FFF2-40B4-BE49-F238E27FC236}">
                <a16:creationId xmlns:a16="http://schemas.microsoft.com/office/drawing/2014/main" id="{B8519781-203A-4914-177B-AF2DD545E3AB}"/>
              </a:ext>
            </a:extLst>
          </p:cNvPr>
          <p:cNvSpPr/>
          <p:nvPr/>
        </p:nvSpPr>
        <p:spPr>
          <a:xfrm>
            <a:off x="10994040" y="6356520"/>
            <a:ext cx="347040" cy="352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tabLst>
                <a:tab pos="0" algn="l"/>
              </a:tabLst>
            </a:pPr>
            <a:fld id="{51D2646A-3058-4677-AD42-FB53A28AC298}" type="slidenum">
              <a:rPr lang="en-US" sz="1200" b="0" strike="noStrike" spc="-1">
                <a:solidFill>
                  <a:srgbClr val="888888"/>
                </a:solidFill>
                <a:latin typeface="Arial" panose="020B0604020202020204"/>
                <a:ea typeface="Arial" panose="020B0604020202020204"/>
              </a:rPr>
              <a:t>7</a:t>
            </a:fld>
            <a:endParaRPr lang="en-IN" sz="1200" b="0" strike="noStrike" spc="-1">
              <a:solidFill>
                <a:srgbClr val="000000"/>
              </a:solidFill>
              <a:latin typeface="Arial" panose="020B0604020202020204"/>
            </a:endParaRPr>
          </a:p>
        </p:txBody>
      </p:sp>
      <p:sp>
        <p:nvSpPr>
          <p:cNvPr id="2" name="TextBox 1">
            <a:extLst>
              <a:ext uri="{FF2B5EF4-FFF2-40B4-BE49-F238E27FC236}">
                <a16:creationId xmlns:a16="http://schemas.microsoft.com/office/drawing/2014/main" id="{828BC523-46D3-4C87-EE07-9960EC9636B4}"/>
              </a:ext>
            </a:extLst>
          </p:cNvPr>
          <p:cNvSpPr txBox="1"/>
          <p:nvPr/>
        </p:nvSpPr>
        <p:spPr>
          <a:xfrm>
            <a:off x="360000" y="2004940"/>
            <a:ext cx="39084417" cy="3948773"/>
          </a:xfrm>
          <a:prstGeom prst="rect">
            <a:avLst/>
          </a:prstGeom>
          <a:noFill/>
        </p:spPr>
        <p:txBody>
          <a:bodyPr wrap="square" rtlCol="0">
            <a:spAutoFit/>
          </a:bodyPr>
          <a:lstStyle/>
          <a:p>
            <a:pPr marL="285750" indent="-285750">
              <a:lnSpc>
                <a:spcPct val="90000"/>
              </a:lnSpc>
              <a:spcBef>
                <a:spcPts val="360"/>
              </a:spcBef>
              <a:buFont typeface="Arial" panose="020B0604020202020204" pitchFamily="34" charset="0"/>
              <a:buChar char="•"/>
              <a:tabLst>
                <a:tab pos="0" algn="l"/>
              </a:tabLst>
            </a:pPr>
            <a:r>
              <a:rPr lang="en-US" spc="-1" dirty="0">
                <a:solidFill>
                  <a:srgbClr val="000000"/>
                </a:solidFill>
                <a:latin typeface="Calibri" panose="020F0502020204030204"/>
              </a:rPr>
              <a:t>After allowing the user to choose between Fat Loss or Muscle Gain, with these being the only two options available, </a:t>
            </a:r>
          </a:p>
          <a:p>
            <a:pPr>
              <a:lnSpc>
                <a:spcPct val="90000"/>
              </a:lnSpc>
              <a:spcBef>
                <a:spcPts val="360"/>
              </a:spcBef>
              <a:tabLst>
                <a:tab pos="0" algn="l"/>
              </a:tabLst>
            </a:pPr>
            <a:r>
              <a:rPr lang="en-US" spc="-1" dirty="0">
                <a:solidFill>
                  <a:srgbClr val="000000"/>
                </a:solidFill>
                <a:latin typeface="Calibri" panose="020F0502020204030204"/>
              </a:rPr>
              <a:t>     let's say the user opts for Muscle Gain. </a:t>
            </a:r>
          </a:p>
          <a:p>
            <a:pPr>
              <a:lnSpc>
                <a:spcPct val="90000"/>
              </a:lnSpc>
              <a:spcBef>
                <a:spcPts val="360"/>
              </a:spcBef>
              <a:tabLst>
                <a:tab pos="0" algn="l"/>
              </a:tabLst>
            </a:pPr>
            <a:r>
              <a:rPr lang="en-US" spc="-1" dirty="0">
                <a:solidFill>
                  <a:srgbClr val="000000"/>
                </a:solidFill>
                <a:latin typeface="Calibri" panose="020F0502020204030204"/>
              </a:rPr>
              <a:t>     In that case, we will guide them to consume an additional 300 calories above their maintenance calorie level, </a:t>
            </a:r>
          </a:p>
          <a:p>
            <a:pPr>
              <a:lnSpc>
                <a:spcPct val="90000"/>
              </a:lnSpc>
              <a:spcBef>
                <a:spcPts val="360"/>
              </a:spcBef>
              <a:tabLst>
                <a:tab pos="0" algn="l"/>
              </a:tabLst>
            </a:pPr>
            <a:r>
              <a:rPr lang="en-US" spc="-1" dirty="0">
                <a:solidFill>
                  <a:srgbClr val="000000"/>
                </a:solidFill>
                <a:latin typeface="Calibri" panose="020F0502020204030204"/>
              </a:rPr>
              <a:t>     which is set at 2500. This would mean a daily intake of 2800 calories.</a:t>
            </a:r>
          </a:p>
          <a:p>
            <a:pPr marL="285750" indent="-285750">
              <a:lnSpc>
                <a:spcPct val="90000"/>
              </a:lnSpc>
              <a:spcBef>
                <a:spcPts val="360"/>
              </a:spcBef>
              <a:buFont typeface="Arial" panose="020B0604020202020204" pitchFamily="34" charset="0"/>
              <a:buChar char="•"/>
              <a:tabLst>
                <a:tab pos="0" algn="l"/>
              </a:tabLst>
            </a:pPr>
            <a:endParaRPr lang="en-US" spc="-1" dirty="0">
              <a:solidFill>
                <a:srgbClr val="000000"/>
              </a:solidFill>
              <a:latin typeface="Calibri" panose="020F0502020204030204"/>
            </a:endParaRPr>
          </a:p>
          <a:p>
            <a:pPr marL="285750" indent="-285750">
              <a:lnSpc>
                <a:spcPct val="90000"/>
              </a:lnSpc>
              <a:spcBef>
                <a:spcPts val="360"/>
              </a:spcBef>
              <a:buFont typeface="Arial" panose="020B0604020202020204" pitchFamily="34" charset="0"/>
              <a:buChar char="•"/>
              <a:tabLst>
                <a:tab pos="0" algn="l"/>
              </a:tabLst>
            </a:pPr>
            <a:r>
              <a:rPr lang="en-US" spc="-1" dirty="0">
                <a:solidFill>
                  <a:srgbClr val="000000"/>
                </a:solidFill>
                <a:latin typeface="Calibri" panose="020F0502020204030204"/>
              </a:rPr>
              <a:t>Following this, we aim to provide the user with a comprehensive diet plan tailored for muscle gain over a week, </a:t>
            </a:r>
          </a:p>
          <a:p>
            <a:pPr>
              <a:lnSpc>
                <a:spcPct val="90000"/>
              </a:lnSpc>
              <a:spcBef>
                <a:spcPts val="360"/>
              </a:spcBef>
              <a:tabLst>
                <a:tab pos="0" algn="l"/>
              </a:tabLst>
            </a:pPr>
            <a:r>
              <a:rPr lang="en-US" spc="-1" dirty="0">
                <a:solidFill>
                  <a:srgbClr val="000000"/>
                </a:solidFill>
                <a:latin typeface="Calibri" panose="020F0502020204030204"/>
              </a:rPr>
              <a:t>      inclusive of detailed information on calories and macronutrients. </a:t>
            </a:r>
          </a:p>
          <a:p>
            <a:pPr>
              <a:lnSpc>
                <a:spcPct val="90000"/>
              </a:lnSpc>
              <a:spcBef>
                <a:spcPts val="360"/>
              </a:spcBef>
              <a:tabLst>
                <a:tab pos="0" algn="l"/>
              </a:tabLst>
            </a:pPr>
            <a:r>
              <a:rPr lang="en-US" spc="-1" dirty="0">
                <a:solidFill>
                  <a:srgbClr val="000000"/>
                </a:solidFill>
                <a:latin typeface="Calibri" panose="020F0502020204030204"/>
              </a:rPr>
              <a:t>     The plan will feature recipes for various dishes, accompanied by integrated YouTube videos demonstrating the </a:t>
            </a:r>
          </a:p>
          <a:p>
            <a:pPr>
              <a:lnSpc>
                <a:spcPct val="90000"/>
              </a:lnSpc>
              <a:spcBef>
                <a:spcPts val="360"/>
              </a:spcBef>
              <a:tabLst>
                <a:tab pos="0" algn="l"/>
              </a:tabLst>
            </a:pPr>
            <a:r>
              <a:rPr lang="en-US" spc="-1" dirty="0">
                <a:solidFill>
                  <a:srgbClr val="000000"/>
                </a:solidFill>
                <a:latin typeface="Calibri" panose="020F0502020204030204"/>
              </a:rPr>
              <a:t>      preparation process. </a:t>
            </a:r>
          </a:p>
          <a:p>
            <a:pPr>
              <a:lnSpc>
                <a:spcPct val="90000"/>
              </a:lnSpc>
              <a:spcBef>
                <a:spcPts val="360"/>
              </a:spcBef>
              <a:tabLst>
                <a:tab pos="0" algn="l"/>
              </a:tabLst>
            </a:pPr>
            <a:r>
              <a:rPr lang="en-US" spc="-1" dirty="0">
                <a:solidFill>
                  <a:srgbClr val="000000"/>
                </a:solidFill>
                <a:latin typeface="Calibri" panose="020F0502020204030204"/>
              </a:rPr>
              <a:t>     Additionally, we will furnish the user with a customized workout plan for the entire week.</a:t>
            </a:r>
          </a:p>
          <a:p>
            <a:pPr marL="285750" indent="-285750">
              <a:lnSpc>
                <a:spcPct val="90000"/>
              </a:lnSpc>
              <a:spcBef>
                <a:spcPts val="360"/>
              </a:spcBef>
              <a:buFont typeface="Arial" panose="020B0604020202020204" pitchFamily="34" charset="0"/>
              <a:buChar char="•"/>
              <a:tabLst>
                <a:tab pos="0" algn="l"/>
              </a:tabLst>
            </a:pPr>
            <a:endParaRPr lang="en-US" spc="-1" dirty="0">
              <a:solidFill>
                <a:srgbClr val="000000"/>
              </a:solidFill>
              <a:latin typeface="Calibri" panose="020F0502020204030204"/>
            </a:endParaRPr>
          </a:p>
          <a:p>
            <a:pPr marL="285750" indent="-285750">
              <a:lnSpc>
                <a:spcPct val="90000"/>
              </a:lnSpc>
              <a:spcBef>
                <a:spcPts val="360"/>
              </a:spcBef>
              <a:buFont typeface="Arial" panose="020B0604020202020204" pitchFamily="34" charset="0"/>
              <a:buChar char="•"/>
              <a:tabLst>
                <a:tab pos="0" algn="l"/>
              </a:tabLst>
            </a:pPr>
            <a:r>
              <a:rPr lang="en-US" spc="-1" dirty="0">
                <a:solidFill>
                  <a:srgbClr val="000000"/>
                </a:solidFill>
                <a:latin typeface="Calibri" panose="020F0502020204030204"/>
              </a:rPr>
              <a:t>To enhance user engagement, our app will send timely notifications, such as reminders to stay hydrated or dietary advice. </a:t>
            </a:r>
          </a:p>
          <a:p>
            <a:pPr>
              <a:lnSpc>
                <a:spcPct val="90000"/>
              </a:lnSpc>
              <a:spcBef>
                <a:spcPts val="360"/>
              </a:spcBef>
              <a:tabLst>
                <a:tab pos="0" algn="l"/>
              </a:tabLst>
            </a:pPr>
            <a:r>
              <a:rPr lang="en-US" spc="-1" dirty="0">
                <a:solidFill>
                  <a:srgbClr val="000000"/>
                </a:solidFill>
                <a:latin typeface="Calibri" panose="020F0502020204030204"/>
              </a:rPr>
              <a:t>     This approach mirrors the notification system employed by popular applications like Swiggy and Zomato.</a:t>
            </a:r>
          </a:p>
        </p:txBody>
      </p:sp>
    </p:spTree>
    <p:extLst>
      <p:ext uri="{BB962C8B-B14F-4D97-AF65-F5344CB8AC3E}">
        <p14:creationId xmlns:p14="http://schemas.microsoft.com/office/powerpoint/2010/main" val="4251107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D89BF5-B269-FB31-74F3-860DF31EADCD}"/>
            </a:ext>
          </a:extLst>
        </p:cNvPr>
        <p:cNvGrpSpPr/>
        <p:nvPr/>
      </p:nvGrpSpPr>
      <p:grpSpPr>
        <a:xfrm>
          <a:off x="0" y="0"/>
          <a:ext cx="0" cy="0"/>
          <a:chOff x="0" y="0"/>
          <a:chExt cx="0" cy="0"/>
        </a:xfrm>
      </p:grpSpPr>
      <p:sp>
        <p:nvSpPr>
          <p:cNvPr id="117" name="CustomShape 1">
            <a:extLst>
              <a:ext uri="{FF2B5EF4-FFF2-40B4-BE49-F238E27FC236}">
                <a16:creationId xmlns:a16="http://schemas.microsoft.com/office/drawing/2014/main" id="{3FDD21DC-3E94-0B58-B546-511BBB85D4E2}"/>
              </a:ext>
            </a:extLst>
          </p:cNvPr>
          <p:cNvSpPr/>
          <p:nvPr/>
        </p:nvSpPr>
        <p:spPr>
          <a:xfrm>
            <a:off x="920640" y="1196976"/>
            <a:ext cx="10350720" cy="44689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gn="ctr">
              <a:lnSpc>
                <a:spcPct val="90000"/>
              </a:lnSpc>
              <a:spcBef>
                <a:spcPts val="1000"/>
              </a:spcBef>
              <a:tabLst>
                <a:tab pos="0" algn="l"/>
              </a:tabLst>
            </a:pPr>
            <a:r>
              <a:rPr lang="en-IN" sz="2400" b="1" strike="noStrike" spc="-1" dirty="0">
                <a:solidFill>
                  <a:srgbClr val="000000"/>
                </a:solidFill>
                <a:latin typeface="Arial" panose="020B0604020202020204"/>
              </a:rPr>
              <a:t>Machine Learning Algorithm for recommendation</a:t>
            </a:r>
          </a:p>
        </p:txBody>
      </p:sp>
      <p:sp>
        <p:nvSpPr>
          <p:cNvPr id="118" name="CustomShape 2">
            <a:extLst>
              <a:ext uri="{FF2B5EF4-FFF2-40B4-BE49-F238E27FC236}">
                <a16:creationId xmlns:a16="http://schemas.microsoft.com/office/drawing/2014/main" id="{FFA0A329-77C8-7579-9A28-EFDDB0819226}"/>
              </a:ext>
            </a:extLst>
          </p:cNvPr>
          <p:cNvSpPr/>
          <p:nvPr/>
        </p:nvSpPr>
        <p:spPr>
          <a:xfrm>
            <a:off x="3178440" y="396000"/>
            <a:ext cx="8881560" cy="474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r">
              <a:lnSpc>
                <a:spcPct val="100000"/>
              </a:lnSpc>
              <a:tabLst>
                <a:tab pos="0" algn="l"/>
              </a:tabLst>
            </a:pPr>
            <a:r>
              <a:rPr lang="en-US" sz="1800" b="1" strike="noStrike" spc="-1">
                <a:solidFill>
                  <a:srgbClr val="1C4587"/>
                </a:solidFill>
                <a:latin typeface="Arial" panose="020B0604020202020204"/>
                <a:ea typeface="Arial" panose="020B0604020202020204"/>
              </a:rPr>
              <a:t>KIET Group of Institutions, Ghaziabad</a:t>
            </a:r>
            <a:endParaRPr lang="en-IN" sz="1800" b="0" strike="noStrike" spc="-1">
              <a:solidFill>
                <a:srgbClr val="000000"/>
              </a:solidFill>
              <a:latin typeface="Arial" panose="020B0604020202020204"/>
            </a:endParaRPr>
          </a:p>
        </p:txBody>
      </p:sp>
      <p:sp>
        <p:nvSpPr>
          <p:cNvPr id="119" name="CustomShape 3">
            <a:extLst>
              <a:ext uri="{FF2B5EF4-FFF2-40B4-BE49-F238E27FC236}">
                <a16:creationId xmlns:a16="http://schemas.microsoft.com/office/drawing/2014/main" id="{1EC9C234-DB7C-789A-886A-0C50CACDDBD9}"/>
              </a:ext>
            </a:extLst>
          </p:cNvPr>
          <p:cNvSpPr/>
          <p:nvPr/>
        </p:nvSpPr>
        <p:spPr>
          <a:xfrm>
            <a:off x="360000" y="2547000"/>
            <a:ext cx="11160000" cy="3382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360"/>
              </a:spcBef>
              <a:tabLst>
                <a:tab pos="0" algn="l"/>
              </a:tabLst>
            </a:pPr>
            <a:endParaRPr lang="en-IN" sz="1800" b="0" strike="noStrike" spc="-1" dirty="0">
              <a:solidFill>
                <a:srgbClr val="000000"/>
              </a:solidFill>
              <a:latin typeface="Arial" panose="020B0604020202020204"/>
            </a:endParaRPr>
          </a:p>
        </p:txBody>
      </p:sp>
      <p:sp>
        <p:nvSpPr>
          <p:cNvPr id="120" name="CustomShape 4">
            <a:extLst>
              <a:ext uri="{FF2B5EF4-FFF2-40B4-BE49-F238E27FC236}">
                <a16:creationId xmlns:a16="http://schemas.microsoft.com/office/drawing/2014/main" id="{82042384-5B92-32A3-5F40-6281A5DE6B61}"/>
              </a:ext>
            </a:extLst>
          </p:cNvPr>
          <p:cNvSpPr/>
          <p:nvPr/>
        </p:nvSpPr>
        <p:spPr>
          <a:xfrm>
            <a:off x="216000" y="6550560"/>
            <a:ext cx="2514240" cy="319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200" b="0" strike="noStrike" spc="-1" dirty="0">
              <a:solidFill>
                <a:srgbClr val="000000"/>
              </a:solidFill>
              <a:latin typeface="Arial" panose="020B0604020202020204"/>
            </a:endParaRPr>
          </a:p>
        </p:txBody>
      </p:sp>
      <p:sp>
        <p:nvSpPr>
          <p:cNvPr id="121" name="CustomShape 5">
            <a:extLst>
              <a:ext uri="{FF2B5EF4-FFF2-40B4-BE49-F238E27FC236}">
                <a16:creationId xmlns:a16="http://schemas.microsoft.com/office/drawing/2014/main" id="{B8519781-203A-4914-177B-AF2DD545E3AB}"/>
              </a:ext>
            </a:extLst>
          </p:cNvPr>
          <p:cNvSpPr/>
          <p:nvPr/>
        </p:nvSpPr>
        <p:spPr>
          <a:xfrm>
            <a:off x="10994040" y="6356520"/>
            <a:ext cx="347040" cy="352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tabLst>
                <a:tab pos="0" algn="l"/>
              </a:tabLst>
            </a:pPr>
            <a:fld id="{51D2646A-3058-4677-AD42-FB53A28AC298}" type="slidenum">
              <a:rPr lang="en-US" sz="1200" b="0" strike="noStrike" spc="-1">
                <a:solidFill>
                  <a:srgbClr val="888888"/>
                </a:solidFill>
                <a:latin typeface="Arial" panose="020B0604020202020204"/>
                <a:ea typeface="Arial" panose="020B0604020202020204"/>
              </a:rPr>
              <a:t>8</a:t>
            </a:fld>
            <a:endParaRPr lang="en-IN" sz="1200" b="0" strike="noStrike" spc="-1">
              <a:solidFill>
                <a:srgbClr val="000000"/>
              </a:solidFill>
              <a:latin typeface="Arial" panose="020B0604020202020204"/>
            </a:endParaRPr>
          </a:p>
        </p:txBody>
      </p:sp>
      <p:sp>
        <p:nvSpPr>
          <p:cNvPr id="2" name="TextBox 1">
            <a:extLst>
              <a:ext uri="{FF2B5EF4-FFF2-40B4-BE49-F238E27FC236}">
                <a16:creationId xmlns:a16="http://schemas.microsoft.com/office/drawing/2014/main" id="{828BC523-46D3-4C87-EE07-9960EC9636B4}"/>
              </a:ext>
            </a:extLst>
          </p:cNvPr>
          <p:cNvSpPr txBox="1"/>
          <p:nvPr/>
        </p:nvSpPr>
        <p:spPr>
          <a:xfrm>
            <a:off x="309490" y="1755809"/>
            <a:ext cx="24517855" cy="4953151"/>
          </a:xfrm>
          <a:prstGeom prst="rect">
            <a:avLst/>
          </a:prstGeom>
          <a:noFill/>
        </p:spPr>
        <p:txBody>
          <a:bodyPr wrap="square" rtlCol="0">
            <a:spAutoFit/>
          </a:bodyPr>
          <a:lstStyle/>
          <a:p>
            <a:pPr>
              <a:lnSpc>
                <a:spcPct val="90000"/>
              </a:lnSpc>
              <a:spcBef>
                <a:spcPts val="360"/>
              </a:spcBef>
              <a:tabLst>
                <a:tab pos="0" algn="l"/>
              </a:tabLst>
            </a:pPr>
            <a:r>
              <a:rPr lang="en-US" sz="1600" spc="-1" dirty="0">
                <a:solidFill>
                  <a:srgbClr val="000000"/>
                </a:solidFill>
                <a:latin typeface="Calibri" panose="020F0502020204030204"/>
              </a:rPr>
              <a:t>The machine learning algorithm which we will use in our project is - </a:t>
            </a:r>
            <a:r>
              <a:rPr lang="en-US" sz="1600" b="1" spc="-1" dirty="0">
                <a:solidFill>
                  <a:srgbClr val="000000"/>
                </a:solidFill>
                <a:latin typeface="Calibri" panose="020F0502020204030204"/>
              </a:rPr>
              <a:t>K nearest neighbor</a:t>
            </a:r>
          </a:p>
          <a:p>
            <a:pPr>
              <a:lnSpc>
                <a:spcPct val="90000"/>
              </a:lnSpc>
              <a:spcBef>
                <a:spcPts val="360"/>
              </a:spcBef>
              <a:tabLst>
                <a:tab pos="0" algn="l"/>
              </a:tabLst>
            </a:pPr>
            <a:r>
              <a:rPr lang="en-US" sz="1600" spc="-1" dirty="0">
                <a:solidFill>
                  <a:srgbClr val="000000"/>
                </a:solidFill>
                <a:latin typeface="Calibri" panose="020F0502020204030204"/>
              </a:rPr>
              <a:t>Content-based diet recommendation </a:t>
            </a:r>
            <a:r>
              <a:rPr lang="en-US" sz="1600" spc="-1" dirty="0">
                <a:latin typeface="Calibri" panose="020F0502020204030204"/>
              </a:rPr>
              <a:t>by K nearest neighbor-</a:t>
            </a:r>
          </a:p>
          <a:p>
            <a:pPr>
              <a:lnSpc>
                <a:spcPct val="90000"/>
              </a:lnSpc>
              <a:spcBef>
                <a:spcPts val="360"/>
              </a:spcBef>
              <a:tabLst>
                <a:tab pos="0" algn="l"/>
              </a:tabLst>
            </a:pPr>
            <a:r>
              <a:rPr lang="en-US" sz="1600" b="1" spc="-1" dirty="0">
                <a:solidFill>
                  <a:srgbClr val="000000"/>
                </a:solidFill>
                <a:latin typeface="Calibri" panose="020F0502020204030204"/>
              </a:rPr>
              <a:t>1. User Profile Creation</a:t>
            </a:r>
            <a:r>
              <a:rPr lang="en-US" sz="1600" spc="-1" dirty="0">
                <a:solidFill>
                  <a:srgbClr val="000000"/>
                </a:solidFill>
                <a:latin typeface="Calibri" panose="020F0502020204030204"/>
              </a:rPr>
              <a:t>: Collect user preferences, dietary restrictions, and goals. Consider factors like age, gender, </a:t>
            </a:r>
          </a:p>
          <a:p>
            <a:pPr>
              <a:lnSpc>
                <a:spcPct val="90000"/>
              </a:lnSpc>
              <a:spcBef>
                <a:spcPts val="360"/>
              </a:spcBef>
              <a:tabLst>
                <a:tab pos="0" algn="l"/>
              </a:tabLst>
            </a:pPr>
            <a:r>
              <a:rPr lang="en-US" sz="1600" spc="-1" dirty="0">
                <a:solidFill>
                  <a:srgbClr val="000000"/>
                </a:solidFill>
                <a:latin typeface="Calibri" panose="020F0502020204030204"/>
              </a:rPr>
              <a:t>activity level, and any specific health conditions.</a:t>
            </a:r>
          </a:p>
          <a:p>
            <a:pPr>
              <a:lnSpc>
                <a:spcPct val="90000"/>
              </a:lnSpc>
              <a:spcBef>
                <a:spcPts val="360"/>
              </a:spcBef>
              <a:tabLst>
                <a:tab pos="0" algn="l"/>
              </a:tabLst>
            </a:pPr>
            <a:endParaRPr lang="en-US" sz="1600" spc="-1" dirty="0">
              <a:solidFill>
                <a:srgbClr val="000000"/>
              </a:solidFill>
              <a:latin typeface="Calibri" panose="020F0502020204030204"/>
            </a:endParaRPr>
          </a:p>
          <a:p>
            <a:pPr>
              <a:lnSpc>
                <a:spcPct val="90000"/>
              </a:lnSpc>
              <a:spcBef>
                <a:spcPts val="360"/>
              </a:spcBef>
              <a:tabLst>
                <a:tab pos="0" algn="l"/>
              </a:tabLst>
            </a:pPr>
            <a:r>
              <a:rPr lang="en-US" sz="1600" b="1" spc="-1" dirty="0">
                <a:solidFill>
                  <a:srgbClr val="000000"/>
                </a:solidFill>
                <a:latin typeface="Calibri" panose="020F0502020204030204"/>
              </a:rPr>
              <a:t>2. Food Item Representation:</a:t>
            </a:r>
            <a:r>
              <a:rPr lang="en-US" sz="1600" spc="-1" dirty="0">
                <a:solidFill>
                  <a:srgbClr val="000000"/>
                </a:solidFill>
                <a:latin typeface="Calibri" panose="020F0502020204030204"/>
              </a:rPr>
              <a:t> Represent each food item in a feature vector. Features can include nutritional content </a:t>
            </a:r>
          </a:p>
          <a:p>
            <a:pPr>
              <a:lnSpc>
                <a:spcPct val="90000"/>
              </a:lnSpc>
              <a:spcBef>
                <a:spcPts val="360"/>
              </a:spcBef>
              <a:tabLst>
                <a:tab pos="0" algn="l"/>
              </a:tabLst>
            </a:pPr>
            <a:r>
              <a:rPr lang="en-US" sz="1600" spc="-1" dirty="0">
                <a:solidFill>
                  <a:srgbClr val="000000"/>
                </a:solidFill>
                <a:latin typeface="Calibri" panose="020F0502020204030204"/>
              </a:rPr>
              <a:t>(calories, proteins, fats, carbohydrates, vitamins, etc.). Normalize the features to ensure equal weightage.</a:t>
            </a:r>
          </a:p>
          <a:p>
            <a:pPr>
              <a:lnSpc>
                <a:spcPct val="90000"/>
              </a:lnSpc>
              <a:spcBef>
                <a:spcPts val="360"/>
              </a:spcBef>
              <a:tabLst>
                <a:tab pos="0" algn="l"/>
              </a:tabLst>
            </a:pPr>
            <a:endParaRPr lang="en-US" sz="1600" spc="-1" dirty="0">
              <a:solidFill>
                <a:srgbClr val="000000"/>
              </a:solidFill>
              <a:latin typeface="Calibri" panose="020F0502020204030204"/>
            </a:endParaRPr>
          </a:p>
          <a:p>
            <a:pPr>
              <a:lnSpc>
                <a:spcPct val="90000"/>
              </a:lnSpc>
              <a:spcBef>
                <a:spcPts val="360"/>
              </a:spcBef>
              <a:tabLst>
                <a:tab pos="0" algn="l"/>
              </a:tabLst>
            </a:pPr>
            <a:r>
              <a:rPr lang="en-US" sz="1600" b="1" spc="-1" dirty="0">
                <a:solidFill>
                  <a:srgbClr val="000000"/>
                </a:solidFill>
                <a:latin typeface="Calibri" panose="020F0502020204030204"/>
              </a:rPr>
              <a:t>3. User Profile Representation: </a:t>
            </a:r>
            <a:r>
              <a:rPr lang="en-US" sz="1600" spc="-1" dirty="0">
                <a:solidFill>
                  <a:srgbClr val="000000"/>
                </a:solidFill>
                <a:latin typeface="Calibri" panose="020F0502020204030204"/>
              </a:rPr>
              <a:t>Create a user profile vector based on their preferences and dietary requirements.</a:t>
            </a:r>
          </a:p>
          <a:p>
            <a:pPr>
              <a:lnSpc>
                <a:spcPct val="90000"/>
              </a:lnSpc>
              <a:spcBef>
                <a:spcPts val="360"/>
              </a:spcBef>
              <a:tabLst>
                <a:tab pos="0" algn="l"/>
              </a:tabLst>
            </a:pPr>
            <a:endParaRPr lang="en-US" sz="1600" spc="-1" dirty="0">
              <a:solidFill>
                <a:srgbClr val="000000"/>
              </a:solidFill>
              <a:latin typeface="Calibri" panose="020F0502020204030204"/>
            </a:endParaRPr>
          </a:p>
          <a:p>
            <a:pPr>
              <a:lnSpc>
                <a:spcPct val="90000"/>
              </a:lnSpc>
              <a:spcBef>
                <a:spcPts val="360"/>
              </a:spcBef>
              <a:tabLst>
                <a:tab pos="0" algn="l"/>
              </a:tabLst>
            </a:pPr>
            <a:r>
              <a:rPr lang="en-US" sz="1600" b="1" spc="-1" dirty="0">
                <a:solidFill>
                  <a:srgbClr val="000000"/>
                </a:solidFill>
                <a:latin typeface="Calibri" panose="020F0502020204030204"/>
              </a:rPr>
              <a:t>4. Similarity Calculation: </a:t>
            </a:r>
            <a:r>
              <a:rPr lang="en-US" sz="1600" spc="-1" dirty="0">
                <a:solidFill>
                  <a:srgbClr val="000000"/>
                </a:solidFill>
                <a:latin typeface="Calibri" panose="020F0502020204030204"/>
              </a:rPr>
              <a:t>Use a similarity metric (cosine similarity, Euclidean distance) to measure the similarity between the </a:t>
            </a:r>
          </a:p>
          <a:p>
            <a:pPr>
              <a:lnSpc>
                <a:spcPct val="90000"/>
              </a:lnSpc>
              <a:spcBef>
                <a:spcPts val="360"/>
              </a:spcBef>
              <a:tabLst>
                <a:tab pos="0" algn="l"/>
              </a:tabLst>
            </a:pPr>
            <a:r>
              <a:rPr lang="en-US" sz="1600" spc="-1" dirty="0">
                <a:solidFill>
                  <a:srgbClr val="000000"/>
                </a:solidFill>
                <a:latin typeface="Calibri" panose="020F0502020204030204"/>
              </a:rPr>
              <a:t>user profile vector and the vectors of different food items.</a:t>
            </a:r>
          </a:p>
          <a:p>
            <a:pPr>
              <a:lnSpc>
                <a:spcPct val="90000"/>
              </a:lnSpc>
              <a:spcBef>
                <a:spcPts val="360"/>
              </a:spcBef>
              <a:tabLst>
                <a:tab pos="0" algn="l"/>
              </a:tabLst>
            </a:pPr>
            <a:endParaRPr lang="en-US" sz="1600" spc="-1" dirty="0">
              <a:solidFill>
                <a:srgbClr val="000000"/>
              </a:solidFill>
              <a:latin typeface="Calibri" panose="020F0502020204030204"/>
            </a:endParaRPr>
          </a:p>
          <a:p>
            <a:pPr>
              <a:lnSpc>
                <a:spcPct val="90000"/>
              </a:lnSpc>
              <a:spcBef>
                <a:spcPts val="360"/>
              </a:spcBef>
              <a:tabLst>
                <a:tab pos="0" algn="l"/>
              </a:tabLst>
            </a:pPr>
            <a:r>
              <a:rPr lang="en-US" sz="1600" b="1" spc="-1" dirty="0">
                <a:solidFill>
                  <a:srgbClr val="000000"/>
                </a:solidFill>
                <a:latin typeface="Calibri" panose="020F0502020204030204"/>
              </a:rPr>
              <a:t>5. K-Nearest Neighbors: </a:t>
            </a:r>
            <a:r>
              <a:rPr lang="en-US" sz="1600" spc="-1" dirty="0">
                <a:solidFill>
                  <a:srgbClr val="000000"/>
                </a:solidFill>
                <a:latin typeface="Calibri" panose="020F0502020204030204"/>
              </a:rPr>
              <a:t>Identify the k-nearest neighbors with the highest similarity scores. These neighbors represent food </a:t>
            </a:r>
          </a:p>
          <a:p>
            <a:pPr>
              <a:lnSpc>
                <a:spcPct val="90000"/>
              </a:lnSpc>
              <a:spcBef>
                <a:spcPts val="360"/>
              </a:spcBef>
              <a:tabLst>
                <a:tab pos="0" algn="l"/>
              </a:tabLst>
            </a:pPr>
            <a:r>
              <a:rPr lang="en-US" sz="1600" spc="-1" dirty="0">
                <a:solidFill>
                  <a:srgbClr val="000000"/>
                </a:solidFill>
                <a:latin typeface="Calibri" panose="020F0502020204030204"/>
              </a:rPr>
              <a:t>Items that are most similar to the user's preferences.</a:t>
            </a:r>
          </a:p>
          <a:p>
            <a:pPr>
              <a:lnSpc>
                <a:spcPct val="90000"/>
              </a:lnSpc>
              <a:spcBef>
                <a:spcPts val="360"/>
              </a:spcBef>
              <a:tabLst>
                <a:tab pos="0" algn="l"/>
              </a:tabLst>
            </a:pPr>
            <a:endParaRPr lang="en-US" sz="1600" spc="-1" dirty="0">
              <a:solidFill>
                <a:srgbClr val="000000"/>
              </a:solidFill>
              <a:latin typeface="Calibri" panose="020F0502020204030204"/>
            </a:endParaRPr>
          </a:p>
          <a:p>
            <a:pPr>
              <a:lnSpc>
                <a:spcPct val="90000"/>
              </a:lnSpc>
              <a:spcBef>
                <a:spcPts val="360"/>
              </a:spcBef>
              <a:tabLst>
                <a:tab pos="0" algn="l"/>
              </a:tabLst>
            </a:pPr>
            <a:r>
              <a:rPr lang="en-US" sz="1600" b="1" spc="-1" dirty="0">
                <a:solidFill>
                  <a:srgbClr val="000000"/>
                </a:solidFill>
                <a:latin typeface="Calibri" panose="020F0502020204030204"/>
              </a:rPr>
              <a:t>6. Recommendation Generation: </a:t>
            </a:r>
            <a:r>
              <a:rPr lang="en-US" sz="1600" spc="-1" dirty="0">
                <a:solidFill>
                  <a:srgbClr val="000000"/>
                </a:solidFill>
                <a:latin typeface="Calibri" panose="020F0502020204030204"/>
              </a:rPr>
              <a:t>Aggregate the recommendations from the k-nearest </a:t>
            </a:r>
            <a:r>
              <a:rPr lang="en-US" sz="1600" spc="-1" dirty="0" err="1">
                <a:solidFill>
                  <a:srgbClr val="000000"/>
                </a:solidFill>
                <a:latin typeface="Calibri" panose="020F0502020204030204"/>
              </a:rPr>
              <a:t>neighbors.Rank</a:t>
            </a:r>
            <a:r>
              <a:rPr lang="en-US" sz="1600" spc="-1" dirty="0">
                <a:solidFill>
                  <a:srgbClr val="000000"/>
                </a:solidFill>
                <a:latin typeface="Calibri" panose="020F0502020204030204"/>
              </a:rPr>
              <a:t> the recommendations </a:t>
            </a:r>
          </a:p>
          <a:p>
            <a:pPr>
              <a:lnSpc>
                <a:spcPct val="90000"/>
              </a:lnSpc>
              <a:spcBef>
                <a:spcPts val="360"/>
              </a:spcBef>
              <a:tabLst>
                <a:tab pos="0" algn="l"/>
              </a:tabLst>
            </a:pPr>
            <a:r>
              <a:rPr lang="en-US" sz="1600" spc="-1" dirty="0">
                <a:solidFill>
                  <a:srgbClr val="000000"/>
                </a:solidFill>
                <a:latin typeface="Calibri" panose="020F0502020204030204"/>
              </a:rPr>
              <a:t>based on similarity scores.</a:t>
            </a:r>
          </a:p>
        </p:txBody>
      </p:sp>
    </p:spTree>
    <p:extLst>
      <p:ext uri="{BB962C8B-B14F-4D97-AF65-F5344CB8AC3E}">
        <p14:creationId xmlns:p14="http://schemas.microsoft.com/office/powerpoint/2010/main" val="3663142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D89BF5-B269-FB31-74F3-860DF31EADCD}"/>
            </a:ext>
          </a:extLst>
        </p:cNvPr>
        <p:cNvGrpSpPr/>
        <p:nvPr/>
      </p:nvGrpSpPr>
      <p:grpSpPr>
        <a:xfrm>
          <a:off x="0" y="0"/>
          <a:ext cx="0" cy="0"/>
          <a:chOff x="0" y="0"/>
          <a:chExt cx="0" cy="0"/>
        </a:xfrm>
      </p:grpSpPr>
      <p:sp>
        <p:nvSpPr>
          <p:cNvPr id="117" name="CustomShape 1">
            <a:extLst>
              <a:ext uri="{FF2B5EF4-FFF2-40B4-BE49-F238E27FC236}">
                <a16:creationId xmlns:a16="http://schemas.microsoft.com/office/drawing/2014/main" id="{3FDD21DC-3E94-0B58-B546-511BBB85D4E2}"/>
              </a:ext>
            </a:extLst>
          </p:cNvPr>
          <p:cNvSpPr/>
          <p:nvPr/>
        </p:nvSpPr>
        <p:spPr>
          <a:xfrm>
            <a:off x="816840" y="1167092"/>
            <a:ext cx="10350720" cy="54159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gn="ctr">
              <a:lnSpc>
                <a:spcPct val="90000"/>
              </a:lnSpc>
              <a:spcBef>
                <a:spcPts val="1000"/>
              </a:spcBef>
              <a:tabLst>
                <a:tab pos="0" algn="l"/>
              </a:tabLst>
            </a:pPr>
            <a:r>
              <a:rPr lang="en-IN" sz="2800" b="1" spc="-1" dirty="0">
                <a:solidFill>
                  <a:srgbClr val="000000"/>
                </a:solidFill>
                <a:latin typeface="Arial" panose="020B0604020202020204"/>
              </a:rPr>
              <a:t>C</a:t>
            </a:r>
            <a:r>
              <a:rPr lang="en-IN" sz="2800" b="1" strike="noStrike" spc="-1" dirty="0">
                <a:solidFill>
                  <a:srgbClr val="000000"/>
                </a:solidFill>
                <a:latin typeface="Arial" panose="020B0604020202020204"/>
              </a:rPr>
              <a:t>ontent-based recommendation system</a:t>
            </a:r>
          </a:p>
        </p:txBody>
      </p:sp>
      <p:sp>
        <p:nvSpPr>
          <p:cNvPr id="118" name="CustomShape 2">
            <a:extLst>
              <a:ext uri="{FF2B5EF4-FFF2-40B4-BE49-F238E27FC236}">
                <a16:creationId xmlns:a16="http://schemas.microsoft.com/office/drawing/2014/main" id="{FFA0A329-77C8-7579-9A28-EFDDB0819226}"/>
              </a:ext>
            </a:extLst>
          </p:cNvPr>
          <p:cNvSpPr/>
          <p:nvPr/>
        </p:nvSpPr>
        <p:spPr>
          <a:xfrm>
            <a:off x="3178440" y="396000"/>
            <a:ext cx="8881560" cy="474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r">
              <a:lnSpc>
                <a:spcPct val="100000"/>
              </a:lnSpc>
              <a:tabLst>
                <a:tab pos="0" algn="l"/>
              </a:tabLst>
            </a:pPr>
            <a:r>
              <a:rPr lang="en-US" sz="1800" b="1" strike="noStrike" spc="-1">
                <a:solidFill>
                  <a:srgbClr val="1C4587"/>
                </a:solidFill>
                <a:latin typeface="Arial" panose="020B0604020202020204"/>
                <a:ea typeface="Arial" panose="020B0604020202020204"/>
              </a:rPr>
              <a:t>KIET Group of Institutions, Ghaziabad</a:t>
            </a:r>
            <a:endParaRPr lang="en-IN" sz="1800" b="0" strike="noStrike" spc="-1">
              <a:solidFill>
                <a:srgbClr val="000000"/>
              </a:solidFill>
              <a:latin typeface="Arial" panose="020B0604020202020204"/>
            </a:endParaRPr>
          </a:p>
        </p:txBody>
      </p:sp>
      <p:sp>
        <p:nvSpPr>
          <p:cNvPr id="119" name="CustomShape 3">
            <a:extLst>
              <a:ext uri="{FF2B5EF4-FFF2-40B4-BE49-F238E27FC236}">
                <a16:creationId xmlns:a16="http://schemas.microsoft.com/office/drawing/2014/main" id="{1EC9C234-DB7C-789A-886A-0C50CACDDBD9}"/>
              </a:ext>
            </a:extLst>
          </p:cNvPr>
          <p:cNvSpPr/>
          <p:nvPr/>
        </p:nvSpPr>
        <p:spPr>
          <a:xfrm>
            <a:off x="360000" y="2547000"/>
            <a:ext cx="11160000" cy="3382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360"/>
              </a:spcBef>
              <a:tabLst>
                <a:tab pos="0" algn="l"/>
              </a:tabLst>
            </a:pPr>
            <a:endParaRPr lang="en-IN" sz="1800" b="0" strike="noStrike" spc="-1" dirty="0">
              <a:solidFill>
                <a:srgbClr val="000000"/>
              </a:solidFill>
              <a:latin typeface="Arial" panose="020B0604020202020204"/>
            </a:endParaRPr>
          </a:p>
        </p:txBody>
      </p:sp>
      <p:sp>
        <p:nvSpPr>
          <p:cNvPr id="120" name="CustomShape 4">
            <a:extLst>
              <a:ext uri="{FF2B5EF4-FFF2-40B4-BE49-F238E27FC236}">
                <a16:creationId xmlns:a16="http://schemas.microsoft.com/office/drawing/2014/main" id="{82042384-5B92-32A3-5F40-6281A5DE6B61}"/>
              </a:ext>
            </a:extLst>
          </p:cNvPr>
          <p:cNvSpPr/>
          <p:nvPr/>
        </p:nvSpPr>
        <p:spPr>
          <a:xfrm>
            <a:off x="216000" y="6550560"/>
            <a:ext cx="2514240" cy="319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200" b="0" strike="noStrike" spc="-1" dirty="0">
              <a:solidFill>
                <a:srgbClr val="000000"/>
              </a:solidFill>
              <a:latin typeface="Arial" panose="020B0604020202020204"/>
            </a:endParaRPr>
          </a:p>
        </p:txBody>
      </p:sp>
      <p:sp>
        <p:nvSpPr>
          <p:cNvPr id="121" name="CustomShape 5">
            <a:extLst>
              <a:ext uri="{FF2B5EF4-FFF2-40B4-BE49-F238E27FC236}">
                <a16:creationId xmlns:a16="http://schemas.microsoft.com/office/drawing/2014/main" id="{B8519781-203A-4914-177B-AF2DD545E3AB}"/>
              </a:ext>
            </a:extLst>
          </p:cNvPr>
          <p:cNvSpPr/>
          <p:nvPr/>
        </p:nvSpPr>
        <p:spPr>
          <a:xfrm>
            <a:off x="10994040" y="6356520"/>
            <a:ext cx="347040" cy="352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tabLst>
                <a:tab pos="0" algn="l"/>
              </a:tabLst>
            </a:pPr>
            <a:fld id="{51D2646A-3058-4677-AD42-FB53A28AC298}" type="slidenum">
              <a:rPr lang="en-US" sz="1200" b="0" strike="noStrike" spc="-1">
                <a:solidFill>
                  <a:srgbClr val="888888"/>
                </a:solidFill>
                <a:latin typeface="Arial" panose="020B0604020202020204"/>
                <a:ea typeface="Arial" panose="020B0604020202020204"/>
              </a:rPr>
              <a:t>9</a:t>
            </a:fld>
            <a:endParaRPr lang="en-IN" sz="1200" b="0" strike="noStrike" spc="-1">
              <a:solidFill>
                <a:srgbClr val="000000"/>
              </a:solidFill>
              <a:latin typeface="Arial" panose="020B0604020202020204"/>
            </a:endParaRPr>
          </a:p>
        </p:txBody>
      </p:sp>
      <p:sp>
        <p:nvSpPr>
          <p:cNvPr id="2" name="TextBox 1">
            <a:extLst>
              <a:ext uri="{FF2B5EF4-FFF2-40B4-BE49-F238E27FC236}">
                <a16:creationId xmlns:a16="http://schemas.microsoft.com/office/drawing/2014/main" id="{828BC523-46D3-4C87-EE07-9960EC9636B4}"/>
              </a:ext>
            </a:extLst>
          </p:cNvPr>
          <p:cNvSpPr txBox="1"/>
          <p:nvPr/>
        </p:nvSpPr>
        <p:spPr>
          <a:xfrm>
            <a:off x="282628" y="1719086"/>
            <a:ext cx="39084417" cy="4953151"/>
          </a:xfrm>
          <a:prstGeom prst="rect">
            <a:avLst/>
          </a:prstGeom>
          <a:noFill/>
        </p:spPr>
        <p:txBody>
          <a:bodyPr wrap="square" rtlCol="0">
            <a:spAutoFit/>
          </a:bodyPr>
          <a:lstStyle/>
          <a:p>
            <a:pPr>
              <a:lnSpc>
                <a:spcPct val="90000"/>
              </a:lnSpc>
              <a:spcBef>
                <a:spcPts val="360"/>
              </a:spcBef>
              <a:tabLst>
                <a:tab pos="0" algn="l"/>
              </a:tabLst>
            </a:pPr>
            <a:r>
              <a:rPr lang="en-US" sz="1600" spc="-1" dirty="0">
                <a:solidFill>
                  <a:srgbClr val="000000"/>
                </a:solidFill>
                <a:latin typeface="Calibri" panose="020F0502020204030204"/>
              </a:rPr>
              <a:t>In a content-based recommendation system for a diet app, the idea is to recommend food items to users based on the </a:t>
            </a:r>
          </a:p>
          <a:p>
            <a:pPr>
              <a:lnSpc>
                <a:spcPct val="90000"/>
              </a:lnSpc>
              <a:spcBef>
                <a:spcPts val="360"/>
              </a:spcBef>
              <a:tabLst>
                <a:tab pos="0" algn="l"/>
              </a:tabLst>
            </a:pPr>
            <a:r>
              <a:rPr lang="en-US" sz="1600" spc="-1" dirty="0">
                <a:solidFill>
                  <a:srgbClr val="000000"/>
                </a:solidFill>
                <a:latin typeface="Calibri" panose="020F0502020204030204"/>
              </a:rPr>
              <a:t>characteristics or "content" of the foods and the user's preferences. </a:t>
            </a:r>
          </a:p>
          <a:p>
            <a:pPr>
              <a:lnSpc>
                <a:spcPct val="90000"/>
              </a:lnSpc>
              <a:spcBef>
                <a:spcPts val="360"/>
              </a:spcBef>
              <a:tabLst>
                <a:tab pos="0" algn="l"/>
              </a:tabLst>
            </a:pPr>
            <a:endParaRPr lang="en-US" sz="1600" spc="-1" dirty="0">
              <a:solidFill>
                <a:srgbClr val="000000"/>
              </a:solidFill>
              <a:latin typeface="Calibri" panose="020F0502020204030204"/>
            </a:endParaRPr>
          </a:p>
          <a:p>
            <a:pPr>
              <a:lnSpc>
                <a:spcPct val="90000"/>
              </a:lnSpc>
              <a:spcBef>
                <a:spcPts val="360"/>
              </a:spcBef>
              <a:tabLst>
                <a:tab pos="0" algn="l"/>
              </a:tabLst>
            </a:pPr>
            <a:r>
              <a:rPr lang="en-US" sz="1600" b="1" spc="-1" dirty="0">
                <a:solidFill>
                  <a:srgbClr val="000000"/>
                </a:solidFill>
                <a:latin typeface="Calibri" panose="020F0502020204030204"/>
              </a:rPr>
              <a:t>1. Food Information: </a:t>
            </a:r>
            <a:r>
              <a:rPr lang="en-US" sz="1600" spc="-1" dirty="0">
                <a:solidFill>
                  <a:srgbClr val="000000"/>
                </a:solidFill>
                <a:latin typeface="Calibri" panose="020F0502020204030204"/>
              </a:rPr>
              <a:t>Each food item is described by its nutritional content, such as calories, proteins, fats, and carbohydrates.</a:t>
            </a:r>
          </a:p>
          <a:p>
            <a:pPr>
              <a:lnSpc>
                <a:spcPct val="90000"/>
              </a:lnSpc>
              <a:spcBef>
                <a:spcPts val="360"/>
              </a:spcBef>
              <a:tabLst>
                <a:tab pos="0" algn="l"/>
              </a:tabLst>
            </a:pPr>
            <a:endParaRPr lang="en-US" sz="1600" spc="-1" dirty="0">
              <a:solidFill>
                <a:srgbClr val="000000"/>
              </a:solidFill>
              <a:latin typeface="Calibri" panose="020F0502020204030204"/>
            </a:endParaRPr>
          </a:p>
          <a:p>
            <a:pPr>
              <a:lnSpc>
                <a:spcPct val="90000"/>
              </a:lnSpc>
              <a:spcBef>
                <a:spcPts val="360"/>
              </a:spcBef>
              <a:tabLst>
                <a:tab pos="0" algn="l"/>
              </a:tabLst>
            </a:pPr>
            <a:r>
              <a:rPr lang="en-US" sz="1600" b="1" spc="-1" dirty="0">
                <a:solidFill>
                  <a:srgbClr val="000000"/>
                </a:solidFill>
                <a:latin typeface="Calibri" panose="020F0502020204030204"/>
              </a:rPr>
              <a:t>2. User Preferences: </a:t>
            </a:r>
            <a:r>
              <a:rPr lang="en-US" sz="1600" spc="-1" dirty="0">
                <a:solidFill>
                  <a:srgbClr val="000000"/>
                </a:solidFill>
                <a:latin typeface="Calibri" panose="020F0502020204030204"/>
              </a:rPr>
              <a:t>Users provide information about their dietary preferences, restrictions, and goals. For example, they </a:t>
            </a:r>
          </a:p>
          <a:p>
            <a:pPr>
              <a:lnSpc>
                <a:spcPct val="90000"/>
              </a:lnSpc>
              <a:spcBef>
                <a:spcPts val="360"/>
              </a:spcBef>
              <a:tabLst>
                <a:tab pos="0" algn="l"/>
              </a:tabLst>
            </a:pPr>
            <a:r>
              <a:rPr lang="en-US" sz="1600" spc="-1" dirty="0">
                <a:solidFill>
                  <a:srgbClr val="000000"/>
                </a:solidFill>
                <a:latin typeface="Calibri" panose="020F0502020204030204"/>
              </a:rPr>
              <a:t>might indicate if they want low-calorie meals or are avoiding certain ingredients.</a:t>
            </a:r>
          </a:p>
          <a:p>
            <a:pPr>
              <a:lnSpc>
                <a:spcPct val="90000"/>
              </a:lnSpc>
              <a:spcBef>
                <a:spcPts val="360"/>
              </a:spcBef>
              <a:tabLst>
                <a:tab pos="0" algn="l"/>
              </a:tabLst>
            </a:pPr>
            <a:endParaRPr lang="en-US" sz="1600" spc="-1" dirty="0">
              <a:solidFill>
                <a:srgbClr val="000000"/>
              </a:solidFill>
              <a:latin typeface="Calibri" panose="020F0502020204030204"/>
            </a:endParaRPr>
          </a:p>
          <a:p>
            <a:pPr>
              <a:lnSpc>
                <a:spcPct val="90000"/>
              </a:lnSpc>
              <a:spcBef>
                <a:spcPts val="360"/>
              </a:spcBef>
              <a:tabLst>
                <a:tab pos="0" algn="l"/>
              </a:tabLst>
            </a:pPr>
            <a:r>
              <a:rPr lang="en-US" sz="1600" b="1" spc="-1" dirty="0">
                <a:solidFill>
                  <a:srgbClr val="000000"/>
                </a:solidFill>
                <a:latin typeface="Calibri" panose="020F0502020204030204"/>
              </a:rPr>
              <a:t>3. Matching Preferences: </a:t>
            </a:r>
            <a:r>
              <a:rPr lang="en-US" sz="1600" spc="-1" dirty="0">
                <a:solidFill>
                  <a:srgbClr val="000000"/>
                </a:solidFill>
                <a:latin typeface="Calibri" panose="020F0502020204030204"/>
              </a:rPr>
              <a:t>The system compares the nutritional content of each food item with the user's preferences.</a:t>
            </a:r>
          </a:p>
          <a:p>
            <a:pPr>
              <a:lnSpc>
                <a:spcPct val="90000"/>
              </a:lnSpc>
              <a:spcBef>
                <a:spcPts val="360"/>
              </a:spcBef>
              <a:tabLst>
                <a:tab pos="0" algn="l"/>
              </a:tabLst>
            </a:pPr>
            <a:endParaRPr lang="en-US" sz="1600" spc="-1" dirty="0">
              <a:solidFill>
                <a:srgbClr val="000000"/>
              </a:solidFill>
              <a:latin typeface="Calibri" panose="020F0502020204030204"/>
            </a:endParaRPr>
          </a:p>
          <a:p>
            <a:pPr>
              <a:lnSpc>
                <a:spcPct val="90000"/>
              </a:lnSpc>
              <a:spcBef>
                <a:spcPts val="360"/>
              </a:spcBef>
              <a:tabLst>
                <a:tab pos="0" algn="l"/>
              </a:tabLst>
            </a:pPr>
            <a:r>
              <a:rPr lang="en-US" sz="1600" b="1" spc="-1" dirty="0">
                <a:solidFill>
                  <a:srgbClr val="000000"/>
                </a:solidFill>
                <a:latin typeface="Calibri" panose="020F0502020204030204"/>
              </a:rPr>
              <a:t>4. Similarity Calculation: </a:t>
            </a:r>
            <a:r>
              <a:rPr lang="en-US" sz="1600" spc="-1" dirty="0">
                <a:solidFill>
                  <a:srgbClr val="000000"/>
                </a:solidFill>
                <a:latin typeface="Calibri" panose="020F0502020204030204"/>
              </a:rPr>
              <a:t>A similarity score is calculated to determine how closely the nutritional content of a food item </a:t>
            </a:r>
          </a:p>
          <a:p>
            <a:pPr>
              <a:lnSpc>
                <a:spcPct val="90000"/>
              </a:lnSpc>
              <a:spcBef>
                <a:spcPts val="360"/>
              </a:spcBef>
              <a:tabLst>
                <a:tab pos="0" algn="l"/>
              </a:tabLst>
            </a:pPr>
            <a:r>
              <a:rPr lang="en-US" sz="1600" spc="-1" dirty="0">
                <a:solidFill>
                  <a:srgbClr val="000000"/>
                </a:solidFill>
                <a:latin typeface="Calibri" panose="020F0502020204030204"/>
              </a:rPr>
              <a:t>aligns with the user's preferences.</a:t>
            </a:r>
          </a:p>
          <a:p>
            <a:pPr>
              <a:lnSpc>
                <a:spcPct val="90000"/>
              </a:lnSpc>
              <a:spcBef>
                <a:spcPts val="360"/>
              </a:spcBef>
              <a:tabLst>
                <a:tab pos="0" algn="l"/>
              </a:tabLst>
            </a:pPr>
            <a:endParaRPr lang="en-US" sz="1600" spc="-1" dirty="0">
              <a:solidFill>
                <a:srgbClr val="000000"/>
              </a:solidFill>
              <a:latin typeface="Calibri" panose="020F0502020204030204"/>
            </a:endParaRPr>
          </a:p>
          <a:p>
            <a:pPr>
              <a:lnSpc>
                <a:spcPct val="90000"/>
              </a:lnSpc>
              <a:spcBef>
                <a:spcPts val="360"/>
              </a:spcBef>
              <a:tabLst>
                <a:tab pos="0" algn="l"/>
              </a:tabLst>
            </a:pPr>
            <a:r>
              <a:rPr lang="en-US" sz="1600" b="1" spc="-1" dirty="0">
                <a:solidFill>
                  <a:srgbClr val="000000"/>
                </a:solidFill>
                <a:latin typeface="Calibri" panose="020F0502020204030204"/>
              </a:rPr>
              <a:t>5. Recommendation: </a:t>
            </a:r>
            <a:r>
              <a:rPr lang="en-US" sz="1600" spc="-1" dirty="0">
                <a:solidFill>
                  <a:srgbClr val="000000"/>
                </a:solidFill>
                <a:latin typeface="Calibri" panose="020F0502020204030204"/>
              </a:rPr>
              <a:t>Food items with the highest similarity scores are recommended to the user. These are considered </a:t>
            </a:r>
          </a:p>
          <a:p>
            <a:pPr>
              <a:lnSpc>
                <a:spcPct val="90000"/>
              </a:lnSpc>
              <a:spcBef>
                <a:spcPts val="360"/>
              </a:spcBef>
              <a:tabLst>
                <a:tab pos="0" algn="l"/>
              </a:tabLst>
            </a:pPr>
            <a:r>
              <a:rPr lang="en-US" sz="1600" spc="-1" dirty="0">
                <a:solidFill>
                  <a:srgbClr val="000000"/>
                </a:solidFill>
                <a:latin typeface="Calibri" panose="020F0502020204030204"/>
              </a:rPr>
              <a:t>the closest match to what the user is looking for in terms of nutrition and dietary goals. For example, if a user prefers </a:t>
            </a:r>
          </a:p>
          <a:p>
            <a:pPr>
              <a:lnSpc>
                <a:spcPct val="90000"/>
              </a:lnSpc>
              <a:spcBef>
                <a:spcPts val="360"/>
              </a:spcBef>
              <a:tabLst>
                <a:tab pos="0" algn="l"/>
              </a:tabLst>
            </a:pPr>
            <a:r>
              <a:rPr lang="en-US" sz="1600" spc="-1" dirty="0">
                <a:solidFill>
                  <a:srgbClr val="000000"/>
                </a:solidFill>
                <a:latin typeface="Calibri" panose="020F0502020204030204"/>
              </a:rPr>
              <a:t>low-calorie meals and avoids high-fat foods, the system would recommend foods that are low in calories and have </a:t>
            </a:r>
          </a:p>
          <a:p>
            <a:pPr>
              <a:lnSpc>
                <a:spcPct val="90000"/>
              </a:lnSpc>
              <a:spcBef>
                <a:spcPts val="360"/>
              </a:spcBef>
              <a:tabLst>
                <a:tab pos="0" algn="l"/>
              </a:tabLst>
            </a:pPr>
            <a:r>
              <a:rPr lang="en-US" sz="1600" spc="-1" dirty="0">
                <a:solidFill>
                  <a:srgbClr val="000000"/>
                </a:solidFill>
                <a:latin typeface="Calibri" panose="020F0502020204030204"/>
              </a:rPr>
              <a:t>lower fat content based on the nutritional information. This approach focuses on the "content" or characteristics of the food </a:t>
            </a:r>
          </a:p>
          <a:p>
            <a:pPr>
              <a:lnSpc>
                <a:spcPct val="90000"/>
              </a:lnSpc>
              <a:spcBef>
                <a:spcPts val="360"/>
              </a:spcBef>
              <a:tabLst>
                <a:tab pos="0" algn="l"/>
              </a:tabLst>
            </a:pPr>
            <a:r>
              <a:rPr lang="en-US" sz="1600" spc="-1" dirty="0">
                <a:solidFill>
                  <a:srgbClr val="000000"/>
                </a:solidFill>
                <a:latin typeface="Calibri" panose="020F0502020204030204"/>
              </a:rPr>
              <a:t>items and tailors recommendations to match the user's individual preferences</a:t>
            </a:r>
          </a:p>
        </p:txBody>
      </p:sp>
    </p:spTree>
    <p:extLst>
      <p:ext uri="{BB962C8B-B14F-4D97-AF65-F5344CB8AC3E}">
        <p14:creationId xmlns:p14="http://schemas.microsoft.com/office/powerpoint/2010/main" val="72295780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1442</TotalTime>
  <Words>2380</Words>
  <Application>Microsoft Office PowerPoint</Application>
  <PresentationFormat>Widescreen</PresentationFormat>
  <Paragraphs>232</Paragraphs>
  <Slides>24</Slides>
  <Notes>0</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24</vt:i4>
      </vt:variant>
    </vt:vector>
  </HeadingPairs>
  <TitlesOfParts>
    <vt:vector size="38" baseType="lpstr">
      <vt:lpstr>Arial</vt:lpstr>
      <vt:lpstr>Arial MT</vt:lpstr>
      <vt:lpstr>Calibri</vt:lpstr>
      <vt:lpstr>Söhne</vt:lpstr>
      <vt:lpstr>Söhne Mono</vt:lpstr>
      <vt:lpstr>Symbol</vt:lpstr>
      <vt:lpstr>Tahoma</vt:lpstr>
      <vt:lpstr>Twemoji Country Flags</vt:lpstr>
      <vt:lpstr>Verdana</vt:lpstr>
      <vt:lpstr>Wingdings</vt:lpstr>
      <vt:lpstr>Office Theme</vt:lpstr>
      <vt:lpstr>Office Theme</vt:lpstr>
      <vt:lpstr>Office Theme</vt:lpstr>
      <vt:lpstr>Office Theme</vt:lpstr>
      <vt:lpstr>PowerPoint Presentation</vt:lpstr>
      <vt:lpstr>PowerPoint Presentation</vt:lpstr>
      <vt:lpstr>Project Objectives </vt:lpstr>
      <vt:lpstr>PowerPoint Presentation</vt:lpstr>
      <vt:lpstr>Methodology- Using NumPy and Pandas</vt:lpstr>
      <vt:lpstr>KNN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TECH STACK</vt:lpstr>
      <vt:lpstr>PowerPoint Presentation</vt:lpstr>
      <vt:lpstr>PowerPoint Presentation</vt:lpstr>
      <vt:lpstr>PowerPoint Presentation</vt:lpstr>
      <vt:lpstr>PowerPoint Presentation</vt:lpstr>
      <vt:lpstr>Recommendation System</vt:lpstr>
      <vt:lpstr>KNN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Jalaj Pateria</dc:creator>
  <cp:lastModifiedBy>dell</cp:lastModifiedBy>
  <cp:revision>235</cp:revision>
  <dcterms:created xsi:type="dcterms:W3CDTF">2020-11-28T07:11:00Z</dcterms:created>
  <dcterms:modified xsi:type="dcterms:W3CDTF">2024-05-01T17:06:37Z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0</vt:i4>
  </property>
  <property fmtid="{D5CDD505-2E9C-101B-9397-08002B2CF9AE}" pid="3" name="HyperlinksChanged">
    <vt:bool>false</vt:bool>
  </property>
  <property fmtid="{D5CDD505-2E9C-101B-9397-08002B2CF9AE}" pid="4" name="LinksUpToDate">
    <vt:bool>false</vt:bool>
  </property>
  <property fmtid="{D5CDD505-2E9C-101B-9397-08002B2CF9AE}" pid="5" name="MMClips">
    <vt:i4>0</vt:i4>
  </property>
  <property fmtid="{D5CDD505-2E9C-101B-9397-08002B2CF9AE}" pid="6" name="Notes">
    <vt:i4>0</vt:i4>
  </property>
  <property fmtid="{D5CDD505-2E9C-101B-9397-08002B2CF9AE}" pid="7" name="PresentationFormat">
    <vt:lpwstr>Widescreen</vt:lpwstr>
  </property>
  <property fmtid="{D5CDD505-2E9C-101B-9397-08002B2CF9AE}" pid="8" name="ScaleCrop">
    <vt:bool>false</vt:bool>
  </property>
  <property fmtid="{D5CDD505-2E9C-101B-9397-08002B2CF9AE}" pid="9" name="ShareDoc">
    <vt:bool>false</vt:bool>
  </property>
  <property fmtid="{D5CDD505-2E9C-101B-9397-08002B2CF9AE}" pid="10" name="Slides">
    <vt:i4>13</vt:i4>
  </property>
  <property fmtid="{D5CDD505-2E9C-101B-9397-08002B2CF9AE}" pid="11" name="ContentTypeId">
    <vt:lpwstr>0x0101002F135835C45E4748BEA6BA5A05912315</vt:lpwstr>
  </property>
  <property fmtid="{D5CDD505-2E9C-101B-9397-08002B2CF9AE}" pid="12" name="ICV">
    <vt:lpwstr>952EE77D3FAA4E9D9F6FAB41464C6012</vt:lpwstr>
  </property>
  <property fmtid="{D5CDD505-2E9C-101B-9397-08002B2CF9AE}" pid="13" name="KSOProductBuildVer">
    <vt:lpwstr>1033-11.2.0.11537</vt:lpwstr>
  </property>
</Properties>
</file>