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F692-A916-4223-C237-5CE30FB5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A276F-1751-6818-F99D-FD4EE1CEA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5E70-7174-C4E0-97BE-B5BD8D6C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75AE-E21B-F415-AB2B-904F298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FF4D-D118-607B-2A56-6B881695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8323-D9D6-AC37-1EF7-C649766D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CF21-3B44-F5FD-5EA4-829598A6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3C5C-BC84-2FAE-A262-975EFD7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F53F-8B88-B8FB-6DAE-3AE59CCC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0085-00C4-2856-2B1E-E45E8E91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DC5B-8DBE-57EA-FD5C-48A6F7ED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9D40-DA6A-64EE-C575-6A4137898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45D4-C522-FBDF-1DBB-CAD3F307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7C0D-F51D-7AC2-EB31-FE89BECA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A735-FED8-ED62-F281-038D6E1F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518A-B4A6-D870-C1AF-C593C9D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30F-2835-54A3-8DE4-3E85E609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4BE8-3FA5-562C-7279-C972C168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4B36-1612-8EEE-7031-19ED32EB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B3F8-9A5D-4998-AF3F-443BC529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0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6960-4368-8089-9C94-51ED0D2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1F1C5-87AB-99FA-21B7-664E699C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A8B1-5AE2-B048-D20E-65A25D2B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F163-033F-6EA2-B97B-395391B6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19B1-8841-BDE6-25C1-F078DFED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EA-FC4F-545C-861D-7F5C43E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FB63-763B-340B-E2F4-4F8D8368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2EF17-78B6-9A7F-B1D6-2498B3C5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8585-2DA3-D259-7C31-A2C24A12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60756-A4B4-137C-1672-86BDC066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A8A-7A31-1208-4D3F-4195B06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69D-1C55-F71A-802A-92EE6F7A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452F3-FB5B-1C3E-B4BD-544C064E2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239D-EF90-A0A9-EB63-3FB2A47A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08F79-D973-C0D4-17C6-76919EA0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A19E9-D580-5E96-AF32-615B7AE49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50100-0B92-F465-0E73-3793641E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F6DBD-E723-655D-93C7-E32DE701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E5526-FB31-98C8-779B-6C3733BC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C90C-46B3-14EA-297E-0DF578D8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29969-65F1-93D7-B9B5-131E5E7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58CCA-5B4A-FDEC-18A6-DBD199FC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D7900-6500-F9E3-BF4B-3FBD56F7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F1F3D-17FD-88E3-2A0E-833DA6F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BBC1C-ECC2-C604-BB68-04A15C2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68AD-7950-3AAC-CA11-4276871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FCBE-1186-53A2-BFD2-1F573B05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D039-7930-F35A-6091-2B849EC2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ACF8E-466B-1CE2-7D52-18D02467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25EC-2652-CDDC-076C-B9DEA1CD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BCA9-99A6-06BB-1AC5-872F901B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3F3E9-DE52-661F-DBFB-7A6BEC10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6D5E-4CAC-7206-81C0-DC52513A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64F3F-4E9E-96D8-8E37-746360F0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B813A-2779-589F-CDCE-C402B793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8454-1D32-0D07-315B-149BC842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608A-68A4-351A-1F03-5B8E76A2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6252D-15A7-58A2-3E69-48F9534A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1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183CA-220A-4293-B40C-782ED42D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16C4-78E7-1446-0255-7C86772D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9797-D810-B48F-EF28-E9B48CB75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D957-4AC4-4297-918D-30D8D9C30229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E8A4-B1E4-AD8B-23B9-7B71BA5CA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53B3-99CC-B905-65CF-338DA1F30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6718-9498-4C9A-AC93-615FA57C7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3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E3DC6-B485-7100-84C6-D46D3FFD4191}"/>
              </a:ext>
            </a:extLst>
          </p:cNvPr>
          <p:cNvSpPr txBox="1"/>
          <p:nvPr/>
        </p:nvSpPr>
        <p:spPr>
          <a:xfrm>
            <a:off x="50104" y="2731856"/>
            <a:ext cx="6412992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Presentation Sequence:</a:t>
            </a: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	a. Introduction and brief overview</a:t>
            </a: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	b. Dashboard demonstration</a:t>
            </a:r>
          </a:p>
          <a:p>
            <a:pPr algn="l"/>
            <a:r>
              <a:rPr lang="en-US" altLang="ko-KR" sz="1600" dirty="0">
                <a:latin typeface="Söhne"/>
              </a:rPr>
              <a:t>	</a:t>
            </a:r>
            <a:r>
              <a:rPr lang="en-US" altLang="ko-KR" sz="1600" b="0" i="0" dirty="0">
                <a:effectLst/>
                <a:latin typeface="Söhne"/>
              </a:rPr>
              <a:t>c. Identifying the most influential columns in the dataset (650k):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Location &amp; price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Distribution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Characteristics of average houses above 650k</a:t>
            </a: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	d. Challenge and process: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Challenge while Building machine learning models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Söhne"/>
              </a:rPr>
              <a:t>Process: Cleaning the data, using Tableau for categorical and numerical analysis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2. Identifying the most influential columns</a:t>
            </a: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3. Some interesting findings</a:t>
            </a: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4. Machine learning results</a:t>
            </a:r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5. Conclusion</a:t>
            </a:r>
          </a:p>
        </p:txBody>
      </p:sp>
      <p:pic>
        <p:nvPicPr>
          <p:cNvPr id="3" name="Picture 2" descr="A city with many tall buildings&#10;&#10;Description automatically generated">
            <a:extLst>
              <a:ext uri="{FF2B5EF4-FFF2-40B4-BE49-F238E27FC236}">
                <a16:creationId xmlns:a16="http://schemas.microsoft.com/office/drawing/2014/main" id="{F5459E7A-4E18-00B2-1EE6-FDD3074CE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2" r="-1" b="11349"/>
          <a:stretch/>
        </p:blipFill>
        <p:spPr>
          <a:xfrm>
            <a:off x="6396790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29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with blue dots&#10;&#10;Description automatically generated">
            <a:extLst>
              <a:ext uri="{FF2B5EF4-FFF2-40B4-BE49-F238E27FC236}">
                <a16:creationId xmlns:a16="http://schemas.microsoft.com/office/drawing/2014/main" id="{6DECB694-495D-67AE-38B6-483705DF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6" y="638281"/>
            <a:ext cx="2907801" cy="24716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8AE952E-EF29-60F9-13E5-D1E2A085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1267428"/>
            <a:ext cx="3252903" cy="433720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purple dots with a red line&#10;&#10;Description automatically generated">
            <a:extLst>
              <a:ext uri="{FF2B5EF4-FFF2-40B4-BE49-F238E27FC236}">
                <a16:creationId xmlns:a16="http://schemas.microsoft.com/office/drawing/2014/main" id="{9A8E86AC-551E-B923-DB91-4965CB60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32" y="906358"/>
            <a:ext cx="3252903" cy="1935476"/>
          </a:xfrm>
          <a:prstGeom prst="rect">
            <a:avLst/>
          </a:prstGeom>
        </p:spPr>
      </p:pic>
      <p:pic>
        <p:nvPicPr>
          <p:cNvPr id="14" name="Picture 13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2B79D9E5-7AD7-4F9B-2282-A2217F494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38" y="3748194"/>
            <a:ext cx="3122143" cy="241185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C60EE2CF-9DF4-1005-2B05-BDF751B0CECB}"/>
              </a:ext>
            </a:extLst>
          </p:cNvPr>
          <p:cNvSpPr/>
          <p:nvPr/>
        </p:nvSpPr>
        <p:spPr>
          <a:xfrm>
            <a:off x="1999726" y="3171148"/>
            <a:ext cx="365760" cy="548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85D6316-365D-0C14-13C1-298B6800EC64}"/>
              </a:ext>
            </a:extLst>
          </p:cNvPr>
          <p:cNvSpPr/>
          <p:nvPr/>
        </p:nvSpPr>
        <p:spPr>
          <a:xfrm rot="16200000">
            <a:off x="3951044" y="4591518"/>
            <a:ext cx="365760" cy="548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E678067-BB3D-6320-31B0-1FA4BB9A28D7}"/>
              </a:ext>
            </a:extLst>
          </p:cNvPr>
          <p:cNvSpPr/>
          <p:nvPr/>
        </p:nvSpPr>
        <p:spPr>
          <a:xfrm rot="16200000">
            <a:off x="7767412" y="4540528"/>
            <a:ext cx="365760" cy="548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FC1AF76-6CBC-ED48-C2AD-60CE23252007}"/>
              </a:ext>
            </a:extLst>
          </p:cNvPr>
          <p:cNvSpPr/>
          <p:nvPr/>
        </p:nvSpPr>
        <p:spPr>
          <a:xfrm rot="10800000">
            <a:off x="9747203" y="3124742"/>
            <a:ext cx="365760" cy="5485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BA76E8-5151-2275-A46A-5FFDEBF15AE5}"/>
              </a:ext>
            </a:extLst>
          </p:cNvPr>
          <p:cNvSpPr/>
          <p:nvPr/>
        </p:nvSpPr>
        <p:spPr>
          <a:xfrm>
            <a:off x="2645664" y="589789"/>
            <a:ext cx="755904" cy="25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CDCC1C-20F3-79AD-C732-8D5674326312}"/>
              </a:ext>
            </a:extLst>
          </p:cNvPr>
          <p:cNvSpPr/>
          <p:nvPr/>
        </p:nvSpPr>
        <p:spPr>
          <a:xfrm>
            <a:off x="2917600" y="3705382"/>
            <a:ext cx="755904" cy="257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9C60C8-1789-546A-3E32-59ACAA4C262C}"/>
              </a:ext>
            </a:extLst>
          </p:cNvPr>
          <p:cNvSpPr/>
          <p:nvPr/>
        </p:nvSpPr>
        <p:spPr>
          <a:xfrm>
            <a:off x="10956022" y="847344"/>
            <a:ext cx="600512" cy="22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AB96BF-5BD6-C59F-4609-FE1639BA3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32" y="3820724"/>
            <a:ext cx="3285441" cy="24118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37D2DB-9F6C-6F0E-D3D5-919BA37B57CC}"/>
              </a:ext>
            </a:extLst>
          </p:cNvPr>
          <p:cNvSpPr/>
          <p:nvPr/>
        </p:nvSpPr>
        <p:spPr>
          <a:xfrm>
            <a:off x="10832433" y="3820724"/>
            <a:ext cx="724101" cy="14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6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41B5A-372A-6DAF-2533-C5E182AF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03" y="903156"/>
            <a:ext cx="3227045" cy="2218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4A85-A896-7725-EC50-5C5E46EF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31" y="903156"/>
            <a:ext cx="2624037" cy="180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0BDFDC-3223-EBC6-556C-83F13393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012" y="903156"/>
            <a:ext cx="2655239" cy="989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E887-3F68-C92A-DF95-4B27CDC2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300" y="3184545"/>
            <a:ext cx="2624037" cy="180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AD01E-2F6D-AB0B-B131-822D9FF86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203" y="3340465"/>
            <a:ext cx="3227045" cy="2278940"/>
          </a:xfrm>
          <a:prstGeom prst="rect">
            <a:avLst/>
          </a:prstGeom>
        </p:spPr>
      </p:pic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1F9193A1-9B09-7EBE-E251-85E1F5D41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012" y="2106505"/>
            <a:ext cx="2634675" cy="35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61D02F-D867-0734-15CA-A64D47CA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25" y="3671316"/>
            <a:ext cx="3740024" cy="254321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D9EDAE6-D87C-1998-EA48-3E0A898D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24" y="3671316"/>
            <a:ext cx="3740024" cy="25432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1ADA32E-BE5F-30D5-E480-5B1B46D2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436" y="536962"/>
            <a:ext cx="3730200" cy="2545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29912E-7A18-0FD0-E8C5-F7A4375E9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846" y="529355"/>
            <a:ext cx="370067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5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Söhne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HEEMIN</dc:creator>
  <cp:lastModifiedBy>YANG HEEMIN</cp:lastModifiedBy>
  <cp:revision>1</cp:revision>
  <dcterms:created xsi:type="dcterms:W3CDTF">2023-07-18T17:24:58Z</dcterms:created>
  <dcterms:modified xsi:type="dcterms:W3CDTF">2023-07-18T20:17:39Z</dcterms:modified>
</cp:coreProperties>
</file>