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002">
          <p15:clr>
            <a:srgbClr val="A4A3A4"/>
          </p15:clr>
        </p15:guide>
        <p15:guide id="3" pos="2880">
          <p15:clr>
            <a:srgbClr val="A4A3A4"/>
          </p15:clr>
        </p15:guide>
        <p15:guide id="4" pos="2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73" autoAdjust="0"/>
  </p:normalViewPr>
  <p:slideViewPr>
    <p:cSldViewPr snapToGrid="0">
      <p:cViewPr varScale="1">
        <p:scale>
          <a:sx n="110" d="100"/>
          <a:sy n="110" d="100"/>
        </p:scale>
        <p:origin x="1266" y="108"/>
      </p:cViewPr>
      <p:guideLst>
        <p:guide orient="horz" pos="2160"/>
        <p:guide orient="horz" pos="2002"/>
        <p:guide pos="2880"/>
        <p:guide pos="2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44FE2-BAC6-4EEA-BB1C-E3373A3E0FDF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79269-BB6A-499C-AB81-A8C911C5F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72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1695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250" y="2514600"/>
            <a:ext cx="7772400" cy="1219200"/>
          </a:xfr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829167" y="5105400"/>
            <a:ext cx="1655805" cy="914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ADD LOGO HERE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946821" y="5105400"/>
            <a:ext cx="1655805" cy="914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ADD LOGO HERE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3064476" y="5105400"/>
            <a:ext cx="1655805" cy="914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ADD LOGO HERE</a:t>
            </a:r>
            <a:endParaRPr lang="en-US" dirty="0"/>
          </a:p>
        </p:txBody>
      </p:sp>
      <p:pic>
        <p:nvPicPr>
          <p:cNvPr id="9" name="Picture 3" descr="\\Cmck-media01\media\4357000-4357999\4357916_McAdams_MILCOM Presentation Template\support\graywav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115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 bwMode="auto">
          <a:xfrm>
            <a:off x="1" y="1144512"/>
            <a:ext cx="9144000" cy="67432"/>
          </a:xfrm>
          <a:prstGeom prst="rect">
            <a:avLst/>
          </a:prstGeom>
          <a:solidFill>
            <a:srgbClr val="CE1126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 dirty="0" err="1" smtClean="0"/>
          </a:p>
        </p:txBody>
      </p:sp>
      <p:pic>
        <p:nvPicPr>
          <p:cNvPr id="16" name="Picture 4" descr="\\Cmck-media01\media\4357000-4357999\4357916_McAdams_MILCOM Presentation Template\support\milcomlogo_horiz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872"/>
            <a:ext cx="1872343" cy="40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143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3314"/>
            <a:ext cx="8229600" cy="5635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3714"/>
            <a:ext cx="8229600" cy="493848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686800" y="5943600"/>
            <a:ext cx="457200" cy="3077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0B51AA23-F78A-40E2-9102-2C10C01CDDF3}" type="slidenum">
              <a:rPr lang="en-US" sz="1400" smtClean="0">
                <a:solidFill>
                  <a:schemeClr val="bg1">
                    <a:lumMod val="75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78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3314"/>
            <a:ext cx="8229600" cy="5635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8200" y="1226458"/>
            <a:ext cx="4038600" cy="4945742"/>
          </a:xfrm>
        </p:spPr>
        <p:txBody>
          <a:bodyPr vert="horz" lIns="91440" tIns="45720" rIns="91440" bIns="45720" rtlCol="0">
            <a:normAutofit/>
          </a:bodyPr>
          <a:lstStyle>
            <a:lvl1pPr marL="231775" indent="-231775">
              <a:defRPr lang="en-US" dirty="0" smtClean="0"/>
            </a:lvl1pPr>
            <a:lvl2pPr marL="688975" indent="-231775"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26458"/>
            <a:ext cx="4038600" cy="4945742"/>
          </a:xfrm>
        </p:spPr>
        <p:txBody>
          <a:bodyPr vert="horz" lIns="91440" tIns="45720" rIns="91440" bIns="45720" rtlCol="0">
            <a:normAutofit/>
          </a:bodyPr>
          <a:lstStyle>
            <a:lvl1pPr marL="231775" indent="-231775">
              <a:defRPr lang="en-US" dirty="0" smtClean="0"/>
            </a:lvl1pPr>
            <a:lvl2pPr marL="688975" indent="-231775"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8686800" y="5943600"/>
            <a:ext cx="457200" cy="3077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0B51AA23-F78A-40E2-9102-2C10C01CDDF3}" type="slidenum">
              <a:rPr lang="en-US" sz="1400" smtClean="0">
                <a:solidFill>
                  <a:schemeClr val="bg1">
                    <a:lumMod val="75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202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3314"/>
            <a:ext cx="8229600" cy="5635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800" y="5943600"/>
            <a:ext cx="457200" cy="3077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0B51AA23-F78A-40E2-9102-2C10C01CDDF3}" type="slidenum">
              <a:rPr lang="en-US" sz="1400" smtClean="0">
                <a:solidFill>
                  <a:schemeClr val="bg1">
                    <a:lumMod val="75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94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8686800" y="5943600"/>
            <a:ext cx="457200" cy="3077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0B51AA23-F78A-40E2-9102-2C10C01CDDF3}" type="slidenum">
              <a:rPr lang="en-US" sz="1400" smtClean="0">
                <a:solidFill>
                  <a:schemeClr val="bg1">
                    <a:lumMod val="75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61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\\Cmck-media01\media\4357000-4357999\4357916_McAdams_MILCOM Presentation Template\support\graywave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115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 bwMode="auto">
          <a:xfrm>
            <a:off x="1" y="1144512"/>
            <a:ext cx="9144000" cy="67432"/>
          </a:xfrm>
          <a:prstGeom prst="rect">
            <a:avLst/>
          </a:prstGeom>
          <a:solidFill>
            <a:srgbClr val="CE1126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 dirty="0" err="1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3314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714"/>
            <a:ext cx="8229600" cy="493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6266214"/>
            <a:ext cx="9143994" cy="590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8686800" y="5943600"/>
            <a:ext cx="457200" cy="3077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0B51AA23-F78A-40E2-9102-2C10C01CDDF3}" type="slidenum">
              <a:rPr lang="en-US" sz="1400" smtClean="0">
                <a:solidFill>
                  <a:schemeClr val="bg1">
                    <a:lumMod val="75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8" name="Picture 4" descr="\\Cmck-media01\media\4357000-4357999\4357916_McAdams_MILCOM Presentation Template\support\milcomlogo_horiz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872"/>
            <a:ext cx="1872343" cy="40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69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Verdana" pitchFamily="34" charset="0"/>
          <a:cs typeface="Arial" panose="020B0604020202020204" pitchFamily="34" charset="0"/>
        </a:defRPr>
      </a:lvl1pPr>
    </p:titleStyle>
    <p:bodyStyle>
      <a:lvl1pPr marL="231775" indent="-231775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Arial" panose="020B0604020202020204" pitchFamily="34" charset="0"/>
          <a:ea typeface="Verdana" pitchFamily="34" charset="0"/>
          <a:cs typeface="Arial" panose="020B0604020202020204" pitchFamily="34" charset="0"/>
        </a:defRPr>
      </a:lvl1pPr>
      <a:lvl2pPr marL="573088" indent="-231775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Verdana" pitchFamily="34" charset="0"/>
          <a:cs typeface="Arial" panose="020B0604020202020204" pitchFamily="34" charset="0"/>
        </a:defRPr>
      </a:lvl2pPr>
      <a:lvl3pPr marL="969963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Verdana" pitchFamily="34" charset="0"/>
          <a:cs typeface="Arial" panose="020B0604020202020204" pitchFamily="34" charset="0"/>
        </a:defRPr>
      </a:lvl3pPr>
      <a:lvl4pPr marL="1316038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i="1" kern="1200">
          <a:solidFill>
            <a:schemeClr val="tx1"/>
          </a:solidFill>
          <a:latin typeface="Arial" panose="020B0604020202020204" pitchFamily="34" charset="0"/>
          <a:ea typeface="Verdana" pitchFamily="34" charset="0"/>
          <a:cs typeface="Arial" panose="020B0604020202020204" pitchFamily="34" charset="0"/>
        </a:defRPr>
      </a:lvl4pPr>
      <a:lvl5pPr marL="165735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anose="020B0604020202020204" pitchFamily="34" charset="0"/>
          <a:ea typeface="Verdana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Re-tasking Wireless Sensor Networks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446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Verdana</vt:lpstr>
      <vt:lpstr>Office Theme</vt:lpstr>
      <vt:lpstr>Re-tasking Wireless Sensor Networks</vt:lpstr>
      <vt:lpstr>PowerPoint Presentation</vt:lpstr>
      <vt:lpstr>PowerPoint Presentation</vt:lpstr>
    </vt:vector>
  </TitlesOfParts>
  <Company>BAE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Presentatation Template with Logos</dc:title>
  <dc:creator>Karwedsky, Kari M  (US SSA)</dc:creator>
  <cp:keywords>MILCOM 2013</cp:keywords>
  <cp:lastModifiedBy>Yang He</cp:lastModifiedBy>
  <cp:revision>38</cp:revision>
  <cp:lastPrinted>2014-07-18T18:30:47Z</cp:lastPrinted>
  <dcterms:created xsi:type="dcterms:W3CDTF">2012-10-22T20:44:37Z</dcterms:created>
  <dcterms:modified xsi:type="dcterms:W3CDTF">2014-09-09T03:59:57Z</dcterms:modified>
</cp:coreProperties>
</file>