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72" y="16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6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9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3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4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0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0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2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5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4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4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0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C3385-62F9-42AE-B77F-026AD6E40494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0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04800" y="1676400"/>
            <a:ext cx="5334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9200" y="1638300"/>
            <a:ext cx="685800" cy="381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286000" y="1676400"/>
            <a:ext cx="6858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ASM</a:t>
            </a:r>
            <a:endParaRPr lang="en-US" sz="1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29000" y="1638300"/>
            <a:ext cx="14478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ASM Handler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334000" y="1676400"/>
            <a:ext cx="6858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ASM’</a:t>
            </a:r>
            <a:endParaRPr lang="en-US" sz="1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96200" y="1676400"/>
            <a:ext cx="6858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Hex</a:t>
            </a:r>
            <a:endParaRPr lang="en-US" sz="1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77000" y="1638300"/>
            <a:ext cx="685800" cy="381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GCC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8" idx="3"/>
            <a:endCxn id="12" idx="1"/>
          </p:cNvCxnSpPr>
          <p:nvPr/>
        </p:nvCxnSpPr>
        <p:spPr>
          <a:xfrm>
            <a:off x="838200" y="1828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6" idx="1"/>
          </p:cNvCxnSpPr>
          <p:nvPr/>
        </p:nvCxnSpPr>
        <p:spPr>
          <a:xfrm>
            <a:off x="1905000" y="1828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17" idx="1"/>
          </p:cNvCxnSpPr>
          <p:nvPr/>
        </p:nvCxnSpPr>
        <p:spPr>
          <a:xfrm>
            <a:off x="2971800" y="1828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18" idx="1"/>
          </p:cNvCxnSpPr>
          <p:nvPr/>
        </p:nvCxnSpPr>
        <p:spPr>
          <a:xfrm>
            <a:off x="4876800" y="1828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3"/>
            <a:endCxn id="20" idx="1"/>
          </p:cNvCxnSpPr>
          <p:nvPr/>
        </p:nvCxnSpPr>
        <p:spPr>
          <a:xfrm>
            <a:off x="6019800" y="1828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3"/>
            <a:endCxn id="19" idx="1"/>
          </p:cNvCxnSpPr>
          <p:nvPr/>
        </p:nvCxnSpPr>
        <p:spPr>
          <a:xfrm>
            <a:off x="7162800" y="1828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3200400" y="2783681"/>
            <a:ext cx="76200" cy="1219200"/>
            <a:chOff x="3352800" y="2819400"/>
            <a:chExt cx="76200" cy="1219200"/>
          </a:xfrm>
        </p:grpSpPr>
        <p:sp>
          <p:nvSpPr>
            <p:cNvPr id="23" name="Rectangle 22"/>
            <p:cNvSpPr/>
            <p:nvPr/>
          </p:nvSpPr>
          <p:spPr>
            <a:xfrm>
              <a:off x="3352800" y="28194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52800" y="30099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3" idx="2"/>
              <a:endCxn id="25" idx="0"/>
            </p:cNvCxnSpPr>
            <p:nvPr/>
          </p:nvCxnSpPr>
          <p:spPr>
            <a:xfrm>
              <a:off x="3390900" y="2895600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352800" y="32004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endCxn id="29" idx="0"/>
            </p:cNvCxnSpPr>
            <p:nvPr/>
          </p:nvCxnSpPr>
          <p:spPr>
            <a:xfrm>
              <a:off x="3390900" y="3086100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3352800" y="33909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endCxn id="33" idx="0"/>
            </p:cNvCxnSpPr>
            <p:nvPr/>
          </p:nvCxnSpPr>
          <p:spPr>
            <a:xfrm>
              <a:off x="3390900" y="3276600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3352800" y="3579019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endCxn id="35" idx="0"/>
            </p:cNvCxnSpPr>
            <p:nvPr/>
          </p:nvCxnSpPr>
          <p:spPr>
            <a:xfrm>
              <a:off x="3390900" y="3464719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3352800" y="37719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>
              <a:endCxn id="37" idx="0"/>
            </p:cNvCxnSpPr>
            <p:nvPr/>
          </p:nvCxnSpPr>
          <p:spPr>
            <a:xfrm>
              <a:off x="3390900" y="3657600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3352800" y="39624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>
              <a:endCxn id="39" idx="0"/>
            </p:cNvCxnSpPr>
            <p:nvPr/>
          </p:nvCxnSpPr>
          <p:spPr>
            <a:xfrm>
              <a:off x="3390900" y="3848100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2143125" y="3200400"/>
            <a:ext cx="62865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Reader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3705225" y="3202781"/>
            <a:ext cx="70485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Scanner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5238750" y="3200400"/>
            <a:ext cx="100965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Instrumenter</a:t>
            </a:r>
            <a:endParaRPr lang="en-US" sz="12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4738688" y="2783682"/>
            <a:ext cx="76200" cy="1219200"/>
            <a:chOff x="3352800" y="2819400"/>
            <a:chExt cx="76200" cy="1219200"/>
          </a:xfrm>
        </p:grpSpPr>
        <p:sp>
          <p:nvSpPr>
            <p:cNvPr id="45" name="Rectangle 44"/>
            <p:cNvSpPr/>
            <p:nvPr/>
          </p:nvSpPr>
          <p:spPr>
            <a:xfrm>
              <a:off x="3352800" y="28194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52800" y="30099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45" idx="2"/>
              <a:endCxn id="46" idx="0"/>
            </p:cNvCxnSpPr>
            <p:nvPr/>
          </p:nvCxnSpPr>
          <p:spPr>
            <a:xfrm>
              <a:off x="3390900" y="2895600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3352800" y="3200400"/>
              <a:ext cx="76200" cy="76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>
              <a:endCxn id="48" idx="0"/>
            </p:cNvCxnSpPr>
            <p:nvPr/>
          </p:nvCxnSpPr>
          <p:spPr>
            <a:xfrm>
              <a:off x="3390900" y="3086100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3352800" y="33909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>
              <a:endCxn id="50" idx="0"/>
            </p:cNvCxnSpPr>
            <p:nvPr/>
          </p:nvCxnSpPr>
          <p:spPr>
            <a:xfrm>
              <a:off x="3390900" y="3276600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3352800" y="3579019"/>
              <a:ext cx="76200" cy="762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endCxn id="52" idx="0"/>
            </p:cNvCxnSpPr>
            <p:nvPr/>
          </p:nvCxnSpPr>
          <p:spPr>
            <a:xfrm>
              <a:off x="3390900" y="3464719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3352800" y="37719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>
              <a:endCxn id="54" idx="0"/>
            </p:cNvCxnSpPr>
            <p:nvPr/>
          </p:nvCxnSpPr>
          <p:spPr>
            <a:xfrm>
              <a:off x="3390900" y="3657600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3352800" y="39624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endCxn id="56" idx="0"/>
            </p:cNvCxnSpPr>
            <p:nvPr/>
          </p:nvCxnSpPr>
          <p:spPr>
            <a:xfrm>
              <a:off x="3390900" y="3848100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>
            <a:stCxn id="41" idx="3"/>
          </p:cNvCxnSpPr>
          <p:nvPr/>
        </p:nvCxnSpPr>
        <p:spPr>
          <a:xfrm>
            <a:off x="2771775" y="33909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324225" y="3393281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2" idx="3"/>
          </p:cNvCxnSpPr>
          <p:nvPr/>
        </p:nvCxnSpPr>
        <p:spPr>
          <a:xfrm>
            <a:off x="4410075" y="3393281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857750" y="3393281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057400" y="2667000"/>
            <a:ext cx="4267200" cy="16002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2057400" y="2019300"/>
            <a:ext cx="1371600" cy="647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6800" y="2019300"/>
            <a:ext cx="1447800" cy="647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747011" y="4020979"/>
            <a:ext cx="986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Metadata List</a:t>
            </a:r>
            <a:endParaRPr 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3809999" y="4020979"/>
            <a:ext cx="1981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Metadata </a:t>
            </a:r>
            <a:r>
              <a:rPr lang="en-US" sz="1000" dirty="0" smtClean="0"/>
              <a:t>List with </a:t>
            </a:r>
            <a:r>
              <a:rPr lang="en-US" sz="1000" dirty="0" smtClean="0"/>
              <a:t>Nodes </a:t>
            </a:r>
            <a:r>
              <a:rPr lang="en-US" sz="1000" dirty="0"/>
              <a:t>M</a:t>
            </a:r>
            <a:r>
              <a:rPr lang="en-US" sz="1000" dirty="0" smtClean="0"/>
              <a:t>arked</a:t>
            </a:r>
            <a:endParaRPr 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4800600" y="3077289"/>
            <a:ext cx="438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x</a:t>
            </a:r>
            <a:r>
              <a:rPr lang="en-US" sz="1000" dirty="0" smtClean="0"/>
              <a:t>x, x</a:t>
            </a:r>
            <a:endParaRPr 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4800600" y="3458289"/>
            <a:ext cx="438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x</a:t>
            </a:r>
            <a:r>
              <a:rPr lang="en-US" sz="1000" dirty="0" smtClean="0"/>
              <a:t>x, 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0177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3317</TotalTime>
  <Words>25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Clemson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</dc:creator>
  <cp:lastModifiedBy>J Zhai</cp:lastModifiedBy>
  <cp:revision>15</cp:revision>
  <dcterms:created xsi:type="dcterms:W3CDTF">2013-10-24T18:28:55Z</dcterms:created>
  <dcterms:modified xsi:type="dcterms:W3CDTF">2013-11-28T01:15:29Z</dcterms:modified>
</cp:coreProperties>
</file>