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6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4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0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5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4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0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C3385-62F9-42AE-B77F-026AD6E40494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0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4800" y="1676400"/>
            <a:ext cx="533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286000" y="16764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ASM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334000" y="16764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ASM’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696200" y="16764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Hex</a:t>
            </a:r>
          </a:p>
        </p:txBody>
      </p:sp>
      <p:cxnSp>
        <p:nvCxnSpPr>
          <p:cNvPr id="22" name="Straight Arrow Connector 21"/>
          <p:cNvCxnSpPr>
            <a:stCxn id="8" idx="3"/>
          </p:cNvCxnSpPr>
          <p:nvPr/>
        </p:nvCxnSpPr>
        <p:spPr>
          <a:xfrm>
            <a:off x="838200" y="1828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1"/>
          </p:cNvCxnSpPr>
          <p:nvPr/>
        </p:nvCxnSpPr>
        <p:spPr>
          <a:xfrm>
            <a:off x="1905000" y="1828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</p:cNvCxnSpPr>
          <p:nvPr/>
        </p:nvCxnSpPr>
        <p:spPr>
          <a:xfrm>
            <a:off x="29718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8" idx="1"/>
          </p:cNvCxnSpPr>
          <p:nvPr/>
        </p:nvCxnSpPr>
        <p:spPr>
          <a:xfrm>
            <a:off x="48768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3"/>
          </p:cNvCxnSpPr>
          <p:nvPr/>
        </p:nvCxnSpPr>
        <p:spPr>
          <a:xfrm>
            <a:off x="60198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9" idx="1"/>
          </p:cNvCxnSpPr>
          <p:nvPr/>
        </p:nvCxnSpPr>
        <p:spPr>
          <a:xfrm>
            <a:off x="7162800" y="1828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146936" y="1981200"/>
            <a:ext cx="1295400" cy="304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1981200"/>
            <a:ext cx="1308735" cy="304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1219200" y="16764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GCC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477000" y="16764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GCC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429000" y="1676400"/>
            <a:ext cx="1447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ASM Handler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46935" y="2286000"/>
            <a:ext cx="4038600" cy="1600200"/>
            <a:chOff x="2146935" y="2543889"/>
            <a:chExt cx="4038600" cy="1600200"/>
          </a:xfrm>
        </p:grpSpPr>
        <p:grpSp>
          <p:nvGrpSpPr>
            <p:cNvPr id="21" name="Group 20"/>
            <p:cNvGrpSpPr/>
            <p:nvPr/>
          </p:nvGrpSpPr>
          <p:grpSpPr>
            <a:xfrm>
              <a:off x="3289935" y="2660570"/>
              <a:ext cx="76200" cy="1219200"/>
              <a:chOff x="3352800" y="2819400"/>
              <a:chExt cx="76200" cy="1219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352800" y="2819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352800" y="30099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3" idx="2"/>
                <a:endCxn id="25" idx="0"/>
              </p:cNvCxnSpPr>
              <p:nvPr/>
            </p:nvCxnSpPr>
            <p:spPr>
              <a:xfrm>
                <a:off x="3390900" y="2895600"/>
                <a:ext cx="0" cy="114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3352800" y="3200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endCxn id="29" idx="0"/>
              </p:cNvCxnSpPr>
              <p:nvPr/>
            </p:nvCxnSpPr>
            <p:spPr>
              <a:xfrm>
                <a:off x="3390900" y="3086100"/>
                <a:ext cx="0" cy="114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3352800" y="33909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>
                <a:endCxn id="33" idx="0"/>
              </p:cNvCxnSpPr>
              <p:nvPr/>
            </p:nvCxnSpPr>
            <p:spPr>
              <a:xfrm>
                <a:off x="3390900" y="3276600"/>
                <a:ext cx="0" cy="114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3352800" y="3579019"/>
                <a:ext cx="76200" cy="76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/>
              <p:cNvCxnSpPr>
                <a:endCxn id="35" idx="0"/>
              </p:cNvCxnSpPr>
              <p:nvPr/>
            </p:nvCxnSpPr>
            <p:spPr>
              <a:xfrm>
                <a:off x="3390900" y="3464719"/>
                <a:ext cx="0" cy="114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3352800" y="37719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endCxn id="37" idx="0"/>
              </p:cNvCxnSpPr>
              <p:nvPr/>
            </p:nvCxnSpPr>
            <p:spPr>
              <a:xfrm>
                <a:off x="3390900" y="3657600"/>
                <a:ext cx="0" cy="114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3352800" y="3962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>
                <a:endCxn id="39" idx="0"/>
              </p:cNvCxnSpPr>
              <p:nvPr/>
            </p:nvCxnSpPr>
            <p:spPr>
              <a:xfrm>
                <a:off x="3390900" y="3848100"/>
                <a:ext cx="0" cy="114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4828223" y="2660571"/>
              <a:ext cx="76200" cy="1219200"/>
              <a:chOff x="3352800" y="2819400"/>
              <a:chExt cx="76200" cy="1219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352800" y="2819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352800" y="30099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>
                <a:stCxn id="45" idx="2"/>
                <a:endCxn id="46" idx="0"/>
              </p:cNvCxnSpPr>
              <p:nvPr/>
            </p:nvCxnSpPr>
            <p:spPr>
              <a:xfrm>
                <a:off x="3390900" y="2895600"/>
                <a:ext cx="0" cy="114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3352800" y="3200400"/>
                <a:ext cx="76200" cy="762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>
                <a:endCxn id="48" idx="0"/>
              </p:cNvCxnSpPr>
              <p:nvPr/>
            </p:nvCxnSpPr>
            <p:spPr>
              <a:xfrm>
                <a:off x="3390900" y="3086100"/>
                <a:ext cx="0" cy="114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3352800" y="33909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>
                <a:endCxn id="50" idx="0"/>
              </p:cNvCxnSpPr>
              <p:nvPr/>
            </p:nvCxnSpPr>
            <p:spPr>
              <a:xfrm>
                <a:off x="3390900" y="3276600"/>
                <a:ext cx="0" cy="114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3352800" y="3579019"/>
                <a:ext cx="76200" cy="762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endCxn id="52" idx="0"/>
              </p:cNvCxnSpPr>
              <p:nvPr/>
            </p:nvCxnSpPr>
            <p:spPr>
              <a:xfrm>
                <a:off x="3390900" y="3464719"/>
                <a:ext cx="0" cy="114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3352800" y="37719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>
                <a:endCxn id="54" idx="0"/>
              </p:cNvCxnSpPr>
              <p:nvPr/>
            </p:nvCxnSpPr>
            <p:spPr>
              <a:xfrm>
                <a:off x="3390900" y="3657600"/>
                <a:ext cx="0" cy="114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3352800" y="3962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>
                <a:endCxn id="56" idx="0"/>
              </p:cNvCxnSpPr>
              <p:nvPr/>
            </p:nvCxnSpPr>
            <p:spPr>
              <a:xfrm>
                <a:off x="3390900" y="3848100"/>
                <a:ext cx="0" cy="114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Arrow Connector 57"/>
            <p:cNvCxnSpPr/>
            <p:nvPr/>
          </p:nvCxnSpPr>
          <p:spPr>
            <a:xfrm>
              <a:off x="2923222" y="3267789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442335" y="3272553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585335" y="3267789"/>
              <a:ext cx="219075" cy="23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966335" y="3267789"/>
              <a:ext cx="285750" cy="23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146935" y="2543889"/>
              <a:ext cx="4038600" cy="1600200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36546" y="3897868"/>
              <a:ext cx="9867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Metadata List</a:t>
              </a:r>
              <a:endParaRPr lang="en-US" sz="1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99534" y="3897868"/>
              <a:ext cx="19812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Metadata List with Nodes </a:t>
              </a:r>
              <a:r>
                <a:rPr lang="en-US" sz="1000" dirty="0"/>
                <a:t>M</a:t>
              </a:r>
              <a:r>
                <a:rPr lang="en-US" sz="1000" dirty="0" smtClean="0"/>
                <a:t>arked</a:t>
              </a:r>
              <a:endParaRPr lang="en-US" sz="1000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185035" y="3115389"/>
              <a:ext cx="685800" cy="304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Reader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747135" y="3115389"/>
              <a:ext cx="790575" cy="304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Scanner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347335" y="3115389"/>
              <a:ext cx="762000" cy="304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Injector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7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</TotalTime>
  <Words>19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</dc:creator>
  <cp:lastModifiedBy>jonas</cp:lastModifiedBy>
  <cp:revision>20</cp:revision>
  <dcterms:created xsi:type="dcterms:W3CDTF">2013-10-24T18:28:55Z</dcterms:created>
  <dcterms:modified xsi:type="dcterms:W3CDTF">2014-01-31T05:01:58Z</dcterms:modified>
</cp:coreProperties>
</file>