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1676400"/>
            <a:ext cx="533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ASM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16383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Handler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ASM’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96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Hex</a:t>
            </a:r>
            <a:endParaRPr lang="en-US" sz="1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>
            <a:off x="8382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6" idx="1"/>
          </p:cNvCxnSpPr>
          <p:nvPr/>
        </p:nvCxnSpPr>
        <p:spPr>
          <a:xfrm>
            <a:off x="19050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2971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>
            <a:off x="4876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20" idx="1"/>
          </p:cNvCxnSpPr>
          <p:nvPr/>
        </p:nvCxnSpPr>
        <p:spPr>
          <a:xfrm>
            <a:off x="6019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1"/>
          </p:cNvCxnSpPr>
          <p:nvPr/>
        </p:nvCxnSpPr>
        <p:spPr>
          <a:xfrm>
            <a:off x="71628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133600" y="1066800"/>
            <a:ext cx="4038600" cy="1143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62300" y="1143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Instrument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jonas</cp:lastModifiedBy>
  <cp:revision>8</cp:revision>
  <dcterms:created xsi:type="dcterms:W3CDTF">2013-10-24T18:28:55Z</dcterms:created>
  <dcterms:modified xsi:type="dcterms:W3CDTF">2013-10-25T17:37:18Z</dcterms:modified>
</cp:coreProperties>
</file>