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CBED-F4CD-4B08-8F59-CC546E2B3A23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1CAB-5F27-420E-A01D-FD261CFF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566160" y="1676400"/>
            <a:ext cx="76200" cy="1219200"/>
            <a:chOff x="3352800" y="2819400"/>
            <a:chExt cx="76200" cy="1219200"/>
          </a:xfrm>
        </p:grpSpPr>
        <p:sp>
          <p:nvSpPr>
            <p:cNvPr id="6" name="Rectangle 5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2"/>
              <a:endCxn id="7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endCxn id="12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endCxn id="14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6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endCxn id="18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20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209800" y="20955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14800" y="2095500"/>
            <a:ext cx="990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20955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Instrumenter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486400" y="1676400"/>
            <a:ext cx="76200" cy="1219200"/>
            <a:chOff x="3352800" y="2819400"/>
            <a:chExt cx="76200" cy="1219200"/>
          </a:xfrm>
        </p:grpSpPr>
        <p:sp>
          <p:nvSpPr>
            <p:cNvPr id="27" name="Rectangle 26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2"/>
              <a:endCxn id="28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30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endCxn id="34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endCxn id="36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endCxn id="38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ounded Rectangle 39"/>
          <p:cNvSpPr/>
          <p:nvPr/>
        </p:nvSpPr>
        <p:spPr>
          <a:xfrm>
            <a:off x="7772400" y="21336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ASM’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19200" y="21336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ASM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43" name="Straight Arrow Connector 42"/>
          <p:cNvCxnSpPr>
            <a:stCxn id="41" idx="3"/>
            <a:endCxn id="22" idx="1"/>
          </p:cNvCxnSpPr>
          <p:nvPr/>
        </p:nvCxnSpPr>
        <p:spPr>
          <a:xfrm>
            <a:off x="1905000" y="2286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</p:cNvCxnSpPr>
          <p:nvPr/>
        </p:nvCxnSpPr>
        <p:spPr>
          <a:xfrm>
            <a:off x="31242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4" idx="1"/>
          </p:cNvCxnSpPr>
          <p:nvPr/>
        </p:nvCxnSpPr>
        <p:spPr>
          <a:xfrm>
            <a:off x="37338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3"/>
          </p:cNvCxnSpPr>
          <p:nvPr/>
        </p:nvCxnSpPr>
        <p:spPr>
          <a:xfrm>
            <a:off x="5105400" y="2286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5" idx="1"/>
          </p:cNvCxnSpPr>
          <p:nvPr/>
        </p:nvCxnSpPr>
        <p:spPr>
          <a:xfrm>
            <a:off x="5638800" y="2286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3"/>
            <a:endCxn id="40" idx="1"/>
          </p:cNvCxnSpPr>
          <p:nvPr/>
        </p:nvCxnSpPr>
        <p:spPr>
          <a:xfrm>
            <a:off x="7391400" y="2286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057400" y="1143000"/>
            <a:ext cx="5524500" cy="1828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886200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ASM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6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6</cp:revision>
  <dcterms:created xsi:type="dcterms:W3CDTF">2013-10-25T15:33:35Z</dcterms:created>
  <dcterms:modified xsi:type="dcterms:W3CDTF">2013-10-25T18:38:45Z</dcterms:modified>
</cp:coreProperties>
</file>