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9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3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0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0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C3385-62F9-42AE-B77F-026AD6E40494}" type="datetimeFigureOut">
              <a:rPr lang="en-US" smtClean="0"/>
              <a:t>12/19/2013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631E-1773-4D74-B8CC-E33D11CA1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04800" y="1676400"/>
            <a:ext cx="5334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86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334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ASM’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962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Hex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8" idx="3"/>
          </p:cNvCxnSpPr>
          <p:nvPr/>
        </p:nvCxnSpPr>
        <p:spPr>
          <a:xfrm>
            <a:off x="8382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1"/>
          </p:cNvCxnSpPr>
          <p:nvPr/>
        </p:nvCxnSpPr>
        <p:spPr>
          <a:xfrm>
            <a:off x="1905000" y="18288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</p:cNvCxnSpPr>
          <p:nvPr/>
        </p:nvCxnSpPr>
        <p:spPr>
          <a:xfrm>
            <a:off x="2971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8" idx="1"/>
          </p:cNvCxnSpPr>
          <p:nvPr/>
        </p:nvCxnSpPr>
        <p:spPr>
          <a:xfrm>
            <a:off x="4876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</p:cNvCxnSpPr>
          <p:nvPr/>
        </p:nvCxnSpPr>
        <p:spPr>
          <a:xfrm>
            <a:off x="6019800" y="1828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9" idx="1"/>
          </p:cNvCxnSpPr>
          <p:nvPr/>
        </p:nvCxnSpPr>
        <p:spPr>
          <a:xfrm>
            <a:off x="7162800" y="1828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200400" y="2783681"/>
            <a:ext cx="76200" cy="1219200"/>
            <a:chOff x="3352800" y="2819400"/>
            <a:chExt cx="76200" cy="1219200"/>
          </a:xfrm>
        </p:grpSpPr>
        <p:sp>
          <p:nvSpPr>
            <p:cNvPr id="23" name="Rectangle 22"/>
            <p:cNvSpPr/>
            <p:nvPr/>
          </p:nvSpPr>
          <p:spPr>
            <a:xfrm>
              <a:off x="3352800" y="2819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52800" y="3009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3" idx="2"/>
              <a:endCxn id="25" idx="0"/>
            </p:cNvCxnSpPr>
            <p:nvPr/>
          </p:nvCxnSpPr>
          <p:spPr>
            <a:xfrm>
              <a:off x="3390900" y="2895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352800" y="3200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endCxn id="29" idx="0"/>
            </p:cNvCxnSpPr>
            <p:nvPr/>
          </p:nvCxnSpPr>
          <p:spPr>
            <a:xfrm>
              <a:off x="3390900" y="3086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352800" y="3390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3" idx="0"/>
            </p:cNvCxnSpPr>
            <p:nvPr/>
          </p:nvCxnSpPr>
          <p:spPr>
            <a:xfrm>
              <a:off x="3390900" y="3276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352800" y="3579019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5" idx="0"/>
            </p:cNvCxnSpPr>
            <p:nvPr/>
          </p:nvCxnSpPr>
          <p:spPr>
            <a:xfrm>
              <a:off x="3390900" y="3464719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352800" y="3771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endCxn id="37" idx="0"/>
            </p:cNvCxnSpPr>
            <p:nvPr/>
          </p:nvCxnSpPr>
          <p:spPr>
            <a:xfrm>
              <a:off x="3390900" y="3657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352800" y="3962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endCxn id="39" idx="0"/>
            </p:cNvCxnSpPr>
            <p:nvPr/>
          </p:nvCxnSpPr>
          <p:spPr>
            <a:xfrm>
              <a:off x="3390900" y="3848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38688" y="2783682"/>
            <a:ext cx="76200" cy="1219200"/>
            <a:chOff x="3352800" y="2819400"/>
            <a:chExt cx="76200" cy="1219200"/>
          </a:xfrm>
        </p:grpSpPr>
        <p:sp>
          <p:nvSpPr>
            <p:cNvPr id="45" name="Rectangle 44"/>
            <p:cNvSpPr/>
            <p:nvPr/>
          </p:nvSpPr>
          <p:spPr>
            <a:xfrm>
              <a:off x="3352800" y="2819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352800" y="3009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2"/>
              <a:endCxn id="46" idx="0"/>
            </p:cNvCxnSpPr>
            <p:nvPr/>
          </p:nvCxnSpPr>
          <p:spPr>
            <a:xfrm>
              <a:off x="3390900" y="2895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352800" y="3200400"/>
              <a:ext cx="76200" cy="762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endCxn id="48" idx="0"/>
            </p:cNvCxnSpPr>
            <p:nvPr/>
          </p:nvCxnSpPr>
          <p:spPr>
            <a:xfrm>
              <a:off x="3390900" y="3086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352800" y="3390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endCxn id="50" idx="0"/>
            </p:cNvCxnSpPr>
            <p:nvPr/>
          </p:nvCxnSpPr>
          <p:spPr>
            <a:xfrm>
              <a:off x="3390900" y="3276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3352800" y="3579019"/>
              <a:ext cx="76200" cy="762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endCxn id="52" idx="0"/>
            </p:cNvCxnSpPr>
            <p:nvPr/>
          </p:nvCxnSpPr>
          <p:spPr>
            <a:xfrm>
              <a:off x="3390900" y="3464719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3352800" y="37719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endCxn id="54" idx="0"/>
            </p:cNvCxnSpPr>
            <p:nvPr/>
          </p:nvCxnSpPr>
          <p:spPr>
            <a:xfrm>
              <a:off x="3390900" y="36576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3352800" y="3962400"/>
              <a:ext cx="76200" cy="76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56" idx="0"/>
            </p:cNvCxnSpPr>
            <p:nvPr/>
          </p:nvCxnSpPr>
          <p:spPr>
            <a:xfrm>
              <a:off x="3390900" y="3848100"/>
              <a:ext cx="0" cy="114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>
            <a:off x="2833687" y="3390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352800" y="339566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95800" y="3390900"/>
            <a:ext cx="219075" cy="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876800" y="3390900"/>
            <a:ext cx="285750" cy="2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057400" y="2667000"/>
            <a:ext cx="4267200" cy="160020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057400" y="2019300"/>
            <a:ext cx="1371600" cy="647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6800" y="2019300"/>
            <a:ext cx="1447800" cy="647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747011" y="4020979"/>
            <a:ext cx="98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Metadata List</a:t>
            </a:r>
            <a:endParaRPr 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809999" y="4020979"/>
            <a:ext cx="1981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Metadata List with Nodes </a:t>
            </a:r>
            <a:r>
              <a:rPr lang="en-US" sz="1000" dirty="0"/>
              <a:t>M</a:t>
            </a:r>
            <a:r>
              <a:rPr lang="en-US" sz="1000" dirty="0" smtClean="0"/>
              <a:t>arked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4800600" y="3077289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  <a:r>
              <a:rPr lang="en-US" sz="1000" dirty="0" smtClean="0"/>
              <a:t>x, x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4800600" y="3458289"/>
            <a:ext cx="438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x</a:t>
            </a:r>
            <a:r>
              <a:rPr lang="en-US" sz="1000" dirty="0" smtClean="0"/>
              <a:t>x, x</a:t>
            </a:r>
            <a:endParaRPr lang="en-US" sz="1000" dirty="0"/>
          </a:p>
        </p:txBody>
      </p:sp>
      <p:sp>
        <p:nvSpPr>
          <p:cNvPr id="63" name="Rounded Rectangle 62"/>
          <p:cNvSpPr/>
          <p:nvPr/>
        </p:nvSpPr>
        <p:spPr>
          <a:xfrm>
            <a:off x="12192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GCC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477000" y="16764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GCC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429000" y="1676400"/>
            <a:ext cx="1447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ASM Handler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095500" y="32385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Reader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3657600" y="3238500"/>
            <a:ext cx="790575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Scanner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257800" y="3238500"/>
            <a:ext cx="6858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Injecter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7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</dc:creator>
  <cp:lastModifiedBy>J Zhai</cp:lastModifiedBy>
  <cp:revision>17</cp:revision>
  <dcterms:created xsi:type="dcterms:W3CDTF">2013-10-24T18:28:55Z</dcterms:created>
  <dcterms:modified xsi:type="dcterms:W3CDTF">2013-12-19T09:21:49Z</dcterms:modified>
</cp:coreProperties>
</file>