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3385-62F9-42AE-B77F-026AD6E40494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1676400"/>
            <a:ext cx="533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6383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286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ASM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0" y="1638300"/>
            <a:ext cx="1447800" cy="381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 Handler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ASM’</a:t>
            </a:r>
            <a:endParaRPr lang="en-US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962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Hex</a:t>
            </a:r>
            <a:endParaRPr lang="en-US" sz="1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7000" y="16383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3"/>
            <a:endCxn id="12" idx="1"/>
          </p:cNvCxnSpPr>
          <p:nvPr/>
        </p:nvCxnSpPr>
        <p:spPr>
          <a:xfrm>
            <a:off x="8382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6" idx="1"/>
          </p:cNvCxnSpPr>
          <p:nvPr/>
        </p:nvCxnSpPr>
        <p:spPr>
          <a:xfrm>
            <a:off x="19050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2971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8" idx="1"/>
          </p:cNvCxnSpPr>
          <p:nvPr/>
        </p:nvCxnSpPr>
        <p:spPr>
          <a:xfrm>
            <a:off x="4876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20" idx="1"/>
          </p:cNvCxnSpPr>
          <p:nvPr/>
        </p:nvCxnSpPr>
        <p:spPr>
          <a:xfrm>
            <a:off x="6019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19" idx="1"/>
          </p:cNvCxnSpPr>
          <p:nvPr/>
        </p:nvCxnSpPr>
        <p:spPr>
          <a:xfrm>
            <a:off x="71628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133600" y="1066800"/>
            <a:ext cx="4038600" cy="1143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62300" y="1143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Instrument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975610" y="3276600"/>
            <a:ext cx="76200" cy="1219200"/>
            <a:chOff x="3352800" y="2819400"/>
            <a:chExt cx="762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3" idx="2"/>
              <a:endCxn id="25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1619250" y="3695700"/>
            <a:ext cx="914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524250" y="3695700"/>
            <a:ext cx="9906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Scanner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53050" y="3695700"/>
            <a:ext cx="1447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Instrumenter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895850" y="3276600"/>
            <a:ext cx="76200" cy="1219200"/>
            <a:chOff x="3352800" y="2819400"/>
            <a:chExt cx="76200" cy="1219200"/>
          </a:xfrm>
        </p:grpSpPr>
        <p:sp>
          <p:nvSpPr>
            <p:cNvPr id="45" name="Rectangle 44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endCxn id="48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50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endCxn id="52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endCxn id="54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>
            <a:stCxn id="41" idx="3"/>
          </p:cNvCxnSpPr>
          <p:nvPr/>
        </p:nvCxnSpPr>
        <p:spPr>
          <a:xfrm>
            <a:off x="2533650" y="3886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42" idx="1"/>
          </p:cNvCxnSpPr>
          <p:nvPr/>
        </p:nvCxnSpPr>
        <p:spPr>
          <a:xfrm>
            <a:off x="3143250" y="3886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3"/>
          </p:cNvCxnSpPr>
          <p:nvPr/>
        </p:nvCxnSpPr>
        <p:spPr>
          <a:xfrm>
            <a:off x="4514850" y="3886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3" idx="1"/>
          </p:cNvCxnSpPr>
          <p:nvPr/>
        </p:nvCxnSpPr>
        <p:spPr>
          <a:xfrm>
            <a:off x="5048250" y="3886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66850" y="2907268"/>
            <a:ext cx="5524500" cy="21219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95650" y="2907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ASM Handler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66850" y="2019300"/>
            <a:ext cx="196215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2019300"/>
            <a:ext cx="211455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476625" y="4411362"/>
            <a:ext cx="1085850" cy="4654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 Machine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86200" y="4086161"/>
            <a:ext cx="0" cy="33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114800" y="4082557"/>
            <a:ext cx="0" cy="337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7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</dc:creator>
  <cp:lastModifiedBy>jonas</cp:lastModifiedBy>
  <cp:revision>8</cp:revision>
  <dcterms:created xsi:type="dcterms:W3CDTF">2013-10-24T18:28:55Z</dcterms:created>
  <dcterms:modified xsi:type="dcterms:W3CDTF">2013-10-25T18:19:33Z</dcterms:modified>
</cp:coreProperties>
</file>