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74" r:id="rId7"/>
    <p:sldId id="271" r:id="rId8"/>
    <p:sldId id="277" r:id="rId9"/>
    <p:sldId id="284" r:id="rId10"/>
    <p:sldId id="285" r:id="rId11"/>
    <p:sldId id="286" r:id="rId12"/>
    <p:sldId id="287" r:id="rId13"/>
    <p:sldId id="280" r:id="rId14"/>
    <p:sldId id="283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76329" autoAdjust="0"/>
  </p:normalViewPr>
  <p:slideViewPr>
    <p:cSldViewPr>
      <p:cViewPr varScale="1">
        <p:scale>
          <a:sx n="88" d="100"/>
          <a:sy n="88" d="100"/>
        </p:scale>
        <p:origin x="-23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F5085-98AE-4F3D-82F4-685368F023E6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86576-B255-47EA-9F77-5CAF7679D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network programming is</a:t>
            </a:r>
            <a:r>
              <a:rPr lang="en-US" altLang="zh-CN" baseline="0" dirty="0" smtClean="0"/>
              <a:t> a term to describe the technology that program the wireless sensor nodes without physically connect to each node.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Why do we use network programming?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need to be considered for this</a:t>
            </a:r>
            <a:r>
              <a:rPr lang="en-US" altLang="zh-CN" baseline="0" dirty="0" smtClean="0"/>
              <a:t> dissemination protocol</a:t>
            </a:r>
          </a:p>
          <a:p>
            <a:r>
              <a:rPr lang="en-US" altLang="zh-CN" baseline="0" dirty="0" smtClean="0"/>
              <a:t>If you are the designer??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en-US" altLang="zh-CN" baseline="0" dirty="0" smtClean="0"/>
              <a:t> the case when we spend a lot of time and complete a deployment of </a:t>
            </a:r>
          </a:p>
          <a:p>
            <a:r>
              <a:rPr lang="en-US" altLang="zh-CN" baseline="0" dirty="0" smtClean="0"/>
              <a:t>Tens of thousands of code. </a:t>
            </a:r>
          </a:p>
          <a:p>
            <a:r>
              <a:rPr lang="en-US" altLang="zh-CN" baseline="0" dirty="0" smtClean="0"/>
              <a:t>After running the application for some time, we get sensor data readings, and we</a:t>
            </a:r>
          </a:p>
          <a:p>
            <a:r>
              <a:rPr lang="en-US" altLang="zh-CN" baseline="0" dirty="0" smtClean="0"/>
              <a:t>Know the specific characters of a certain </a:t>
            </a:r>
            <a:r>
              <a:rPr lang="en-US" altLang="zh-CN" baseline="0" dirty="0" err="1" smtClean="0"/>
              <a:t>deplyment</a:t>
            </a:r>
            <a:r>
              <a:rPr lang="en-US" altLang="zh-CN" baseline="0" dirty="0" smtClean="0"/>
              <a:t>. </a:t>
            </a:r>
          </a:p>
          <a:p>
            <a:r>
              <a:rPr lang="en-US" altLang="zh-CN" baseline="0" dirty="0" smtClean="0"/>
              <a:t>Know the network characteristics, the sensing </a:t>
            </a:r>
            <a:r>
              <a:rPr lang="en-US" altLang="zh-CN" baseline="0" dirty="0" err="1" smtClean="0"/>
              <a:t>environment.after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deloyment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want to change the program to adapt to the environment.</a:t>
            </a:r>
          </a:p>
          <a:p>
            <a:r>
              <a:rPr lang="en-US" altLang="zh-CN" baseline="0" dirty="0" smtClean="0"/>
              <a:t>Adaptive reprogram which aware of the sensing environment.</a:t>
            </a:r>
          </a:p>
          <a:p>
            <a:r>
              <a:rPr lang="en-US" altLang="zh-CN" baseline="0" dirty="0" smtClean="0"/>
              <a:t>An interaction.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6576-B255-47EA-9F77-5CAF7679DC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7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4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2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8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4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 Detection and Correction Scheme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Yuheng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Jiannan</a:t>
            </a:r>
            <a:r>
              <a:rPr lang="en-US" altLang="zh-CN" dirty="0" smtClean="0"/>
              <a:t>, Yang</a:t>
            </a:r>
          </a:p>
          <a:p>
            <a:r>
              <a:rPr lang="en-US" altLang="zh-CN" dirty="0" smtClean="0"/>
              <a:t>Sep. 18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CRC algorithm</a:t>
            </a:r>
          </a:p>
          <a:p>
            <a:pPr lvl="1"/>
            <a:r>
              <a:rPr lang="en-US" altLang="zh-CN" dirty="0" smtClean="0"/>
              <a:t>Bit by bit</a:t>
            </a:r>
          </a:p>
          <a:p>
            <a:pPr lvl="2"/>
            <a:r>
              <a:rPr lang="en-US" altLang="zh-CN" dirty="0" smtClean="0"/>
              <a:t>Low efficiency, consumes more time</a:t>
            </a:r>
          </a:p>
          <a:p>
            <a:pPr lvl="1"/>
            <a:r>
              <a:rPr lang="en-US" altLang="zh-CN" dirty="0" smtClean="0"/>
              <a:t>Byte by byte look up table</a:t>
            </a:r>
          </a:p>
          <a:p>
            <a:pPr lvl="2"/>
            <a:r>
              <a:rPr lang="en-US" altLang="zh-CN" dirty="0" smtClean="0"/>
              <a:t>CRC code of current byte = CRC of previous byte &lt;&lt; 8 + CRC of sum(Current byte, CRC of previous byte&gt;&gt; 8 )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CRC16 (CRC-ITU) Look up table</a:t>
            </a:r>
          </a:p>
          <a:p>
            <a:pPr marL="85725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59792"/>
            <a:ext cx="60960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1571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bytes * 256 = 512 bytes table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CRC32 algorithm </a:t>
            </a:r>
            <a:r>
              <a:rPr lang="en-US" altLang="zh-CN" sz="2400" dirty="0" err="1" smtClean="0"/>
              <a:t>comparision</a:t>
            </a:r>
            <a:endParaRPr lang="en-US" altLang="zh-CN" sz="2400" dirty="0" smtClean="0"/>
          </a:p>
          <a:p>
            <a:pPr marL="85725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11760" y="544522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bytes * 256 = 1K table size</a:t>
            </a:r>
          </a:p>
          <a:p>
            <a:r>
              <a:rPr lang="en-US" dirty="0" smtClean="0"/>
              <a:t>Simulation from Atmega128, 12Mhz clock rates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0109"/>
              </p:ext>
            </p:extLst>
          </p:nvPr>
        </p:nvGraphicFramePr>
        <p:xfrm>
          <a:off x="1415988" y="2348880"/>
          <a:ext cx="60960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Bit by bit CRC 32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Look</a:t>
                      </a:r>
                      <a:r>
                        <a:rPr lang="en-US" baseline="0" dirty="0" smtClean="0"/>
                        <a:t> up table CRC 32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 cycles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1582.92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2957.08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4872.92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Deficiencies </a:t>
            </a:r>
            <a:endParaRPr lang="en-US" altLang="zh-CN" sz="2400" dirty="0"/>
          </a:p>
          <a:p>
            <a:pPr lvl="1"/>
            <a:r>
              <a:rPr lang="en-US" altLang="zh-CN" dirty="0" smtClean="0"/>
              <a:t>Limited capability of error detection. Failure cause </a:t>
            </a:r>
            <a:r>
              <a:rPr lang="en-US" altLang="zh-CN" dirty="0" smtClean="0"/>
              <a:t>M+Q to become all 0s? M+Q/G will not detect this failure! </a:t>
            </a:r>
            <a:endParaRPr lang="en-US" altLang="zh-CN" dirty="0" smtClean="0"/>
          </a:p>
          <a:p>
            <a:pPr lvl="1"/>
            <a:r>
              <a:rPr lang="en-US" altLang="zh-CN" dirty="0"/>
              <a:t>Can only be trusted to detect single bit error</a:t>
            </a:r>
          </a:p>
          <a:p>
            <a:pPr lvl="2"/>
            <a:r>
              <a:rPr lang="en-US" altLang="zh-CN" dirty="0"/>
              <a:t>SED</a:t>
            </a:r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Hamming Code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For error correction and detection</a:t>
            </a:r>
          </a:p>
          <a:p>
            <a:pPr lvl="1"/>
            <a:r>
              <a:rPr lang="en-US" altLang="zh-CN" sz="2000" dirty="0" smtClean="0"/>
              <a:t>SEC and/or DED?</a:t>
            </a:r>
          </a:p>
          <a:p>
            <a:r>
              <a:rPr lang="en-US" altLang="zh-CN" sz="2400" dirty="0" smtClean="0"/>
              <a:t>Min # of parity bits (P) for SEC with D data bits?</a:t>
            </a:r>
          </a:p>
          <a:p>
            <a:pPr lvl="1"/>
            <a:r>
              <a:rPr lang="en-US" altLang="zh-CN" sz="2000" dirty="0" smtClean="0"/>
              <a:t>D+P+1 &lt;= 2</a:t>
            </a:r>
            <a:r>
              <a:rPr lang="en-US" altLang="zh-CN" sz="2000" baseline="30000" dirty="0" smtClean="0"/>
              <a:t>p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Pros and Cons b/w CRC &amp; Hamming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CRC</a:t>
            </a:r>
          </a:p>
          <a:p>
            <a:pPr lvl="1"/>
            <a:r>
              <a:rPr lang="en-US" altLang="zh-CN" sz="2400" dirty="0" smtClean="0"/>
              <a:t>Fast computation time if using look up table method</a:t>
            </a:r>
          </a:p>
          <a:p>
            <a:pPr lvl="1"/>
            <a:r>
              <a:rPr lang="en-US" altLang="zh-CN" sz="2400" dirty="0" smtClean="0"/>
              <a:t>Simple implementation if using bit by bit method</a:t>
            </a:r>
            <a:endParaRPr lang="en-US" altLang="zh-CN" sz="2000" dirty="0" smtClean="0"/>
          </a:p>
          <a:p>
            <a:r>
              <a:rPr lang="en-US" altLang="zh-CN" dirty="0" smtClean="0"/>
              <a:t>Hamming </a:t>
            </a:r>
          </a:p>
          <a:p>
            <a:pPr lvl="1"/>
            <a:r>
              <a:rPr lang="en-US" altLang="zh-CN" dirty="0" smtClean="0"/>
              <a:t> SEC</a:t>
            </a:r>
          </a:p>
          <a:p>
            <a:pPr lvl="1"/>
            <a:r>
              <a:rPr lang="en-US" altLang="zh-CN" dirty="0" smtClean="0"/>
              <a:t>Quite complicate, more overhead. (7,4) </a:t>
            </a:r>
            <a:r>
              <a:rPr lang="en-US" altLang="zh-CN" dirty="0" smtClean="0"/>
              <a:t>(</a:t>
            </a:r>
            <a:r>
              <a:rPr lang="en-US" altLang="zh-CN" dirty="0" smtClean="0"/>
              <a:t>64</a:t>
            </a:r>
            <a:r>
              <a:rPr lang="en-US" altLang="zh-CN" dirty="0" smtClean="0"/>
              <a:t>, 57)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Motivation for error detection/correction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RAM memory contents can change due to electrical magnetic interference</a:t>
            </a:r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technique for detecting error bits in digital storage medium</a:t>
            </a:r>
          </a:p>
          <a:p>
            <a:pPr lvl="1"/>
            <a:r>
              <a:rPr lang="en-US" altLang="zh-CN" dirty="0"/>
              <a:t>In write, add a certain number of check bits.</a:t>
            </a:r>
          </a:p>
          <a:p>
            <a:pPr lvl="2"/>
            <a:r>
              <a:rPr lang="en-US" altLang="zh-CN" dirty="0" smtClean="0"/>
              <a:t>Store extra checksum bits for each data block. </a:t>
            </a:r>
          </a:p>
          <a:p>
            <a:pPr lvl="3"/>
            <a:r>
              <a:rPr lang="en-US" altLang="zh-CN" dirty="0" smtClean="0"/>
              <a:t>Data block’s length is variant and customized by programmer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Divide the data you get by a Checking equation, check whether the remainder is 0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technique for detecting error bits in digital storage medium</a:t>
            </a:r>
          </a:p>
          <a:p>
            <a:pPr lvl="1"/>
            <a:r>
              <a:rPr lang="en-US" altLang="zh-CN" dirty="0"/>
              <a:t>In write, add a certain number of check bits</a:t>
            </a:r>
            <a:r>
              <a:rPr lang="en-US" altLang="zh-CN" dirty="0" smtClean="0"/>
              <a:t>.	</a:t>
            </a:r>
            <a:endParaRPr lang="en-US" altLang="zh-CN" dirty="0"/>
          </a:p>
          <a:p>
            <a:pPr lvl="2"/>
            <a:r>
              <a:rPr lang="en-US" altLang="zh-CN" dirty="0" smtClean="0"/>
              <a:t>Division remainder is not 0 means data corruption</a:t>
            </a:r>
            <a:endParaRPr lang="en-US" altLang="zh-CN" dirty="0"/>
          </a:p>
          <a:p>
            <a:pPr lvl="3"/>
            <a:r>
              <a:rPr lang="en-US" altLang="zh-CN" dirty="0" smtClean="0"/>
              <a:t>Reread</a:t>
            </a:r>
          </a:p>
          <a:p>
            <a:pPr lvl="3"/>
            <a:r>
              <a:rPr lang="en-US" altLang="zh-CN" dirty="0" smtClean="0"/>
              <a:t>Report to software</a:t>
            </a:r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Polynomial arithmetic </a:t>
            </a:r>
          </a:p>
          <a:p>
            <a:pPr lvl="1"/>
            <a:r>
              <a:rPr lang="en-US" altLang="zh-CN" dirty="0" smtClean="0"/>
              <a:t>Transfer data bits to polynomial</a:t>
            </a:r>
            <a:endParaRPr lang="en-US" altLang="zh-CN" dirty="0"/>
          </a:p>
          <a:p>
            <a:pPr lvl="2"/>
            <a:r>
              <a:rPr lang="en-US" altLang="zh-CN" dirty="0" smtClean="0"/>
              <a:t>1110 0110 </a:t>
            </a:r>
            <a:r>
              <a:rPr lang="en-US" altLang="zh-CN" dirty="0" smtClean="0"/>
              <a:t>is  </a:t>
            </a:r>
            <a:r>
              <a:rPr lang="en-US" altLang="zh-CN" dirty="0" smtClean="0"/>
              <a:t>X</a:t>
            </a:r>
            <a:r>
              <a:rPr lang="en-US" altLang="zh-CN" baseline="30000" dirty="0"/>
              <a:t>7</a:t>
            </a:r>
            <a:r>
              <a:rPr lang="en-US" altLang="zh-CN" dirty="0" smtClean="0"/>
              <a:t>+ X</a:t>
            </a:r>
            <a:r>
              <a:rPr lang="en-US" altLang="zh-CN" baseline="30000" dirty="0"/>
              <a:t>6</a:t>
            </a:r>
            <a:r>
              <a:rPr lang="en-US" altLang="zh-CN" dirty="0"/>
              <a:t> + 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5</a:t>
            </a:r>
            <a:r>
              <a:rPr lang="en-US" altLang="zh-CN" dirty="0"/>
              <a:t> + </a:t>
            </a:r>
            <a:r>
              <a:rPr lang="en-US" altLang="zh-CN" dirty="0" smtClean="0"/>
              <a:t>X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X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Treat message as Polynomial</a:t>
            </a:r>
            <a:endParaRPr lang="en-US" altLang="zh-CN" sz="2400" dirty="0"/>
          </a:p>
          <a:p>
            <a:pPr lvl="1"/>
            <a:r>
              <a:rPr lang="en-US" altLang="zh-CN" dirty="0" smtClean="0"/>
              <a:t>1110 0110 </a:t>
            </a:r>
            <a:r>
              <a:rPr lang="en-US" altLang="zh-CN" dirty="0" smtClean="0"/>
              <a:t>: M bits of data 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 bit CRC</a:t>
            </a:r>
          </a:p>
          <a:p>
            <a:pPr lvl="2"/>
            <a:r>
              <a:rPr lang="en-US" altLang="zh-CN" dirty="0" smtClean="0"/>
              <a:t>Given R degree polynomial G(X), do modulo-2 binary divide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Original code word divides G, get remainder Q</a:t>
            </a:r>
          </a:p>
          <a:p>
            <a:pPr lvl="2"/>
            <a:r>
              <a:rPr lang="en-US" altLang="zh-CN" dirty="0" smtClean="0"/>
              <a:t>Original code + Remainder code = CRC code</a:t>
            </a:r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Modula-2 division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82" y="2519029"/>
            <a:ext cx="4752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868144" y="4457870"/>
            <a:ext cx="378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4208" y="4252446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Remainder 101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51174" y="3068960"/>
            <a:ext cx="378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7164" y="2884294"/>
            <a:ext cx="22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essage 1110 0110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3933056"/>
            <a:ext cx="22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Generator</a:t>
            </a:r>
            <a:r>
              <a:rPr lang="en-US" dirty="0" smtClean="0"/>
              <a:t> 1010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01226" y="3253626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CRC code </a:t>
            </a:r>
            <a:r>
              <a:rPr lang="en-US" dirty="0" smtClean="0"/>
              <a:t>1110 0110 101     </a:t>
            </a:r>
          </a:p>
          <a:p>
            <a:r>
              <a:rPr lang="en-US" dirty="0" smtClean="0"/>
              <a:t>It is easy to separate message code with parity code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Error Checking 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smtClean="0"/>
              <a:t>detecting phase, modulo-2 divide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M+Q / G == 0 </a:t>
            </a:r>
          </a:p>
          <a:p>
            <a:pPr lvl="3"/>
            <a:r>
              <a:rPr lang="en-US" altLang="zh-CN" dirty="0" smtClean="0"/>
              <a:t>No single bit error has been detected!</a:t>
            </a:r>
          </a:p>
          <a:p>
            <a:pPr lvl="2"/>
            <a:r>
              <a:rPr lang="en-US" altLang="zh-CN" dirty="0" smtClean="0"/>
              <a:t>M+Q / G !=0 </a:t>
            </a:r>
          </a:p>
          <a:p>
            <a:pPr lvl="3"/>
            <a:r>
              <a:rPr lang="en-US" altLang="zh-CN" dirty="0" smtClean="0"/>
              <a:t>Data block has been corrupted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Cyclic Redundancy Check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International standardized CRC code</a:t>
            </a:r>
          </a:p>
          <a:p>
            <a:pPr lvl="1"/>
            <a:r>
              <a:rPr lang="en-US" altLang="zh-CN" dirty="0" smtClean="0"/>
              <a:t>CRC-12</a:t>
            </a:r>
          </a:p>
          <a:p>
            <a:pPr lvl="2"/>
            <a:r>
              <a:rPr lang="en-US" altLang="zh-CN" dirty="0" smtClean="0"/>
              <a:t>X12 + X11 + X3+ X2 +X1 +1</a:t>
            </a:r>
          </a:p>
          <a:p>
            <a:pPr lvl="1"/>
            <a:r>
              <a:rPr lang="en-US" altLang="zh-CN" dirty="0" smtClean="0"/>
              <a:t>CRC-16</a:t>
            </a:r>
          </a:p>
          <a:p>
            <a:pPr lvl="2"/>
            <a:r>
              <a:rPr lang="en-US" altLang="zh-CN" dirty="0" smtClean="0"/>
              <a:t>X16+X15+X2+1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CRC-CCIT</a:t>
            </a:r>
          </a:p>
          <a:p>
            <a:pPr lvl="2"/>
            <a:r>
              <a:rPr lang="en-US" altLang="zh-CN" dirty="0" smtClean="0"/>
              <a:t>X16+X12+X5+1</a:t>
            </a:r>
          </a:p>
          <a:p>
            <a:pPr lvl="1"/>
            <a:r>
              <a:rPr lang="en-US" altLang="zh-CN" dirty="0" smtClean="0"/>
              <a:t>CRC-32</a:t>
            </a:r>
          </a:p>
          <a:p>
            <a:pPr lvl="2"/>
            <a:r>
              <a:rPr lang="en-US" altLang="zh-CN" dirty="0" smtClean="0"/>
              <a:t>X32+X28+X27+…+X8+X6+1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51520" y="148478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1508</Words>
  <Application>Microsoft Office PowerPoint</Application>
  <PresentationFormat>On-screen Show (4:3)</PresentationFormat>
  <Paragraphs>257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主题​​</vt:lpstr>
      <vt:lpstr>Error Detection and Correction Scheme</vt:lpstr>
      <vt:lpstr>Motivation for error detection/correction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Cyclic Redundancy Check</vt:lpstr>
      <vt:lpstr>Hamming Code</vt:lpstr>
      <vt:lpstr>Pros and Cons b/w CRC &amp; Hamming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Deluge: a reliable dissemination protocol for network programming</dc:title>
  <dc:creator>Yuheng Du</dc:creator>
  <cp:lastModifiedBy>yuheng</cp:lastModifiedBy>
  <cp:revision>37</cp:revision>
  <dcterms:created xsi:type="dcterms:W3CDTF">2013-03-27T17:08:30Z</dcterms:created>
  <dcterms:modified xsi:type="dcterms:W3CDTF">2013-09-18T15:32:15Z</dcterms:modified>
</cp:coreProperties>
</file>