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432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1985-4374-4CD9-922E-88A2F2717815}" type="datetimeFigureOut">
              <a:rPr lang="en-US" smtClean="0"/>
              <a:t>11/15/2013 Friday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B443-AE22-4DD7-BC4B-6E90B5A1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0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1985-4374-4CD9-922E-88A2F2717815}" type="datetimeFigureOut">
              <a:rPr lang="en-US" smtClean="0"/>
              <a:t>11/15/2013 Friday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B443-AE22-4DD7-BC4B-6E90B5A1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4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1985-4374-4CD9-922E-88A2F2717815}" type="datetimeFigureOut">
              <a:rPr lang="en-US" smtClean="0"/>
              <a:t>11/15/2013 Friday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B443-AE22-4DD7-BC4B-6E90B5A1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1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1985-4374-4CD9-922E-88A2F2717815}" type="datetimeFigureOut">
              <a:rPr lang="en-US" smtClean="0"/>
              <a:t>11/15/2013 Friday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B443-AE22-4DD7-BC4B-6E90B5A1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8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1985-4374-4CD9-922E-88A2F2717815}" type="datetimeFigureOut">
              <a:rPr lang="en-US" smtClean="0"/>
              <a:t>11/15/2013 Friday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B443-AE22-4DD7-BC4B-6E90B5A1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2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1985-4374-4CD9-922E-88A2F2717815}" type="datetimeFigureOut">
              <a:rPr lang="en-US" smtClean="0"/>
              <a:t>11/15/2013 Friday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B443-AE22-4DD7-BC4B-6E90B5A1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0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1985-4374-4CD9-922E-88A2F2717815}" type="datetimeFigureOut">
              <a:rPr lang="en-US" smtClean="0"/>
              <a:t>11/15/2013 Friday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B443-AE22-4DD7-BC4B-6E90B5A1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1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1985-4374-4CD9-922E-88A2F2717815}" type="datetimeFigureOut">
              <a:rPr lang="en-US" smtClean="0"/>
              <a:t>11/15/2013 Friday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B443-AE22-4DD7-BC4B-6E90B5A1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6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1985-4374-4CD9-922E-88A2F2717815}" type="datetimeFigureOut">
              <a:rPr lang="en-US" smtClean="0"/>
              <a:t>11/15/2013 Friday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B443-AE22-4DD7-BC4B-6E90B5A1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8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1985-4374-4CD9-922E-88A2F2717815}" type="datetimeFigureOut">
              <a:rPr lang="en-US" smtClean="0"/>
              <a:t>11/15/2013 Friday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B443-AE22-4DD7-BC4B-6E90B5A1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3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1985-4374-4CD9-922E-88A2F2717815}" type="datetimeFigureOut">
              <a:rPr lang="en-US" smtClean="0"/>
              <a:t>11/15/2013 Friday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B443-AE22-4DD7-BC4B-6E90B5A1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0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81985-4374-4CD9-922E-88A2F2717815}" type="datetimeFigureOut">
              <a:rPr lang="en-US" smtClean="0"/>
              <a:t>11/15/2013 Friday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CB443-AE22-4DD7-BC4B-6E90B5A1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3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Arrow Connector 68"/>
          <p:cNvCxnSpPr>
            <a:stCxn id="62" idx="2"/>
            <a:endCxn id="52" idx="2"/>
          </p:cNvCxnSpPr>
          <p:nvPr/>
        </p:nvCxnSpPr>
        <p:spPr>
          <a:xfrm rot="10800000">
            <a:off x="349248" y="2364376"/>
            <a:ext cx="9466" cy="2732537"/>
          </a:xfrm>
          <a:prstGeom prst="bentConnector3">
            <a:avLst>
              <a:gd name="adj1" fmla="val 3156742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9248" y="665565"/>
            <a:ext cx="1022351" cy="72867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START</a:t>
            </a:r>
            <a:endParaRPr lang="en-US" sz="1100" dirty="0"/>
          </a:p>
        </p:txBody>
      </p:sp>
      <p:sp>
        <p:nvSpPr>
          <p:cNvPr id="52" name="Oval 51"/>
          <p:cNvSpPr/>
          <p:nvPr/>
        </p:nvSpPr>
        <p:spPr>
          <a:xfrm>
            <a:off x="349248" y="2000037"/>
            <a:ext cx="1022351" cy="72867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FUNCTION</a:t>
            </a:r>
          </a:p>
          <a:p>
            <a:pPr algn="ctr"/>
            <a:r>
              <a:rPr lang="en-US" sz="900" dirty="0" smtClean="0"/>
              <a:t>PROLOGUE</a:t>
            </a:r>
            <a:endParaRPr lang="en-US" sz="1100" dirty="0"/>
          </a:p>
        </p:txBody>
      </p:sp>
      <p:cxnSp>
        <p:nvCxnSpPr>
          <p:cNvPr id="53" name="Straight Arrow Connector 52"/>
          <p:cNvCxnSpPr>
            <a:stCxn id="9" idx="4"/>
            <a:endCxn id="52" idx="0"/>
          </p:cNvCxnSpPr>
          <p:nvPr/>
        </p:nvCxnSpPr>
        <p:spPr>
          <a:xfrm>
            <a:off x="860423" y="1394241"/>
            <a:ext cx="0" cy="6057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49248" y="3366306"/>
            <a:ext cx="1022351" cy="72867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FUNCTION</a:t>
            </a:r>
          </a:p>
          <a:p>
            <a:pPr algn="ctr"/>
            <a:r>
              <a:rPr lang="en-US" sz="900" dirty="0" smtClean="0"/>
              <a:t>EXECUTION</a:t>
            </a:r>
            <a:endParaRPr lang="en-US" sz="1100" dirty="0"/>
          </a:p>
        </p:txBody>
      </p:sp>
      <p:cxnSp>
        <p:nvCxnSpPr>
          <p:cNvPr id="60" name="Straight Arrow Connector 59"/>
          <p:cNvCxnSpPr>
            <a:stCxn id="52" idx="4"/>
            <a:endCxn id="59" idx="0"/>
          </p:cNvCxnSpPr>
          <p:nvPr/>
        </p:nvCxnSpPr>
        <p:spPr>
          <a:xfrm>
            <a:off x="860423" y="2728714"/>
            <a:ext cx="0" cy="63759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49248" y="4732576"/>
            <a:ext cx="1022351" cy="72867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FUNCTION</a:t>
            </a:r>
          </a:p>
          <a:p>
            <a:pPr algn="ctr"/>
            <a:r>
              <a:rPr lang="en-US" sz="900" dirty="0" smtClean="0"/>
              <a:t>EPILOGUE</a:t>
            </a:r>
            <a:endParaRPr lang="en-US" sz="1100" dirty="0"/>
          </a:p>
        </p:txBody>
      </p:sp>
      <p:cxnSp>
        <p:nvCxnSpPr>
          <p:cNvPr id="63" name="Straight Arrow Connector 62"/>
          <p:cNvCxnSpPr>
            <a:stCxn id="59" idx="4"/>
            <a:endCxn id="62" idx="0"/>
          </p:cNvCxnSpPr>
          <p:nvPr/>
        </p:nvCxnSpPr>
        <p:spPr>
          <a:xfrm>
            <a:off x="860423" y="4094983"/>
            <a:ext cx="0" cy="63759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349248" y="6098844"/>
            <a:ext cx="1022351" cy="72867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END</a:t>
            </a:r>
            <a:endParaRPr lang="en-US" sz="1100" dirty="0"/>
          </a:p>
        </p:txBody>
      </p:sp>
      <p:cxnSp>
        <p:nvCxnSpPr>
          <p:cNvPr id="66" name="Straight Arrow Connector 65"/>
          <p:cNvCxnSpPr>
            <a:stCxn id="62" idx="4"/>
            <a:endCxn id="65" idx="0"/>
          </p:cNvCxnSpPr>
          <p:nvPr/>
        </p:nvCxnSpPr>
        <p:spPr>
          <a:xfrm>
            <a:off x="860423" y="5461252"/>
            <a:ext cx="0" cy="63759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445803" y="6189926"/>
            <a:ext cx="829240" cy="54650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END</a:t>
            </a:r>
            <a:endParaRPr lang="en-US" sz="1100" dirty="0"/>
          </a:p>
        </p:txBody>
      </p:sp>
      <p:cxnSp>
        <p:nvCxnSpPr>
          <p:cNvPr id="93" name="Straight Arrow Connector 92"/>
          <p:cNvCxnSpPr>
            <a:endCxn id="9" idx="0"/>
          </p:cNvCxnSpPr>
          <p:nvPr/>
        </p:nvCxnSpPr>
        <p:spPr>
          <a:xfrm>
            <a:off x="860423" y="59769"/>
            <a:ext cx="0" cy="6057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" idx="5"/>
            <a:endCxn id="9" idx="7"/>
          </p:cNvCxnSpPr>
          <p:nvPr/>
        </p:nvCxnSpPr>
        <p:spPr>
          <a:xfrm rot="5400000" flipH="1">
            <a:off x="964253" y="1029903"/>
            <a:ext cx="515252" cy="12700"/>
          </a:xfrm>
          <a:prstGeom prst="curvedConnector5">
            <a:avLst>
              <a:gd name="adj1" fmla="val -26620"/>
              <a:gd name="adj2" fmla="val -5721102"/>
              <a:gd name="adj3" fmla="val 132536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533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9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Clemson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yyhe</cp:lastModifiedBy>
  <cp:revision>8</cp:revision>
  <dcterms:created xsi:type="dcterms:W3CDTF">2013-10-09T21:07:15Z</dcterms:created>
  <dcterms:modified xsi:type="dcterms:W3CDTF">2013-11-16T00:05:22Z</dcterms:modified>
</cp:coreProperties>
</file>