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346" r:id="rId3"/>
    <p:sldId id="357" r:id="rId4"/>
    <p:sldId id="358" r:id="rId5"/>
    <p:sldId id="359" r:id="rId6"/>
    <p:sldId id="360" r:id="rId7"/>
    <p:sldId id="361" r:id="rId8"/>
    <p:sldId id="364" r:id="rId9"/>
    <p:sldId id="366" r:id="rId10"/>
    <p:sldId id="363" r:id="rId11"/>
    <p:sldId id="362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FFA3-B38E-6B3E-E307-CFB611AF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BF1D-7156-7B52-5B42-4D3A2B74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D14B-F55D-BA35-44F6-6AF4EE16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E695-2BD8-0B94-1CC9-B14F5E3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0601-02A3-A69A-C673-C9D654DA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B41-AC7F-11F7-1C49-DE26DD68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55456-64E8-639B-B1F9-77285A55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9E8B-8270-EC20-B480-1AFEC69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7280-6701-FB66-90CC-C189F702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2F4D-F138-548F-A794-FC788860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5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74AB1-123D-D18F-6B16-9511F7845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D501-69A4-377C-02BF-2DD387C16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7B71-9613-2B29-7304-E2F58886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2568-83A3-A49C-C2DD-B1A5E2D4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2370-232A-BD5C-822C-49A9365C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0DB8-7F0E-511D-39CE-BF135C00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FB29-8BFD-9710-7C72-71092DC4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1EDE-5897-8855-D9F2-4D4C613C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93DA-A759-A969-D406-BE8E5023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06B5-9375-8304-D12A-81E1A0D4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9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B973-8B70-E961-819F-FF0F6D62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AFE0-D832-D892-BD52-55D085B9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C6E5-F9F5-7A15-B1A6-A4CEDCAB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ABAD-9458-112E-D31F-BB4AB3B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8961-19B9-305A-3F7E-0F802D40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2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F7D2-E923-FD87-44D2-00A6EB6B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EDD3-BD0B-4FA2-4F72-9EB8B32E1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67E1-5DD7-219A-81C5-13563CFA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2F78-74F3-26BC-70D2-3169E52B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C211-09EA-6802-AFE8-8720E38E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A9DC-64C3-DE23-B5AA-2FCE6F8C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7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78A-3ABF-B63D-6B41-1ED9958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DADB8-4F90-95C6-1555-8BBBD633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E9F31-6FFE-A5AD-E2F9-E7A667A4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19EBC-0836-4F8B-3735-5AEFA5F0A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2AEEA-3852-48BD-5E77-E666AE1C9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046D-17A9-7447-8E19-E8DF77A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5DD6A-BDF1-8FEB-21F3-D5EAB5AF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C1FBB-97BD-854E-C6AA-7F4AA7CA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1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12E3-F46C-2A71-0DB1-44ABE83F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F354A-17FE-45A6-5BF3-5CD84B8D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6074-A58A-52BA-494E-2CDF5E3F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F029-89C0-24A3-320A-A40A62AE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6504F-487A-49C3-7A81-2B55A9E9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AC14E-8DEA-6242-32A5-C645A311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83D-6B87-388D-788D-E2D7E715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8074-CE45-0361-33F2-5BABB7EA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B34-3AAC-809B-596B-DF62C767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B93D-341C-4A6C-1A26-014568C3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3677-4889-F647-A6F3-100196FA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50D2-95EA-E3FD-D690-9BC6AD43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6669-84F5-6468-FC8D-A23FD4A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2FB0-7FC1-4590-8536-FAE3411B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2A281-FE01-E7FD-BCB5-D9EDDA97F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B20C5-383D-7A5F-9353-7A25D8008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A859-06C9-A2B1-C7D9-E62F57B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E2CA-4353-96C5-6C4C-2D67C892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1940-887C-81E5-521C-15E64E4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5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2B152-2EE5-7EFE-BEEF-B3FF1938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74AA-AC82-F680-41E0-D43B7B6B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7190-F1F3-7D67-A01E-51DA36209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2AA4-64EA-4F5E-8233-B3FE8DBF6697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63BB-1910-CA4E-136D-4A7775B5A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3A5D-3813-9416-63FC-56BBAD52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DCF6-3924-44B2-B416-A5D9964EF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1882561"/>
            <a:ext cx="7162800" cy="203555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/>
            <a:b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Vehicle Classification: Using Machine Learning</a:t>
            </a:r>
            <a:b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PAPER ID: 461</a:t>
            </a:r>
            <a:endParaRPr lang="en-US" sz="3200" b="1" i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612" y="4956117"/>
            <a:ext cx="4876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spcBef>
                <a:spcPts val="100"/>
              </a:spcBef>
            </a:pPr>
            <a:endParaRPr lang="en-IN" spc="-5" dirty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386266" y="6131127"/>
            <a:ext cx="68057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5470" algn="ctr"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Presented By: Priyanshu Ranjan, Tirtha Sanyal</a:t>
            </a:r>
            <a:endParaRPr lang="en-US" sz="2000" spc="-5" dirty="0">
              <a:latin typeface="Arial"/>
              <a:cs typeface="Arial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63954AB-8A6C-F31E-D4C2-9F1E532566AF}"/>
              </a:ext>
            </a:extLst>
          </p:cNvPr>
          <p:cNvSpPr txBox="1"/>
          <p:nvPr/>
        </p:nvSpPr>
        <p:spPr>
          <a:xfrm>
            <a:off x="-1784555" y="6131127"/>
            <a:ext cx="6805734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5470" algn="ctr"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Guided By: Himanshu</a:t>
            </a:r>
            <a:endParaRPr lang="en-US" sz="2000" spc="-5" dirty="0">
              <a:latin typeface="Arial"/>
              <a:cs typeface="Arial"/>
            </a:endParaRPr>
          </a:p>
          <a:p>
            <a:pPr marL="26034" marR="5080" indent="-13970">
              <a:spcBef>
                <a:spcPts val="100"/>
              </a:spcBef>
            </a:pPr>
            <a:endParaRPr dirty="0">
              <a:latin typeface="Arial"/>
              <a:cs typeface="Arial"/>
            </a:endParaRPr>
          </a:p>
        </p:txBody>
      </p:sp>
      <p:pic>
        <p:nvPicPr>
          <p:cNvPr id="4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D6F60082-9248-5B25-1A51-587EB426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C323901B-1BD8-2881-9BAC-3B7F1A221F46}"/>
              </a:ext>
            </a:extLst>
          </p:cNvPr>
          <p:cNvSpPr txBox="1"/>
          <p:nvPr/>
        </p:nvSpPr>
        <p:spPr>
          <a:xfrm>
            <a:off x="2362745" y="4208312"/>
            <a:ext cx="6805734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5470" algn="ctr"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School of Computer Science and Engineering</a:t>
            </a:r>
            <a:endParaRPr lang="en-US" sz="2000" spc="-5" dirty="0">
              <a:latin typeface="Arial"/>
              <a:cs typeface="Arial"/>
            </a:endParaRPr>
          </a:p>
          <a:p>
            <a:pPr marL="26034" marR="5080" indent="-13970">
              <a:spcBef>
                <a:spcPts val="100"/>
              </a:spcBef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787922"/>
            <a:ext cx="115485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Increase the classes of prediction including 3 major mode of transports.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Images can be classified and stored in their respective class folder.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Implementation on video footage.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9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833600"/>
            <a:ext cx="1154858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Implemented an image classifier using CNN which is more efficient for image classification when compared to the other 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This model is able to classify 4 types of road transport vehicle: Bus, Bicycle, Car and Motorcycle.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This model on further upgrade can be used in the multi-story parking system to enhance the classification of vehicle in the parking.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Toll-plaza can use this model to classify vehicles.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69C628-CF01-474D-9238-6A877B3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590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Arial Nova Cond Light" panose="020B0604020202020204" pitchFamily="34" charset="0"/>
                <a:cs typeface="Times New Roman" panose="02020603050405020304" pitchFamily="18" charset="0"/>
              </a:rPr>
              <a:t>Thank You</a:t>
            </a:r>
            <a:endParaRPr lang="ru-RU" sz="8000" dirty="0">
              <a:latin typeface="Arial Nova Cond Light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550968"/>
            <a:ext cx="11548586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Vehicle image classification model using a convolutional neural network.</a:t>
            </a: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Multiple category of vehicle data set has been considered for the classification training.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Bus, Bicycle, Car and Motorcycle.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The image data in the real world are mostly in the form of unlabelled unstructured format. These unstructured images are need to be classified.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There are number of parameters that need to be learn for vehicle classification. Thus, CNN is the best model to use.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550968"/>
            <a:ext cx="1154858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Image classification plays an important role in computer vision.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Vehicle detection and classification are crucial in various applications, such as traffic management, surveillance, parking management and autonomous driving.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It consists of process including image pre-processing, image segmentation, key feature extraction and matching identification.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High-quality data is essential to overcome the limitations and errors in the classification process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550968"/>
            <a:ext cx="115485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Image classification can me done using several methods including Support Vector Machine, Decision Tree and Transfer learning.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Transfer learning is a technique that involves using a pre-trained model for a different task and fine-tuning it for image classification. A pre-trained model such as VGG or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ResNet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, and then fine-tune it for your specific classification task.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SVMs may not perform as well as CNNs for image classification tasks that involve a large number of classes or complex image features</a:t>
            </a: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Decision trees are a type of model that can be used for image classification. These models work by making a series of decisions based on the input features.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471034" y="2182505"/>
            <a:ext cx="1154858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An image classifier using convolutional neural network, which use vigorous amount of data from all the 4 types of classes of the road transportation for training.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Classifies the images with more accuracy.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8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550968"/>
            <a:ext cx="115485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Module Description 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9F34E-51E1-A42F-1368-B1735442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46" y="2443520"/>
            <a:ext cx="8025430" cy="34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51A5-B1B0-4140-953F-82B46D9C322B}"/>
              </a:ext>
            </a:extLst>
          </p:cNvPr>
          <p:cNvSpPr/>
          <p:nvPr/>
        </p:nvSpPr>
        <p:spPr>
          <a:xfrm>
            <a:off x="354656" y="1550968"/>
            <a:ext cx="115485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Layers of CNN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6B1F9-452F-CBB3-D06C-3C6235934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15" y="1550968"/>
            <a:ext cx="5345369" cy="5307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98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08B42-3B00-65D1-6405-BC61766D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21" y="2250670"/>
            <a:ext cx="3902017" cy="3107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2E019-E5C7-974B-43D0-D0378B72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64" y="2250670"/>
            <a:ext cx="3831482" cy="31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0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05290"/>
            <a:ext cx="7848600" cy="6369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TESTING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Picture 2" descr="LPU Logo - Lovely Professional University Free Vector Download in 2023 |  Previous year question paper, Question paper, Job opening">
            <a:extLst>
              <a:ext uri="{FF2B5EF4-FFF2-40B4-BE49-F238E27FC236}">
                <a16:creationId xmlns:a16="http://schemas.microsoft.com/office/drawing/2014/main" id="{2A1003DB-3FEA-2430-A5C2-6CE11715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" y="410723"/>
            <a:ext cx="2083744" cy="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783E5-618A-E222-D4F8-012BFB66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8" y="1932638"/>
            <a:ext cx="2722822" cy="2960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2A61C-82F2-0ACF-E3BA-B33F2907C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310" y="1932638"/>
            <a:ext cx="2611687" cy="2992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531D8-C763-7A8B-E0F4-1C0F65C77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418" y="1964522"/>
            <a:ext cx="2651378" cy="2992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962BD2-D934-59B9-F273-708B2A211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803" y="2012151"/>
            <a:ext cx="2548181" cy="29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452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Nova Cond Light</vt:lpstr>
      <vt:lpstr>Calibri</vt:lpstr>
      <vt:lpstr>Calibri Light</vt:lpstr>
      <vt:lpstr>Times New Roman</vt:lpstr>
      <vt:lpstr>Wingdings</vt:lpstr>
      <vt:lpstr>Office Theme</vt:lpstr>
      <vt:lpstr>  Vehicle Classification: Using Machine Learning  PAPER ID: 461</vt:lpstr>
      <vt:lpstr>ABSTRACT</vt:lpstr>
      <vt:lpstr>INTRODUCTION</vt:lpstr>
      <vt:lpstr>EXISTING SYSTEM</vt:lpstr>
      <vt:lpstr>PROPOSED SYSTEM</vt:lpstr>
      <vt:lpstr>SYSTEM ARCHITECTURE</vt:lpstr>
      <vt:lpstr>SYSTEM ARCHITECTURE</vt:lpstr>
      <vt:lpstr>RESULTS</vt:lpstr>
      <vt:lpstr>TESTING</vt:lpstr>
      <vt:lpstr>FUTURE SCOPE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Title  PAPER ID: </dc:title>
  <dc:creator>Bhupinder Kaur</dc:creator>
  <cp:lastModifiedBy>Priyanshu Ranjan</cp:lastModifiedBy>
  <cp:revision>9</cp:revision>
  <dcterms:created xsi:type="dcterms:W3CDTF">2023-05-04T06:58:01Z</dcterms:created>
  <dcterms:modified xsi:type="dcterms:W3CDTF">2023-05-19T09:35:05Z</dcterms:modified>
</cp:coreProperties>
</file>