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60" r:id="rId2"/>
    <p:sldId id="276" r:id="rId3"/>
    <p:sldId id="268" r:id="rId4"/>
    <p:sldId id="269" r:id="rId5"/>
    <p:sldId id="270" r:id="rId6"/>
    <p:sldId id="273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D98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1687" autoAdjust="0"/>
  </p:normalViewPr>
  <p:slideViewPr>
    <p:cSldViewPr>
      <p:cViewPr varScale="1">
        <p:scale>
          <a:sx n="93" d="100"/>
          <a:sy n="93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82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5CB8A-A173-413F-862B-E536C928EED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6EE67-828A-42C1-9B0C-F751EDE0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F3F81-C2DC-4CEE-A301-CD3ECA2C233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3D3E7-8B32-4444-BDAA-7F511152B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86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실험 계획 </a:t>
            </a:r>
            <a:r>
              <a:rPr lang="en-US" altLang="ko-KR" dirty="0"/>
              <a:t>– </a:t>
            </a:r>
            <a:r>
              <a:rPr lang="ko-KR" altLang="en-US" dirty="0"/>
              <a:t>차후 변경될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3D3E7-8B32-4444-BDAA-7F511152B7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매주 </a:t>
            </a:r>
            <a:r>
              <a:rPr lang="ko-KR" altLang="en-US" dirty="0" err="1"/>
              <a:t>한조씩</a:t>
            </a:r>
            <a:r>
              <a:rPr lang="ko-KR" altLang="en-US" dirty="0"/>
              <a:t> 돌아가면서</a:t>
            </a:r>
            <a:endParaRPr lang="en-US" altLang="ko-KR" dirty="0"/>
          </a:p>
          <a:p>
            <a:r>
              <a:rPr lang="ko-KR" altLang="en-US" dirty="0"/>
              <a:t>보고서는 각 주에 실험한 내용을 그 다음주에 보고서로 제출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 검사는 실험을 완료하였을 때</a:t>
            </a:r>
            <a:r>
              <a:rPr lang="en-US" altLang="ko-KR" dirty="0"/>
              <a:t>, </a:t>
            </a:r>
            <a:r>
              <a:rPr lang="ko-KR" altLang="en-US" dirty="0"/>
              <a:t>실험 검사를 받으면서 진행</a:t>
            </a:r>
            <a:r>
              <a:rPr lang="en-US" altLang="ko-KR" dirty="0"/>
              <a:t>. (</a:t>
            </a:r>
            <a:r>
              <a:rPr lang="ko-KR" altLang="en-US" dirty="0"/>
              <a:t>해당 주</a:t>
            </a:r>
            <a:r>
              <a:rPr lang="ko-KR" altLang="en-US" baseline="0" dirty="0"/>
              <a:t> 의 학습 내용을 검사함</a:t>
            </a:r>
            <a:r>
              <a:rPr lang="en-US" altLang="ko-KR" baseline="0" dirty="0"/>
              <a:t>.)</a:t>
            </a:r>
          </a:p>
          <a:p>
            <a:r>
              <a:rPr lang="ko-KR" altLang="en-US" baseline="0" dirty="0"/>
              <a:t>최종보고서는 프로젝트 내용에 대한 최종 보고서</a:t>
            </a:r>
            <a:endParaRPr lang="en-US" altLang="ko-KR" baseline="0" dirty="0"/>
          </a:p>
          <a:p>
            <a:r>
              <a:rPr lang="ko-KR" altLang="en-US" baseline="0" dirty="0"/>
              <a:t>필기 시험은 전체적인 수업 내용을 바탕으로 제출되며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실험에 적극적으로 참여한 학생에게 유리하도록 제출됨</a:t>
            </a:r>
            <a:r>
              <a:rPr lang="en-US" altLang="ko-KR" baseline="0" dirty="0"/>
              <a:t>. (</a:t>
            </a:r>
            <a:r>
              <a:rPr lang="ko-KR" altLang="en-US" baseline="0" dirty="0"/>
              <a:t>실험 실습에 관련된 내용으로 제출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동작 검사는 설계 프로젝트의 결과물에 대한 동작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3D3E7-8B32-4444-BDAA-7F511152B7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3D3E7-8B32-4444-BDAA-7F511152B7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9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0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kiro\Desktop\그림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6632"/>
            <a:ext cx="2257426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26376" y="6443166"/>
            <a:ext cx="21336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48305D3-443B-458F-882B-7EE998C13F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44403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43808" y="6438091"/>
            <a:ext cx="34563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260792" y="95251"/>
            <a:ext cx="691276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Cambria Math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>
                <a:latin typeface="Cambria Math" pitchFamily="18" charset="0"/>
              </a:defRPr>
            </a:lvl1pPr>
            <a:lvl2pPr>
              <a:defRPr sz="1800">
                <a:latin typeface="Cambria Math" pitchFamily="18" charset="0"/>
              </a:defRPr>
            </a:lvl2pPr>
            <a:lvl3pPr>
              <a:defRPr sz="1600">
                <a:latin typeface="Cambria Math" pitchFamily="18" charset="0"/>
              </a:defRPr>
            </a:lvl3pPr>
            <a:lvl4pPr>
              <a:defRPr sz="1400">
                <a:latin typeface="Cambria Math" pitchFamily="18" charset="0"/>
              </a:defRPr>
            </a:lvl4pPr>
            <a:lvl5pPr>
              <a:defRPr sz="1400">
                <a:latin typeface="Cambria Math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26376" y="6376243"/>
            <a:ext cx="21336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48305D3-443B-458F-882B-7EE998C13F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43808" y="6366510"/>
            <a:ext cx="345638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-5144" y="764704"/>
            <a:ext cx="612068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79512" y="0"/>
            <a:ext cx="0" cy="2276872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kiro\Desktop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24" y="62846"/>
            <a:ext cx="1737048" cy="6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26376" y="6448251"/>
            <a:ext cx="2133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48305D3-443B-458F-882B-7EE998C13F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438955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43808" y="6438518"/>
            <a:ext cx="345638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pic>
        <p:nvPicPr>
          <p:cNvPr id="3074" name="Picture 2" descr="C:\Users\kiro\Desktop\그림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80963"/>
            <a:ext cx="2716212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컴퓨터 하드웨어 설계 및 실험  </a:t>
            </a:r>
            <a:r>
              <a:rPr lang="en-US" altLang="ko-KR"/>
              <a:t>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3567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컴퓨터 하드웨어 설계 및 실험  </a:t>
            </a:r>
            <a:r>
              <a:rPr lang="en-US" altLang="ko-KR" dirty="0"/>
              <a:t>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48305D3-443B-458F-882B-7EE998C13F3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3" y="2321585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</a:rPr>
              <a:t>임베디드시스템설계및실험</a:t>
            </a:r>
            <a:endParaRPr lang="en-US" altLang="ko-KR" sz="4000" dirty="0">
              <a:latin typeface="+mj-lt"/>
            </a:endParaRPr>
          </a:p>
          <a:p>
            <a:pPr algn="ctr"/>
            <a:r>
              <a:rPr lang="en-US" altLang="ko-KR" sz="4000" dirty="0">
                <a:latin typeface="+mj-lt"/>
              </a:rPr>
              <a:t>2</a:t>
            </a:r>
            <a:r>
              <a:rPr lang="ko-KR" altLang="en-US" sz="4000" dirty="0">
                <a:latin typeface="+mj-lt"/>
              </a:rPr>
              <a:t>주차 </a:t>
            </a:r>
            <a:r>
              <a:rPr lang="en-US" altLang="ko-KR" sz="4000" dirty="0">
                <a:latin typeface="+mj-lt"/>
              </a:rPr>
              <a:t>- Introduction</a:t>
            </a:r>
            <a:endParaRPr lang="ko-KR" alt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726" y="3960351"/>
            <a:ext cx="187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MINJAE KIM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min7ae@gmail.com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7838" y="263691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2018.09.11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08" y="3334428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Embedded Network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	Systems Lab.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9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조교 연구실 및 연락처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텍스트 개체 틀 1"/>
          <p:cNvSpPr txBox="1">
            <a:spLocks/>
          </p:cNvSpPr>
          <p:nvPr/>
        </p:nvSpPr>
        <p:spPr>
          <a:xfrm>
            <a:off x="309433" y="719072"/>
            <a:ext cx="8834567" cy="6120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ko-KR" altLang="en-US" sz="2000" dirty="0"/>
              <a:t>수요일 분반 </a:t>
            </a:r>
            <a:r>
              <a:rPr lang="en-US" altLang="ko-KR" sz="2000" dirty="0"/>
              <a:t>(</a:t>
            </a:r>
            <a:r>
              <a:rPr lang="ko-KR" altLang="en-US" sz="2000" dirty="0"/>
              <a:t>조교 </a:t>
            </a:r>
            <a:r>
              <a:rPr lang="en-US" altLang="ko-KR" sz="2000" dirty="0"/>
              <a:t>:  </a:t>
            </a:r>
            <a:r>
              <a:rPr lang="ko-KR" altLang="en-US" sz="2000" dirty="0"/>
              <a:t>김민재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위치 </a:t>
            </a:r>
            <a:r>
              <a:rPr lang="en-US" altLang="ko-KR" sz="1800" dirty="0"/>
              <a:t>: </a:t>
            </a:r>
            <a:r>
              <a:rPr lang="ko-KR" altLang="en-US" sz="1800" dirty="0"/>
              <a:t>제도관 </a:t>
            </a:r>
            <a:r>
              <a:rPr lang="en-US" altLang="ko-KR" sz="1800" dirty="0"/>
              <a:t>6404-1</a:t>
            </a:r>
            <a:r>
              <a:rPr lang="ko-KR" altLang="en-US" sz="1800" dirty="0"/>
              <a:t>호</a:t>
            </a:r>
            <a:endParaRPr lang="en-US" altLang="ko-KR" sz="1800" dirty="0"/>
          </a:p>
          <a:p>
            <a:pPr lvl="1"/>
            <a:r>
              <a:rPr lang="ko-KR" altLang="en-US" sz="1800" dirty="0"/>
              <a:t>연구실 전화번호 </a:t>
            </a:r>
            <a:r>
              <a:rPr lang="en-US" altLang="ko-KR" sz="1800" dirty="0"/>
              <a:t>: 518-7413</a:t>
            </a:r>
          </a:p>
          <a:p>
            <a:pPr lvl="1"/>
            <a:r>
              <a:rPr lang="ko-KR" altLang="en-US" sz="1800" dirty="0" err="1"/>
              <a:t>이메일</a:t>
            </a:r>
            <a:r>
              <a:rPr lang="en-US" altLang="ko-KR" sz="1800" dirty="0"/>
              <a:t> : min7ae@gmail.com</a:t>
            </a:r>
          </a:p>
        </p:txBody>
      </p:sp>
    </p:spTree>
    <p:extLst>
      <p:ext uri="{BB962C8B-B14F-4D97-AF65-F5344CB8AC3E}">
        <p14:creationId xmlns:p14="http://schemas.microsoft.com/office/powerpoint/2010/main" val="5549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실험 계획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44781"/>
              </p:ext>
            </p:extLst>
          </p:nvPr>
        </p:nvGraphicFramePr>
        <p:xfrm>
          <a:off x="467866" y="908720"/>
          <a:ext cx="7992567" cy="46674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주차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실험내용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분반편성 및 </a:t>
                      </a:r>
                      <a:r>
                        <a:rPr lang="en-US" altLang="ko-KR" sz="1500" dirty="0"/>
                        <a:t>Overview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맑은 고딕" pitchFamily="50" charset="-127"/>
                          <a:ea typeface="+mn-ea"/>
                        </a:rPr>
                        <a:t>개발 환경 구축 및 개발 장비 교육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  <a:ea typeface="+mn-ea"/>
                        </a:rPr>
                        <a:t>3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디버깅 툴</a:t>
                      </a:r>
                      <a:r>
                        <a:rPr lang="en-US" altLang="ko-KR" sz="1500" dirty="0"/>
                        <a:t>(DS-5, DSTREAM</a:t>
                      </a:r>
                      <a:r>
                        <a:rPr lang="en-US" altLang="ko-KR" sz="1500" baseline="0" dirty="0"/>
                        <a:t>) </a:t>
                      </a:r>
                      <a:r>
                        <a:rPr lang="ko-KR" altLang="en-US" sz="1500" dirty="0"/>
                        <a:t>사용방법 교육</a:t>
                      </a:r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n-lt"/>
                          <a:ea typeface="+mn-ea"/>
                        </a:rPr>
                        <a:t>레지스터와 주소 제어를 통한 임베디드 펌웨어 개발</a:t>
                      </a:r>
                      <a:endParaRPr lang="en-US" altLang="ko-KR" sz="15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  <a:ea typeface="+mn-ea"/>
                        </a:rPr>
                        <a:t>4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맑은 고딕" pitchFamily="50" charset="-127"/>
                          <a:ea typeface="맑은 고딕" pitchFamily="50" charset="-127"/>
                        </a:rPr>
                        <a:t>스캐터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 로딩 파일 작성 및 플래시 디버깅 수행</a:t>
                      </a:r>
                      <a:endParaRPr lang="en-US" altLang="ko-KR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  <a:ea typeface="+mn-ea"/>
                        </a:rPr>
                        <a:t>5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Clock</a:t>
                      </a:r>
                      <a:r>
                        <a:rPr lang="en-US" altLang="ko-KR" sz="15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500" baseline="0" dirty="0">
                          <a:latin typeface="맑은 고딕" pitchFamily="50" charset="-127"/>
                          <a:ea typeface="맑은 고딕" pitchFamily="50" charset="-127"/>
                        </a:rPr>
                        <a:t>USART </a:t>
                      </a:r>
                      <a:r>
                        <a:rPr lang="ko-KR" altLang="en-US" sz="1500" baseline="0" dirty="0"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lt"/>
                          <a:ea typeface="+mn-ea"/>
                        </a:rPr>
                        <a:t>6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인터럽트 방식을 활용한 </a:t>
                      </a:r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GPIO 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제어 및 </a:t>
                      </a:r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USART 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+mn-lt"/>
                          <a:ea typeface="+mn-ea"/>
                        </a:rPr>
                        <a:t>블루투스</a:t>
                      </a:r>
                      <a:r>
                        <a:rPr lang="ko-KR" altLang="en-US" sz="1500" dirty="0">
                          <a:latin typeface="+mn-lt"/>
                          <a:ea typeface="+mn-ea"/>
                        </a:rPr>
                        <a:t> 납땜 및 제어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+mn-lt"/>
                          <a:ea typeface="+mn-ea"/>
                        </a:rPr>
                        <a:t>TFT</a:t>
                      </a:r>
                      <a:r>
                        <a:rPr lang="en-US" altLang="ko-KR" sz="1500" baseline="0" dirty="0">
                          <a:latin typeface="+mn-lt"/>
                          <a:ea typeface="+mn-ea"/>
                        </a:rPr>
                        <a:t> LCD</a:t>
                      </a:r>
                      <a:r>
                        <a:rPr lang="ko-KR" altLang="en-US" sz="1500" baseline="0" dirty="0">
                          <a:latin typeface="+mn-lt"/>
                          <a:ea typeface="+mn-ea"/>
                        </a:rPr>
                        <a:t>제어</a:t>
                      </a:r>
                      <a:r>
                        <a:rPr lang="en-US" altLang="ko-KR" sz="1500" baseline="0" dirty="0">
                          <a:latin typeface="+mn-lt"/>
                          <a:ea typeface="+mn-ea"/>
                        </a:rPr>
                        <a:t>, ADC</a:t>
                      </a:r>
                      <a:r>
                        <a:rPr lang="ko-KR" altLang="en-US" sz="1500" baseline="0" dirty="0">
                          <a:latin typeface="+mn-lt"/>
                          <a:ea typeface="+mn-ea"/>
                        </a:rPr>
                        <a:t>구현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중간고사 휴강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latin typeface="맑은 고딕" pitchFamily="50" charset="-127"/>
                          <a:ea typeface="맑은 고딕" pitchFamily="50" charset="-127"/>
                        </a:rPr>
                        <a:t>Timer</a:t>
                      </a:r>
                      <a:r>
                        <a:rPr lang="en-US" altLang="ko-KR" sz="15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endParaRPr lang="ko-KR" altLang="en-US" sz="15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DMA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구현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866" y="57843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차후에 변경될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2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주차별</a:t>
            </a:r>
            <a:r>
              <a:rPr lang="ko-KR" altLang="en-US" dirty="0"/>
              <a:t> 실험 계획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98015"/>
              </p:ext>
            </p:extLst>
          </p:nvPr>
        </p:nvGraphicFramePr>
        <p:xfrm>
          <a:off x="467866" y="908720"/>
          <a:ext cx="799256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주차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실험내용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맑은 고딕" pitchFamily="50" charset="-127"/>
                          <a:ea typeface="맑은 고딕" pitchFamily="50" charset="-127"/>
                        </a:rPr>
                        <a:t>텀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 프로젝트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+mn-lt"/>
                          <a:ea typeface="+mn-ea"/>
                        </a:rPr>
                        <a:t>텀</a:t>
                      </a:r>
                      <a:r>
                        <a:rPr lang="ko-KR" altLang="en-US" sz="1500" dirty="0">
                          <a:latin typeface="+mn-lt"/>
                          <a:ea typeface="+mn-ea"/>
                        </a:rPr>
                        <a:t> 프로젝트 수행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>
                          <a:latin typeface="맑은 고딕" pitchFamily="50" charset="-127"/>
                          <a:ea typeface="맑은 고딕" pitchFamily="50" charset="-127"/>
                        </a:rPr>
                        <a:t>텀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맑은 고딕" pitchFamily="50" charset="-127"/>
                        </a:rPr>
                        <a:t> 프로젝트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맑은 고딕" pitchFamily="50" charset="-127"/>
                          <a:ea typeface="+mn-ea"/>
                        </a:rPr>
                        <a:t>텀</a:t>
                      </a:r>
                      <a:r>
                        <a:rPr lang="ko-KR" altLang="en-US" sz="1500" dirty="0">
                          <a:latin typeface="맑은 고딕" pitchFamily="50" charset="-127"/>
                          <a:ea typeface="+mn-ea"/>
                        </a:rPr>
                        <a:t> 프로젝트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기말고사</a:t>
                      </a:r>
                      <a:r>
                        <a:rPr lang="en-US" altLang="ko-KR" sz="1500" b="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예정</a:t>
                      </a:r>
                      <a:endParaRPr lang="ko-KR" altLang="en-US" sz="15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17</a:t>
                      </a:r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텀</a:t>
                      </a:r>
                      <a:r>
                        <a:rPr lang="ko-KR" altLang="en-US" sz="15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프로젝트 수행 및 최종 검사</a:t>
                      </a:r>
                      <a:r>
                        <a:rPr lang="en-US" altLang="ko-KR" sz="15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5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검사 날짜 추후 결정</a:t>
                      </a:r>
                      <a:r>
                        <a:rPr lang="en-US" altLang="ko-KR" sz="1500" b="1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866" y="372892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차후에 변경될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6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82283"/>
              </p:ext>
            </p:extLst>
          </p:nvPr>
        </p:nvGraphicFramePr>
        <p:xfrm>
          <a:off x="395536" y="1628800"/>
          <a:ext cx="8136900" cy="1731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06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실험 </a:t>
                      </a:r>
                      <a:r>
                        <a:rPr lang="en-US" altLang="ko-KR" dirty="0"/>
                        <a:t>(35)</a:t>
                      </a:r>
                      <a:endParaRPr lang="en-US" altLang="ko-KR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 과제 </a:t>
                      </a:r>
                      <a:r>
                        <a:rPr lang="en-US" altLang="ko-KR" dirty="0"/>
                        <a:t>(65)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태도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제안서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보고서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검사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65</a:t>
                      </a:r>
                      <a:endParaRPr lang="ko-KR" altLang="en-US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4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실습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필수 유틸리티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예비실험 일정 조율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완료 후 조교에게 확인 받고 귀가 하시면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PC / </a:t>
            </a:r>
            <a:r>
              <a:rPr lang="ko-KR" altLang="en-US" dirty="0"/>
              <a:t>자리 정리 및 책상 위 쓰레기 잘 치우고 검사 받은 후 나가주세요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05D3-443B-458F-882B-7EE998C13F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702247"/>
      </p:ext>
    </p:extLst>
  </p:cSld>
  <p:clrMapOvr>
    <a:masterClrMapping/>
  </p:clrMapOvr>
</p:sld>
</file>

<file path=ppt/theme/theme1.xml><?xml version="1.0" encoding="utf-8"?>
<a:theme xmlns:a="http://schemas.openxmlformats.org/drawingml/2006/main" name="ENS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ENS thema</Template>
  <TotalTime>17754</TotalTime>
  <Words>328</Words>
  <Application>Microsoft Office PowerPoint</Application>
  <PresentationFormat>화면 슬라이드 쇼(4:3)</PresentationFormat>
  <Paragraphs>107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ENS thema</vt:lpstr>
      <vt:lpstr>PowerPoint 프레젠테이션</vt:lpstr>
      <vt:lpstr>조교 연구실 및 연락처</vt:lpstr>
      <vt:lpstr>주차별 실험 계획 (1/2)</vt:lpstr>
      <vt:lpstr>주차별 실험 계획 (2/2)</vt:lpstr>
      <vt:lpstr>성적</vt:lpstr>
      <vt:lpstr>2주차 실습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kiro</dc:creator>
  <cp:lastModifiedBy>Kim Minjae</cp:lastModifiedBy>
  <cp:revision>282</cp:revision>
  <cp:lastPrinted>2013-08-31T01:11:20Z</cp:lastPrinted>
  <dcterms:created xsi:type="dcterms:W3CDTF">2013-03-29T02:00:17Z</dcterms:created>
  <dcterms:modified xsi:type="dcterms:W3CDTF">2019-09-11T10:25:54Z</dcterms:modified>
</cp:coreProperties>
</file>