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65" r:id="rId3"/>
    <p:sldId id="266" r:id="rId4"/>
    <p:sldId id="267" r:id="rId5"/>
    <p:sldId id="268" r:id="rId6"/>
    <p:sldId id="263" r:id="rId7"/>
    <p:sldId id="264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7AA7D-FC0C-9542-81C0-466F85EF7BE3}" type="datetimeFigureOut">
              <a:rPr lang="en-US" smtClean="0"/>
              <a:t>5/27/18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2EC1A-0DC2-F845-9D5E-A8962F0D7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4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CA6D5-71D9-4D77-8733-A082675BD6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22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977A-BBCB-2740-BDA1-D1C3E7F13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9E1A8-315E-3E45-9BFB-304C9BCE3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CCAF5-5DB9-314A-8C45-E88CA469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0C95-34A6-734C-811E-C0E749BEAE1E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AFEA6-2A01-5B42-A055-4D0059C7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5BF5B-28E0-DA44-8094-4775D29A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84D5-1142-0040-8C75-226FA9616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2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7B688-6366-0C4D-892B-D13E6797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89A2C-2113-A549-8232-59E3F02C3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5E4EA-9848-8C4D-97A7-210D72FA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0C95-34A6-734C-811E-C0E749BEAE1E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F995B-690A-0F43-9664-76B5FD4D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10026-2448-A744-87B5-30F2C35E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84D5-1142-0040-8C75-226FA9616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1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2D21A-ED7E-A848-B62C-1EFC78330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70CDB-DF03-EB47-B2EF-5332829AE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F2C62-3B35-F847-8DC4-0444742D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0C95-34A6-734C-811E-C0E749BEAE1E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6349-84E5-E044-9975-403321B6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E17A9-6A26-C74F-B058-9C1567FA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84D5-1142-0040-8C75-226FA9616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41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623" y="-1"/>
            <a:ext cx="12191377" cy="558351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080" y="61914"/>
            <a:ext cx="11655840" cy="43452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+mn-lt"/>
                <a:cs typeface="MV Boli" panose="0200050003020009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8304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F9CE-D2A4-1148-80BB-4B8088EB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43045-574A-9F4F-9479-192C1247F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458F7-5A9A-BB47-A6AC-7C468CFF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0C95-34A6-734C-811E-C0E749BEAE1E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AB86A-0354-254C-B7CD-47143E7D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13F7C-DA52-0740-B131-04B09E40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84D5-1142-0040-8C75-226FA9616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4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FA25-A6F7-9C41-9556-71E60A36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CA529-498F-F442-8235-8E629216D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2877-42A4-4140-9D35-AD3DEAE9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0C95-34A6-734C-811E-C0E749BEAE1E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B06B8-B16F-1948-AAE9-7134A96B6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7FBA6-2EB7-8249-BEBB-2575657F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84D5-1142-0040-8C75-226FA9616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8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CE56-5BAC-C14F-AEE0-8CAF5857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81B29-5392-1147-A6E3-A19C9D699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33529-47E0-F84E-808B-52F403372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6ECCD-57B7-0547-B7EE-4DC6C2FD1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0C95-34A6-734C-811E-C0E749BEAE1E}" type="datetimeFigureOut">
              <a:rPr lang="en-US" smtClean="0"/>
              <a:t>5/27/18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C8052-5B0B-B348-A34E-3243275E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9F046-3B77-F941-8B34-B17F441A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84D5-1142-0040-8C75-226FA9616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2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CF7B-70FD-F34B-A732-576886E64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C80A2-E4A9-A54A-A8AC-3D2891663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0D208-C2D3-6541-9F8A-14B59A3D6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46EAF-EA7B-994F-9495-4EE14A06E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ED2DB-2AFC-4743-8256-D2381615C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571CB5-7F6C-5243-BC1C-694365896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0C95-34A6-734C-811E-C0E749BEAE1E}" type="datetimeFigureOut">
              <a:rPr lang="en-US" smtClean="0"/>
              <a:t>5/27/18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EED1D-DA2D-B045-BB98-9E78D35F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3247B4-A068-254D-A151-F3CD9EB6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84D5-1142-0040-8C75-226FA9616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7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7E20B-067D-2848-97EA-CA2F5950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03C34-2987-1642-989F-DFF90FE4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0C95-34A6-734C-811E-C0E749BEAE1E}" type="datetimeFigureOut">
              <a:rPr lang="en-US" smtClean="0"/>
              <a:t>5/27/18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24DEC-6444-B445-BA00-6F2199DD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76EFB-8599-8C4F-8BEF-0101ACC1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84D5-1142-0040-8C75-226FA9616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2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7C7E3-9296-BB42-8EFA-7DEDB60D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0C95-34A6-734C-811E-C0E749BEAE1E}" type="datetimeFigureOut">
              <a:rPr lang="en-US" smtClean="0"/>
              <a:t>5/27/18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19FD4-EA3B-4C4F-B620-10014263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FB6D9-C771-AA4C-9AF5-22D4F1D8F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84D5-1142-0040-8C75-226FA9616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3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B566-D668-9A46-AABA-D6E599AD3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D5A2C-BC2C-BA43-976A-A4FA0D4D2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AF715-4053-DA4C-8A30-0703274D0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66889-939D-E84C-818C-D59589B84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0C95-34A6-734C-811E-C0E749BEAE1E}" type="datetimeFigureOut">
              <a:rPr lang="en-US" smtClean="0"/>
              <a:t>5/27/18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08EFC-F2C2-7840-9B9B-559E48E7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961D4-6E52-2240-BBA0-8C90711D9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84D5-1142-0040-8C75-226FA9616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3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9434-DB1D-ED4C-8FDB-17F9D3986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A4317C-EC8B-D645-818E-B4C07D9EB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AC5D4-8F98-F746-BF68-E535719F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21FF9-98BC-8649-891B-B5EBCBF4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0C95-34A6-734C-811E-C0E749BEAE1E}" type="datetimeFigureOut">
              <a:rPr lang="en-US" smtClean="0"/>
              <a:t>5/27/18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47D3B-DC4A-9A41-A3F3-A9F6F2C3A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C2815-A897-9540-9628-17B77505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84D5-1142-0040-8C75-226FA9616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2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80B71-C4FE-4D48-842F-D60219C0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BDDEF-4925-C24C-BF06-CD0996EB0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0CB21-0DF3-CD4A-B09E-69ECEA152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40C95-34A6-734C-811E-C0E749BEAE1E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4EA46-2316-0C4B-BFC8-8C9729394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6B8A5-E4A5-744C-8AA1-B9824F9A9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484D5-1142-0040-8C75-226FA9616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5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D4223982-D3DB-4AAB-85E3-3C4F24EAE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227" y="651627"/>
            <a:ext cx="5045242" cy="50452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328DB65-785B-4A16-8D5D-ECB875C0104D}"/>
              </a:ext>
            </a:extLst>
          </p:cNvPr>
          <p:cNvSpPr/>
          <p:nvPr/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0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43F5E-28C6-480E-A4F8-8C595CC04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News Article NLP Analyzer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A30BF-B783-4E5F-B1AB-6673475DB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r>
              <a:rPr lang="en-US" sz="1800" dirty="0">
                <a:solidFill>
                  <a:srgbClr val="FFFFFF"/>
                </a:solidFill>
              </a:rPr>
              <a:t>Ryan Bae</a:t>
            </a:r>
          </a:p>
          <a:p>
            <a:pPr algn="r"/>
            <a:r>
              <a:rPr lang="en-US" sz="1800" dirty="0">
                <a:solidFill>
                  <a:srgbClr val="FFFFFF"/>
                </a:solidFill>
              </a:rPr>
              <a:t>Crystal Ding</a:t>
            </a:r>
          </a:p>
          <a:p>
            <a:pPr algn="r"/>
            <a:r>
              <a:rPr lang="en-US" sz="1800" dirty="0">
                <a:solidFill>
                  <a:srgbClr val="FFFFFF"/>
                </a:solidFill>
              </a:rPr>
              <a:t>Charles Duze</a:t>
            </a:r>
          </a:p>
          <a:p>
            <a:pPr algn="r"/>
            <a:r>
              <a:rPr lang="en-US" sz="1800" dirty="0">
                <a:solidFill>
                  <a:srgbClr val="FFFFFF"/>
                </a:solidFill>
              </a:rPr>
              <a:t>Mohammed </a:t>
            </a:r>
            <a:r>
              <a:rPr lang="en-US" sz="1800" dirty="0" err="1">
                <a:solidFill>
                  <a:srgbClr val="FFFFFF"/>
                </a:solidFill>
              </a:rPr>
              <a:t>Helal</a:t>
            </a:r>
            <a:endParaRPr lang="en-US" sz="1800" dirty="0">
              <a:solidFill>
                <a:srgbClr val="FFFFFF"/>
              </a:solidFill>
            </a:endParaRPr>
          </a:p>
          <a:p>
            <a:pPr algn="r"/>
            <a:r>
              <a:rPr lang="en-US" sz="1800" dirty="0">
                <a:solidFill>
                  <a:srgbClr val="FFFFFF"/>
                </a:solidFill>
              </a:rPr>
              <a:t>Paul Wright</a:t>
            </a:r>
          </a:p>
          <a:p>
            <a:pPr algn="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9495A-7FB0-4DDD-8F5F-937CE54E843D}"/>
              </a:ext>
            </a:extLst>
          </p:cNvPr>
          <p:cNvSpPr txBox="1"/>
          <p:nvPr/>
        </p:nvSpPr>
        <p:spPr>
          <a:xfrm>
            <a:off x="8079205" y="5837041"/>
            <a:ext cx="247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Team: </a:t>
            </a:r>
            <a:r>
              <a:rPr lang="en-US" b="1" dirty="0" err="1"/>
              <a:t>WeReadTheNews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075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5ED8-7DDB-6E41-8F8B-44BE3DED3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614BC7-F88E-854F-A078-E006F32764E1}"/>
              </a:ext>
            </a:extLst>
          </p:cNvPr>
          <p:cNvSpPr txBox="1">
            <a:spLocks/>
          </p:cNvSpPr>
          <p:nvPr/>
        </p:nvSpPr>
        <p:spPr>
          <a:xfrm>
            <a:off x="268081" y="939452"/>
            <a:ext cx="11085720" cy="53360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News article recommendation system based on topic relevance</a:t>
            </a:r>
          </a:p>
          <a:p>
            <a:r>
              <a:rPr lang="en-US" sz="3200" dirty="0"/>
              <a:t>Takes user input query article or topic search from UI</a:t>
            </a:r>
          </a:p>
          <a:p>
            <a:r>
              <a:rPr lang="en-US" sz="3200" dirty="0"/>
              <a:t>Analyzes user input through topic modeling and sentiment analyzer</a:t>
            </a:r>
          </a:p>
          <a:p>
            <a:r>
              <a:rPr lang="en-US" sz="3200" dirty="0"/>
              <a:t>Recommends relevant articles from corpus based on user input</a:t>
            </a:r>
          </a:p>
          <a:p>
            <a:r>
              <a:rPr lang="en-US" sz="3200" dirty="0"/>
              <a:t>Visualizes user input through word cloud to summarize article</a:t>
            </a:r>
          </a:p>
          <a:p>
            <a:r>
              <a:rPr lang="en-US" sz="3200" dirty="0"/>
              <a:t>Lists topic modeling result for user input article</a:t>
            </a:r>
          </a:p>
          <a:p>
            <a:r>
              <a:rPr lang="en-US" sz="3200" dirty="0"/>
              <a:t>Presents sentiment analysis based on number of positive/negative/neutral sentences in input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911530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AB73-EC4F-414F-AB38-0915E0C1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077D-01DD-6246-B6D0-2E7DE592A67B}"/>
              </a:ext>
            </a:extLst>
          </p:cNvPr>
          <p:cNvSpPr txBox="1">
            <a:spLocks/>
          </p:cNvSpPr>
          <p:nvPr/>
        </p:nvSpPr>
        <p:spPr>
          <a:xfrm>
            <a:off x="268080" y="1011433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Kaggle</a:t>
            </a:r>
            <a:r>
              <a:rPr lang="en-US" dirty="0"/>
              <a:t> news articles dataset</a:t>
            </a:r>
          </a:p>
          <a:p>
            <a:pPr lvl="1"/>
            <a:r>
              <a:rPr lang="en-US" dirty="0"/>
              <a:t>140,000 articles including article title, author, publisher, content and date</a:t>
            </a:r>
          </a:p>
          <a:p>
            <a:pPr lvl="1"/>
            <a:r>
              <a:rPr lang="en-US" dirty="0"/>
              <a:t>Articles from 2015 to 2017 from 15 major US publishers</a:t>
            </a:r>
          </a:p>
          <a:p>
            <a:endParaRPr lang="en-US" dirty="0"/>
          </a:p>
          <a:p>
            <a:r>
              <a:rPr lang="en-US" dirty="0" err="1"/>
              <a:t>NYtimes</a:t>
            </a:r>
            <a:r>
              <a:rPr lang="en-US" dirty="0"/>
              <a:t> topic category labels </a:t>
            </a:r>
          </a:p>
          <a:p>
            <a:pPr lvl="1"/>
            <a:r>
              <a:rPr lang="en-US" dirty="0"/>
              <a:t>News article topics from </a:t>
            </a:r>
            <a:r>
              <a:rPr lang="en-US" dirty="0" err="1"/>
              <a:t>NYtimes</a:t>
            </a:r>
            <a:endParaRPr lang="en-US" dirty="0"/>
          </a:p>
          <a:p>
            <a:pPr lvl="1"/>
            <a:r>
              <a:rPr lang="en-US" dirty="0"/>
              <a:t>Passed through guided LDA model to produce interpretable topics 	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995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134A1-43EF-4349-A2AD-27D89395C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Users</a:t>
            </a:r>
          </a:p>
        </p:txBody>
      </p:sp>
    </p:spTree>
    <p:extLst>
      <p:ext uri="{BB962C8B-B14F-4D97-AF65-F5344CB8AC3E}">
        <p14:creationId xmlns:p14="http://schemas.microsoft.com/office/powerpoint/2010/main" val="88869454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D8485-8D87-7944-8EC0-6B992B9C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9516216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9048-0D5E-42BB-952A-048C2B8B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Overview</a:t>
            </a:r>
            <a:endParaRPr lang="en-US" sz="1400" dirty="0"/>
          </a:p>
        </p:txBody>
      </p:sp>
      <p:pic>
        <p:nvPicPr>
          <p:cNvPr id="17" name="Picture 1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74180A5-2905-4815-8C07-0F6CEDCBB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" y="1641712"/>
            <a:ext cx="12192000" cy="513191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9E88F24-955B-4B35-B0E9-C1A57D8AF0A5}"/>
              </a:ext>
            </a:extLst>
          </p:cNvPr>
          <p:cNvSpPr/>
          <p:nvPr/>
        </p:nvSpPr>
        <p:spPr>
          <a:xfrm>
            <a:off x="97690" y="3242354"/>
            <a:ext cx="12192000" cy="2659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C67E61-B938-4161-81B6-504506CA4DA2}"/>
              </a:ext>
            </a:extLst>
          </p:cNvPr>
          <p:cNvSpPr/>
          <p:nvPr/>
        </p:nvSpPr>
        <p:spPr>
          <a:xfrm>
            <a:off x="4904509" y="1641712"/>
            <a:ext cx="7154883" cy="1582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E94649-B0F7-4B0E-850E-EDD2E68980D9}"/>
              </a:ext>
            </a:extLst>
          </p:cNvPr>
          <p:cNvSpPr/>
          <p:nvPr/>
        </p:nvSpPr>
        <p:spPr>
          <a:xfrm>
            <a:off x="2951629" y="1969994"/>
            <a:ext cx="981636" cy="6790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195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42933-474B-384A-8DEB-7A70F87E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298581579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AE9A-4189-544C-BFA8-D4CCD669F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50371903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143</Words>
  <Application>Microsoft Macintosh PowerPoint</Application>
  <PresentationFormat>Widescreen</PresentationFormat>
  <Paragraphs>29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MV Boli</vt:lpstr>
      <vt:lpstr>Segoe UI</vt:lpstr>
      <vt:lpstr>Arial</vt:lpstr>
      <vt:lpstr>Calibri</vt:lpstr>
      <vt:lpstr>Calibri Light</vt:lpstr>
      <vt:lpstr>Office Theme</vt:lpstr>
      <vt:lpstr>News Article NLP Analyzer</vt:lpstr>
      <vt:lpstr>Background</vt:lpstr>
      <vt:lpstr>Data Sources</vt:lpstr>
      <vt:lpstr>Target Users</vt:lpstr>
      <vt:lpstr>Demo</vt:lpstr>
      <vt:lpstr>Design Overview</vt:lpstr>
      <vt:lpstr>Project Structure</vt:lpstr>
      <vt:lpstr>Future Work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Article NLP Analyzer</dc:title>
  <dc:creator>Yumeng Ding</dc:creator>
  <cp:lastModifiedBy>Yumeng Ding</cp:lastModifiedBy>
  <cp:revision>15</cp:revision>
  <dcterms:created xsi:type="dcterms:W3CDTF">2018-05-27T21:03:01Z</dcterms:created>
  <dcterms:modified xsi:type="dcterms:W3CDTF">2018-05-27T21:32:52Z</dcterms:modified>
</cp:coreProperties>
</file>