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0" r:id="rId4"/>
    <p:sldId id="286" r:id="rId5"/>
    <p:sldId id="265" r:id="rId6"/>
    <p:sldId id="264" r:id="rId7"/>
    <p:sldId id="284" r:id="rId8"/>
    <p:sldId id="279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 autoAdjust="0"/>
  </p:normalViewPr>
  <p:slideViewPr>
    <p:cSldViewPr snapToGrid="0" showGuides="1">
      <p:cViewPr varScale="1">
        <p:scale>
          <a:sx n="73" d="100"/>
          <a:sy n="73" d="100"/>
        </p:scale>
        <p:origin x="-624" y="210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fontAlgn="base"/>
              <a:t>2023/4/21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fontAlgn="base"/>
              <a:t>2023/4/21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base"/>
            <a:r>
              <a:rPr lang="zh-CN" altLang="en-US" sz="2800" strike="noStrike" noProof="1">
                <a:sym typeface="+mn-ea"/>
              </a:rPr>
              <a:t>Click here to edit the master text style</a:t>
            </a:r>
            <a:endParaRPr lang="zh-CN" altLang="en-US" sz="2800" strike="noStrike" noProof="1"/>
          </a:p>
          <a:p>
            <a:pPr lvl="1" fontAlgn="base"/>
            <a:r>
              <a:rPr lang="zh-CN" altLang="en-US" sz="2800" strike="noStrike" noProof="1">
                <a:sym typeface="+mn-ea"/>
              </a:rPr>
              <a:t>The second level</a:t>
            </a:r>
            <a:endParaRPr lang="zh-CN" altLang="en-US" sz="2800" strike="noStrike" noProof="1"/>
          </a:p>
          <a:p>
            <a:pPr lvl="2" fontAlgn="base"/>
            <a:r>
              <a:rPr lang="zh-CN" altLang="en-US" sz="2800" strike="noStrike" noProof="1">
                <a:sym typeface="+mn-ea"/>
              </a:rPr>
              <a:t>The third level</a:t>
            </a:r>
            <a:endParaRPr lang="zh-CN" altLang="en-US" sz="2800" strike="noStrike" noProof="1"/>
          </a:p>
          <a:p>
            <a:pPr lvl="3" fontAlgn="base"/>
            <a:r>
              <a:rPr lang="zh-CN" altLang="en-US" sz="2800" strike="noStrike" noProof="1">
                <a:sym typeface="+mn-ea"/>
              </a:rPr>
              <a:t>The fourth level</a:t>
            </a:r>
            <a:endParaRPr lang="zh-CN" altLang="en-US" sz="2800" strike="noStrike" noProof="1"/>
          </a:p>
          <a:p>
            <a:pPr lvl="4" fontAlgn="base"/>
            <a:r>
              <a:rPr lang="zh-CN" altLang="en-US" sz="2800" strike="noStrike" noProof="1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1" indent="-228600"/>
            <a:r>
              <a:rPr lang="zh-CN" altLang="en-US" dirty="0"/>
              <a:t>Click here to edit the master text style</a:t>
            </a:r>
          </a:p>
          <a:p>
            <a:pPr lvl="1" indent="-228600"/>
            <a:r>
              <a:rPr lang="zh-CN" altLang="en-US" dirty="0"/>
              <a:t>The second level</a:t>
            </a:r>
          </a:p>
          <a:p>
            <a:pPr lvl="2" indent="-228600"/>
            <a:r>
              <a:rPr lang="zh-CN" altLang="en-US" dirty="0"/>
              <a:t>The third level</a:t>
            </a:r>
          </a:p>
          <a:p>
            <a:pPr lvl="3" indent="-228600"/>
            <a:r>
              <a:rPr lang="zh-CN" altLang="en-US" dirty="0"/>
              <a:t>The 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" y="0"/>
            <a:ext cx="1219358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/>
        </p:nvSpPr>
        <p:spPr>
          <a:xfrm>
            <a:off x="822960" y="719954"/>
            <a:ext cx="12192000" cy="6859588"/>
          </a:xfrm>
          <a:prstGeom prst="rect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7" y="-400050"/>
            <a:ext cx="7494587" cy="725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87" y="0"/>
            <a:ext cx="5346700" cy="3548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矩形 18"/>
          <p:cNvSpPr/>
          <p:nvPr/>
        </p:nvSpPr>
        <p:spPr>
          <a:xfrm>
            <a:off x="11603038" y="0"/>
            <a:ext cx="588963" cy="5889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309350" y="695325"/>
            <a:ext cx="293688" cy="2936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文本框 20"/>
          <p:cNvSpPr txBox="1"/>
          <p:nvPr/>
        </p:nvSpPr>
        <p:spPr>
          <a:xfrm>
            <a:off x="5799138" y="2359025"/>
            <a:ext cx="5884862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/>
            <a:r>
              <a:rPr lang="en-IN" altLang="zh-CN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CAREER CONNECT</a:t>
            </a:r>
            <a:endParaRPr lang="en-IN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4" name="文本框 21"/>
          <p:cNvSpPr txBox="1"/>
          <p:nvPr/>
        </p:nvSpPr>
        <p:spPr>
          <a:xfrm>
            <a:off x="8630920" y="3140075"/>
            <a:ext cx="297053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en-IN" altLang="en-US" sz="1600" dirty="0" smtClean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AASHUTOSH GUPTA</a:t>
            </a:r>
            <a:endParaRPr lang="en-IN" altLang="en-US" sz="160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49784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5882323" y="1079500"/>
            <a:ext cx="4760912" cy="4865688"/>
            <a:chOff x="5872163" y="1089025"/>
            <a:chExt cx="4761198" cy="4866276"/>
          </a:xfrm>
        </p:grpSpPr>
        <p:sp>
          <p:nvSpPr>
            <p:cNvPr id="5124" name="文本框 129"/>
            <p:cNvSpPr txBox="1"/>
            <p:nvPr/>
          </p:nvSpPr>
          <p:spPr>
            <a:xfrm>
              <a:off x="5872163" y="1089025"/>
              <a:ext cx="3846830" cy="5220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sz="28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Problem Statement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872163" y="1639955"/>
              <a:ext cx="476119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2" name="文本框 129"/>
            <p:cNvSpPr txBox="1"/>
            <p:nvPr/>
          </p:nvSpPr>
          <p:spPr>
            <a:xfrm>
              <a:off x="5872163" y="2527300"/>
              <a:ext cx="3632835" cy="5220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sz="28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Outcomes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872163" y="3078403"/>
              <a:ext cx="476119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8" name="文本框 129"/>
            <p:cNvSpPr txBox="1"/>
            <p:nvPr/>
          </p:nvSpPr>
          <p:spPr>
            <a:xfrm>
              <a:off x="5872163" y="3546771"/>
              <a:ext cx="4412880" cy="953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sz="28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Requirement Specifications</a:t>
              </a: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872163" y="4516852"/>
              <a:ext cx="476119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6" name="文本框 129"/>
            <p:cNvSpPr txBox="1"/>
            <p:nvPr/>
          </p:nvSpPr>
          <p:spPr>
            <a:xfrm>
              <a:off x="5872163" y="5403850"/>
              <a:ext cx="3518535" cy="5220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IN" sz="28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OUTPUT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872163" y="5955301"/>
              <a:ext cx="476119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"/>
          <p:cNvGrpSpPr/>
          <p:nvPr/>
        </p:nvGrpSpPr>
        <p:grpSpPr>
          <a:xfrm>
            <a:off x="0" y="508000"/>
            <a:ext cx="5257800" cy="3094038"/>
            <a:chOff x="0" y="508000"/>
            <a:chExt cx="5257800" cy="3094355"/>
          </a:xfrm>
        </p:grpSpPr>
        <p:sp>
          <p:nvSpPr>
            <p:cNvPr id="6" name="矩形 5"/>
            <p:cNvSpPr/>
            <p:nvPr/>
          </p:nvSpPr>
          <p:spPr>
            <a:xfrm>
              <a:off x="0" y="2343338"/>
              <a:ext cx="5257800" cy="811296"/>
            </a:xfrm>
            <a:prstGeom prst="rect">
              <a:avLst/>
            </a:prstGeom>
            <a:solidFill>
              <a:srgbClr val="313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rot="5400000">
              <a:off x="5030779" y="3089555"/>
              <a:ext cx="161942" cy="2921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155" name="组合 14"/>
            <p:cNvGrpSpPr/>
            <p:nvPr/>
          </p:nvGrpSpPr>
          <p:grpSpPr>
            <a:xfrm>
              <a:off x="1825625" y="508000"/>
              <a:ext cx="1327150" cy="1327150"/>
              <a:chOff x="5549900" y="975165"/>
              <a:chExt cx="1092200" cy="109220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5549900" y="975165"/>
                <a:ext cx="1092200" cy="1092312"/>
              </a:xfrm>
              <a:prstGeom prst="ellipse">
                <a:avLst/>
              </a:prstGeom>
              <a:solidFill>
                <a:srgbClr val="F4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57" name="Freeform 5"/>
              <p:cNvSpPr>
                <a:spLocks noEditPoints="1"/>
              </p:cNvSpPr>
              <p:nvPr/>
            </p:nvSpPr>
            <p:spPr>
              <a:xfrm>
                <a:off x="5864225" y="1189478"/>
                <a:ext cx="565150" cy="663574"/>
              </a:xfrm>
              <a:custGeom>
                <a:avLst/>
                <a:gdLst/>
                <a:ahLst/>
                <a:cxnLst>
                  <a:cxn ang="0">
                    <a:pos x="313" y="1"/>
                  </a:cxn>
                  <a:cxn ang="0">
                    <a:pos x="296" y="1"/>
                  </a:cxn>
                  <a:cxn ang="0">
                    <a:pos x="296" y="0"/>
                  </a:cxn>
                  <a:cxn ang="0">
                    <a:pos x="0" y="0"/>
                  </a:cxn>
                  <a:cxn ang="0">
                    <a:pos x="0" y="888"/>
                  </a:cxn>
                  <a:cxn ang="0">
                    <a:pos x="296" y="888"/>
                  </a:cxn>
                  <a:cxn ang="0">
                    <a:pos x="296" y="888"/>
                  </a:cxn>
                  <a:cxn ang="0">
                    <a:pos x="311" y="888"/>
                  </a:cxn>
                  <a:cxn ang="0">
                    <a:pos x="756" y="442"/>
                  </a:cxn>
                  <a:cxn ang="0">
                    <a:pos x="313" y="1"/>
                  </a:cxn>
                  <a:cxn ang="0">
                    <a:pos x="257" y="326"/>
                  </a:cxn>
                  <a:cxn ang="0">
                    <a:pos x="349" y="93"/>
                  </a:cxn>
                  <a:cxn ang="0">
                    <a:pos x="411" y="342"/>
                  </a:cxn>
                  <a:cxn ang="0">
                    <a:pos x="317" y="578"/>
                  </a:cxn>
                  <a:cxn ang="0">
                    <a:pos x="257" y="326"/>
                  </a:cxn>
                  <a:cxn ang="0">
                    <a:pos x="234" y="790"/>
                  </a:cxn>
                  <a:cxn ang="0">
                    <a:pos x="118" y="558"/>
                  </a:cxn>
                  <a:cxn ang="0">
                    <a:pos x="212" y="280"/>
                  </a:cxn>
                  <a:cxn ang="0">
                    <a:pos x="273" y="574"/>
                  </a:cxn>
                  <a:cxn ang="0">
                    <a:pos x="278" y="667"/>
                  </a:cxn>
                  <a:cxn ang="0">
                    <a:pos x="234" y="790"/>
                  </a:cxn>
                  <a:cxn ang="0">
                    <a:pos x="505" y="665"/>
                  </a:cxn>
                  <a:cxn ang="0">
                    <a:pos x="278" y="790"/>
                  </a:cxn>
                  <a:cxn ang="0">
                    <a:pos x="395" y="560"/>
                  </a:cxn>
                  <a:cxn ang="0">
                    <a:pos x="616" y="426"/>
                  </a:cxn>
                  <a:cxn ang="0">
                    <a:pos x="505" y="665"/>
                  </a:cxn>
                </a:cxnLst>
                <a:rect l="0" t="0" r="0" b="0"/>
                <a:pathLst>
                  <a:path w="756" h="888">
                    <a:moveTo>
                      <a:pt x="313" y="1"/>
                    </a:moveTo>
                    <a:cubicBezTo>
                      <a:pt x="307" y="1"/>
                      <a:pt x="302" y="1"/>
                      <a:pt x="296" y="1"/>
                    </a:cubicBezTo>
                    <a:cubicBezTo>
                      <a:pt x="296" y="0"/>
                      <a:pt x="296" y="0"/>
                      <a:pt x="2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88"/>
                      <a:pt x="0" y="888"/>
                      <a:pt x="0" y="888"/>
                    </a:cubicBezTo>
                    <a:cubicBezTo>
                      <a:pt x="296" y="888"/>
                      <a:pt x="296" y="888"/>
                      <a:pt x="296" y="888"/>
                    </a:cubicBezTo>
                    <a:cubicBezTo>
                      <a:pt x="296" y="888"/>
                      <a:pt x="296" y="888"/>
                      <a:pt x="296" y="888"/>
                    </a:cubicBezTo>
                    <a:cubicBezTo>
                      <a:pt x="301" y="888"/>
                      <a:pt x="306" y="888"/>
                      <a:pt x="311" y="888"/>
                    </a:cubicBezTo>
                    <a:cubicBezTo>
                      <a:pt x="556" y="888"/>
                      <a:pt x="756" y="687"/>
                      <a:pt x="756" y="442"/>
                    </a:cubicBezTo>
                    <a:cubicBezTo>
                      <a:pt x="756" y="197"/>
                      <a:pt x="557" y="1"/>
                      <a:pt x="313" y="1"/>
                    </a:cubicBezTo>
                    <a:moveTo>
                      <a:pt x="257" y="326"/>
                    </a:moveTo>
                    <a:cubicBezTo>
                      <a:pt x="268" y="193"/>
                      <a:pt x="349" y="93"/>
                      <a:pt x="349" y="93"/>
                    </a:cubicBezTo>
                    <a:cubicBezTo>
                      <a:pt x="349" y="93"/>
                      <a:pt x="427" y="188"/>
                      <a:pt x="411" y="342"/>
                    </a:cubicBezTo>
                    <a:cubicBezTo>
                      <a:pt x="396" y="491"/>
                      <a:pt x="317" y="578"/>
                      <a:pt x="317" y="578"/>
                    </a:cubicBezTo>
                    <a:cubicBezTo>
                      <a:pt x="317" y="578"/>
                      <a:pt x="245" y="460"/>
                      <a:pt x="257" y="326"/>
                    </a:cubicBezTo>
                    <a:moveTo>
                      <a:pt x="234" y="790"/>
                    </a:moveTo>
                    <a:cubicBezTo>
                      <a:pt x="234" y="790"/>
                      <a:pt x="127" y="667"/>
                      <a:pt x="118" y="558"/>
                    </a:cubicBezTo>
                    <a:cubicBezTo>
                      <a:pt x="105" y="410"/>
                      <a:pt x="212" y="280"/>
                      <a:pt x="212" y="280"/>
                    </a:cubicBezTo>
                    <a:cubicBezTo>
                      <a:pt x="205" y="483"/>
                      <a:pt x="273" y="574"/>
                      <a:pt x="273" y="574"/>
                    </a:cubicBezTo>
                    <a:cubicBezTo>
                      <a:pt x="273" y="574"/>
                      <a:pt x="289" y="597"/>
                      <a:pt x="278" y="667"/>
                    </a:cubicBezTo>
                    <a:cubicBezTo>
                      <a:pt x="267" y="737"/>
                      <a:pt x="234" y="790"/>
                      <a:pt x="234" y="790"/>
                    </a:cubicBezTo>
                    <a:moveTo>
                      <a:pt x="505" y="665"/>
                    </a:moveTo>
                    <a:cubicBezTo>
                      <a:pt x="408" y="772"/>
                      <a:pt x="278" y="790"/>
                      <a:pt x="278" y="790"/>
                    </a:cubicBezTo>
                    <a:cubicBezTo>
                      <a:pt x="278" y="790"/>
                      <a:pt x="282" y="666"/>
                      <a:pt x="395" y="560"/>
                    </a:cubicBezTo>
                    <a:cubicBezTo>
                      <a:pt x="508" y="453"/>
                      <a:pt x="616" y="426"/>
                      <a:pt x="616" y="426"/>
                    </a:cubicBezTo>
                    <a:cubicBezTo>
                      <a:pt x="616" y="426"/>
                      <a:pt x="601" y="558"/>
                      <a:pt x="505" y="665"/>
                    </a:cubicBezTo>
                  </a:path>
                </a:pathLst>
              </a:custGeom>
              <a:solidFill>
                <a:srgbClr val="089EAC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8" name="文本框 1"/>
            <p:cNvSpPr txBox="1"/>
            <p:nvPr/>
          </p:nvSpPr>
          <p:spPr>
            <a:xfrm>
              <a:off x="155575" y="2403475"/>
              <a:ext cx="4667250" cy="11988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CONTENTS</a:t>
              </a:r>
              <a:endParaRPr lang="zh-CN" altLang="en-US" sz="36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lang="zh-CN" altLang="en-US" sz="36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59" name="文本框 40"/>
            <p:cNvSpPr txBox="1"/>
            <p:nvPr/>
          </p:nvSpPr>
          <p:spPr>
            <a:xfrm>
              <a:off x="1171575" y="3136900"/>
              <a:ext cx="2635250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CONTENTS</a:t>
              </a:r>
              <a:endParaRPr lang="zh-CN" altLang="en-US" sz="20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3400"/>
            <a:ext cx="7974013" cy="3770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"/>
          <p:cNvSpPr/>
          <p:nvPr/>
        </p:nvSpPr>
        <p:spPr>
          <a:xfrm>
            <a:off x="8003540" y="1228090"/>
            <a:ext cx="4218305" cy="4519295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pitchFamily="34" charset="-122"/>
              <a:ea typeface="+mn-ea"/>
              <a:cs typeface="+mn-cs"/>
            </a:endParaRPr>
          </a:p>
        </p:txBody>
      </p:sp>
      <p:grpSp>
        <p:nvGrpSpPr>
          <p:cNvPr id="7172" name="组合 10"/>
          <p:cNvGrpSpPr/>
          <p:nvPr/>
        </p:nvGrpSpPr>
        <p:grpSpPr>
          <a:xfrm>
            <a:off x="0" y="180975"/>
            <a:ext cx="2274888" cy="645160"/>
            <a:chOff x="0" y="180304"/>
            <a:chExt cx="2274147" cy="646968"/>
          </a:xfrm>
        </p:grpSpPr>
        <p:sp>
          <p:nvSpPr>
            <p:cNvPr id="7173" name="文本框 1"/>
            <p:cNvSpPr txBox="1"/>
            <p:nvPr/>
          </p:nvSpPr>
          <p:spPr>
            <a:xfrm>
              <a:off x="0" y="180304"/>
              <a:ext cx="180304" cy="36933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anchor="t" anchorCtr="0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174" name="文本框 9"/>
            <p:cNvSpPr txBox="1"/>
            <p:nvPr/>
          </p:nvSpPr>
          <p:spPr>
            <a:xfrm>
              <a:off x="180304" y="180304"/>
              <a:ext cx="2093843" cy="6469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IN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PROBLEM STATMENT</a:t>
              </a:r>
            </a:p>
          </p:txBody>
        </p:sp>
      </p:grpSp>
      <p:sp>
        <p:nvSpPr>
          <p:cNvPr id="11273" name="文本框 12"/>
          <p:cNvSpPr txBox="1"/>
          <p:nvPr/>
        </p:nvSpPr>
        <p:spPr>
          <a:xfrm>
            <a:off x="8003540" y="1301115"/>
            <a:ext cx="415861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problem is to design a job portal that connects job seekers and employers. Job seekers should</a:t>
            </a:r>
          </a:p>
          <a:p>
            <a:pPr algn="just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 able to create profiles, search for job openings, apply to job postings, receive job</a:t>
            </a:r>
          </a:p>
          <a:p>
            <a:pPr algn="just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recommendations, and save job postings. Employers should be able to create company profiles,</a:t>
            </a:r>
          </a:p>
          <a:p>
            <a:pPr algn="just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post job openings, search for job seekers, view profiles and applications, and message job seekers.</a:t>
            </a:r>
          </a:p>
          <a:p>
            <a:pPr algn="just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portal must be user-friendly, secure, and scalable to handle large volumes of job seekers and</a:t>
            </a:r>
          </a:p>
          <a:p>
            <a:pPr algn="just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employers.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172" name="组合 10"/>
          <p:cNvGrpSpPr/>
          <p:nvPr/>
        </p:nvGrpSpPr>
        <p:grpSpPr>
          <a:xfrm>
            <a:off x="0" y="180975"/>
            <a:ext cx="2274888" cy="368300"/>
            <a:chOff x="0" y="180304"/>
            <a:chExt cx="2274147" cy="369332"/>
          </a:xfrm>
        </p:grpSpPr>
        <p:sp>
          <p:nvSpPr>
            <p:cNvPr id="7173" name="文本框 1"/>
            <p:cNvSpPr txBox="1"/>
            <p:nvPr/>
          </p:nvSpPr>
          <p:spPr>
            <a:xfrm>
              <a:off x="0" y="180304"/>
              <a:ext cx="180304" cy="36933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anchor="t" anchorCtr="0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174" name="文本框 9"/>
            <p:cNvSpPr txBox="1"/>
            <p:nvPr/>
          </p:nvSpPr>
          <p:spPr>
            <a:xfrm>
              <a:off x="180304" y="180304"/>
              <a:ext cx="209384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IN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FLOW-CHART</a:t>
              </a:r>
            </a:p>
          </p:txBody>
        </p:sp>
      </p:grpSp>
      <p:pic>
        <p:nvPicPr>
          <p:cNvPr id="9" name="Content Placeholder 8" descr="LLL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32560" y="0"/>
            <a:ext cx="4678137" cy="6891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12"/>
          <p:cNvSpPr/>
          <p:nvPr/>
        </p:nvSpPr>
        <p:spPr>
          <a:xfrm>
            <a:off x="1944688" y="2297113"/>
            <a:ext cx="3103563" cy="739775"/>
          </a:xfrm>
          <a:prstGeom prst="rect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13"/>
          <p:cNvSpPr/>
          <p:nvPr/>
        </p:nvSpPr>
        <p:spPr>
          <a:xfrm>
            <a:off x="1944688" y="3028950"/>
            <a:ext cx="3103563" cy="738188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1944688" y="3759200"/>
            <a:ext cx="3103563" cy="739775"/>
          </a:xfrm>
          <a:prstGeom prst="rect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1944688" y="4491038"/>
            <a:ext cx="3103563" cy="738188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13" y="1925638"/>
            <a:ext cx="2487612" cy="36845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8"/>
          <p:cNvGrpSpPr/>
          <p:nvPr/>
        </p:nvGrpSpPr>
        <p:grpSpPr>
          <a:xfrm>
            <a:off x="1734363" y="2297113"/>
            <a:ext cx="2867660" cy="2932112"/>
            <a:chOff x="1734924" y="2297849"/>
            <a:chExt cx="2866681" cy="2931238"/>
          </a:xfrm>
        </p:grpSpPr>
        <p:sp>
          <p:nvSpPr>
            <p:cNvPr id="10" name="Rectangle 17"/>
            <p:cNvSpPr/>
            <p:nvPr/>
          </p:nvSpPr>
          <p:spPr>
            <a:xfrm>
              <a:off x="1945177" y="2297849"/>
              <a:ext cx="2196350" cy="2931238"/>
            </a:xfrm>
            <a:prstGeom prst="rect">
              <a:avLst/>
            </a:prstGeom>
            <a:solidFill>
              <a:srgbClr val="F6F6F6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BB9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Isosceles Triangle 18"/>
            <p:cNvSpPr/>
            <p:nvPr/>
          </p:nvSpPr>
          <p:spPr>
            <a:xfrm rot="10800000">
              <a:off x="3033830" y="2297849"/>
              <a:ext cx="1107697" cy="2442434"/>
            </a:xfrm>
            <a:prstGeom prst="triangle">
              <a:avLst>
                <a:gd name="adj" fmla="val 0"/>
              </a:avLst>
            </a:prstGeom>
            <a:solidFill>
              <a:srgbClr val="F6F6F6">
                <a:alpha val="1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CBB9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98" name="Rectangle 23"/>
            <p:cNvSpPr/>
            <p:nvPr/>
          </p:nvSpPr>
          <p:spPr>
            <a:xfrm>
              <a:off x="1808242" y="2482551"/>
              <a:ext cx="2475655" cy="3986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6F6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Efficient job search</a:t>
              </a:r>
            </a:p>
          </p:txBody>
        </p:sp>
        <p:sp>
          <p:nvSpPr>
            <p:cNvPr id="12299" name="Rectangle 24"/>
            <p:cNvSpPr/>
            <p:nvPr/>
          </p:nvSpPr>
          <p:spPr>
            <a:xfrm>
              <a:off x="1734924" y="3068509"/>
              <a:ext cx="2866681" cy="7065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6F6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Increased job opportunities</a:t>
              </a:r>
            </a:p>
          </p:txBody>
        </p:sp>
        <p:sp>
          <p:nvSpPr>
            <p:cNvPr id="12300" name="Rectangle 25"/>
            <p:cNvSpPr/>
            <p:nvPr/>
          </p:nvSpPr>
          <p:spPr>
            <a:xfrm>
              <a:off x="1802847" y="3805524"/>
              <a:ext cx="2597533" cy="7065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6F6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Streamlined recruitment process</a:t>
              </a:r>
            </a:p>
          </p:txBody>
        </p:sp>
        <p:sp>
          <p:nvSpPr>
            <p:cNvPr id="12301" name="Rectangle 26"/>
            <p:cNvSpPr/>
            <p:nvPr/>
          </p:nvSpPr>
          <p:spPr>
            <a:xfrm>
              <a:off x="1820936" y="4498738"/>
              <a:ext cx="2694020" cy="7065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6F6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Enhanced user experience</a:t>
              </a:r>
            </a:p>
          </p:txBody>
        </p:sp>
      </p:grpSp>
      <p:grpSp>
        <p:nvGrpSpPr>
          <p:cNvPr id="12318" name="组合 31"/>
          <p:cNvGrpSpPr/>
          <p:nvPr/>
        </p:nvGrpSpPr>
        <p:grpSpPr>
          <a:xfrm>
            <a:off x="0" y="180975"/>
            <a:ext cx="2274888" cy="368300"/>
            <a:chOff x="0" y="180304"/>
            <a:chExt cx="2274147" cy="369332"/>
          </a:xfrm>
        </p:grpSpPr>
        <p:sp>
          <p:nvSpPr>
            <p:cNvPr id="12319" name="文本框 32"/>
            <p:cNvSpPr txBox="1"/>
            <p:nvPr/>
          </p:nvSpPr>
          <p:spPr>
            <a:xfrm>
              <a:off x="0" y="180304"/>
              <a:ext cx="180304" cy="36933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anchor="t" anchorCtr="0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2320" name="文本框 33"/>
            <p:cNvSpPr txBox="1"/>
            <p:nvPr/>
          </p:nvSpPr>
          <p:spPr>
            <a:xfrm>
              <a:off x="180304" y="180304"/>
              <a:ext cx="209384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Outcomes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686435" y="1417638"/>
            <a:ext cx="4772025" cy="1615225"/>
            <a:chOff x="1079588" y="5040330"/>
            <a:chExt cx="4771279" cy="1616019"/>
          </a:xfrm>
        </p:grpSpPr>
        <p:sp>
          <p:nvSpPr>
            <p:cNvPr id="11269" name="文本框 8"/>
            <p:cNvSpPr txBox="1"/>
            <p:nvPr/>
          </p:nvSpPr>
          <p:spPr>
            <a:xfrm>
              <a:off x="2154014" y="5040330"/>
              <a:ext cx="2377440" cy="7071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zh-CN" altLang="en-US" sz="2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HARDWARE REQUIREMENT:</a:t>
              </a:r>
            </a:p>
          </p:txBody>
        </p:sp>
        <p:sp>
          <p:nvSpPr>
            <p:cNvPr id="11270" name="文本框 9"/>
            <p:cNvSpPr txBox="1"/>
            <p:nvPr/>
          </p:nvSpPr>
          <p:spPr>
            <a:xfrm>
              <a:off x="1079588" y="5825996"/>
              <a:ext cx="4771279" cy="8303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Processor: Intel I5 core.</a:t>
              </a:r>
            </a:p>
            <a:p>
              <a:pPr algn="just"/>
              <a:r>
                <a:rPr lang="zh-CN" altLang="en-US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RAM: 2GB and more.</a:t>
              </a:r>
            </a:p>
            <a:p>
              <a:pPr algn="just"/>
              <a:r>
                <a:rPr lang="zh-CN" altLang="en-US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Hard Disk: 5GB and more.</a:t>
              </a: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6458268" y="1417638"/>
            <a:ext cx="4772025" cy="1802550"/>
            <a:chOff x="6592573" y="5040330"/>
            <a:chExt cx="4771279" cy="1803436"/>
          </a:xfrm>
        </p:grpSpPr>
        <p:sp>
          <p:nvSpPr>
            <p:cNvPr id="11272" name="文本框 11"/>
            <p:cNvSpPr txBox="1"/>
            <p:nvPr/>
          </p:nvSpPr>
          <p:spPr>
            <a:xfrm>
              <a:off x="7705728" y="5040330"/>
              <a:ext cx="2377440" cy="7071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zh-CN" altLang="en-US" sz="2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SOFTWARE REQUIREMENTS:</a:t>
              </a:r>
            </a:p>
          </p:txBody>
        </p:sp>
        <p:sp>
          <p:nvSpPr>
            <p:cNvPr id="11273" name="文本框 12"/>
            <p:cNvSpPr txBox="1"/>
            <p:nvPr/>
          </p:nvSpPr>
          <p:spPr>
            <a:xfrm>
              <a:off x="6592573" y="5766912"/>
              <a:ext cx="4771279" cy="10768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just"/>
              <a:r>
                <a:rPr lang="en-IN" altLang="zh-CN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</a:t>
              </a:r>
            </a:p>
            <a:p>
              <a:pPr algn="just"/>
              <a:r>
                <a:rPr lang="en-IN" altLang="zh-CN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CSS</a:t>
              </a:r>
            </a:p>
            <a:p>
              <a:pPr algn="just"/>
              <a:r>
                <a:rPr lang="en-IN" altLang="zh-CN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PHP</a:t>
              </a:r>
            </a:p>
            <a:p>
              <a:pPr algn="just"/>
              <a:r>
                <a:rPr lang="en-IN" altLang="zh-CN" sz="1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DATABASE-MYSQL</a:t>
              </a:r>
            </a:p>
          </p:txBody>
        </p:sp>
      </p:grpSp>
      <p:grpSp>
        <p:nvGrpSpPr>
          <p:cNvPr id="11274" name="组合 13"/>
          <p:cNvGrpSpPr/>
          <p:nvPr/>
        </p:nvGrpSpPr>
        <p:grpSpPr>
          <a:xfrm>
            <a:off x="0" y="180975"/>
            <a:ext cx="2274888" cy="645160"/>
            <a:chOff x="0" y="180304"/>
            <a:chExt cx="2274147" cy="646968"/>
          </a:xfrm>
        </p:grpSpPr>
        <p:sp>
          <p:nvSpPr>
            <p:cNvPr id="11275" name="文本框 14"/>
            <p:cNvSpPr txBox="1"/>
            <p:nvPr/>
          </p:nvSpPr>
          <p:spPr>
            <a:xfrm>
              <a:off x="0" y="180304"/>
              <a:ext cx="180304" cy="36933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anchor="t" anchorCtr="0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1276" name="文本框 15"/>
            <p:cNvSpPr txBox="1"/>
            <p:nvPr/>
          </p:nvSpPr>
          <p:spPr>
            <a:xfrm>
              <a:off x="180304" y="180304"/>
              <a:ext cx="2093843" cy="6469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Requirement Specifications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" y="0"/>
            <a:ext cx="1219358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/>
        </p:nvSpPr>
        <p:spPr>
          <a:xfrm>
            <a:off x="0" y="119063"/>
            <a:ext cx="12192000" cy="6859588"/>
          </a:xfrm>
          <a:prstGeom prst="rect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7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7" y="-400050"/>
            <a:ext cx="7494587" cy="725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87" y="0"/>
            <a:ext cx="5346700" cy="3548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矩形 18"/>
          <p:cNvSpPr/>
          <p:nvPr/>
        </p:nvSpPr>
        <p:spPr>
          <a:xfrm>
            <a:off x="11603038" y="0"/>
            <a:ext cx="588963" cy="5889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309350" y="695325"/>
            <a:ext cx="293688" cy="2936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51" name="文本框 20"/>
          <p:cNvSpPr txBox="1"/>
          <p:nvPr/>
        </p:nvSpPr>
        <p:spPr>
          <a:xfrm>
            <a:off x="5799138" y="2359025"/>
            <a:ext cx="5884862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/>
            <a:r>
              <a:rPr lang="en-US" altLang="zh-CN" sz="40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endParaRPr lang="zh-CN" altLang="en-US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文本框 9"/>
          <p:cNvSpPr txBox="1"/>
          <p:nvPr/>
        </p:nvSpPr>
        <p:spPr>
          <a:xfrm>
            <a:off x="854710" y="5431699"/>
            <a:ext cx="416369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en-US" sz="66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OUTPUT</a:t>
            </a:r>
          </a:p>
        </p:txBody>
      </p:sp>
      <p:pic>
        <p:nvPicPr>
          <p:cNvPr id="4" name="Picture 3" descr="0_login.png"/>
          <p:cNvPicPr>
            <a:picLocks noChangeAspect="1"/>
          </p:cNvPicPr>
          <p:nvPr/>
        </p:nvPicPr>
        <p:blipFill>
          <a:blip r:embed="rId3"/>
          <a:srcRect l="19953" t="22809" r="14498" b="3067"/>
          <a:stretch>
            <a:fillRect/>
          </a:stretch>
        </p:blipFill>
        <p:spPr>
          <a:xfrm>
            <a:off x="0" y="-2"/>
            <a:ext cx="7307224" cy="5212081"/>
          </a:xfrm>
          <a:prstGeom prst="rect">
            <a:avLst/>
          </a:prstGeom>
        </p:spPr>
      </p:pic>
      <p:pic>
        <p:nvPicPr>
          <p:cNvPr id="5" name="Picture 4" descr="orange-user-login-page-vector-5144140.jpg"/>
          <p:cNvPicPr>
            <a:picLocks noChangeAspect="1"/>
          </p:cNvPicPr>
          <p:nvPr/>
        </p:nvPicPr>
        <p:blipFill>
          <a:blip r:embed="rId4"/>
          <a:srcRect l="25589" t="13143" r="25040" b="20952"/>
          <a:stretch>
            <a:fillRect/>
          </a:stretch>
        </p:blipFill>
        <p:spPr>
          <a:xfrm>
            <a:off x="9300754" y="0"/>
            <a:ext cx="2891246" cy="53296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153</Words>
  <Application>WPS Presentation</Application>
  <PresentationFormat>Custom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STUDENT</cp:lastModifiedBy>
  <cp:revision>20</cp:revision>
  <dcterms:created xsi:type="dcterms:W3CDTF">2015-09-24T02:52:00Z</dcterms:created>
  <dcterms:modified xsi:type="dcterms:W3CDTF">2023-04-21T04:24:21Z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1033-11.2.0.11214</vt:lpwstr>
  </property>
  <property fmtid="{D5CDD505-2E9C-101B-9397-08002B2CF9AE}" pid="3" name="ICV">
    <vt:lpwstr>17EF5E1A6DA24154AD9EC75FEE717A3F</vt:lpwstr>
  </property>
</Properties>
</file>