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5" r:id="rId3"/>
    <p:sldId id="276" r:id="rId4"/>
    <p:sldId id="277" r:id="rId5"/>
    <p:sldId id="27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chana P" userId="e70822878f571010" providerId="LiveId" clId="{FD0A523E-1345-4298-A196-629C09A5B10B}"/>
    <pc:docChg chg="delSld">
      <pc:chgData name="Rachana P" userId="e70822878f571010" providerId="LiveId" clId="{FD0A523E-1345-4298-A196-629C09A5B10B}" dt="2023-10-04T11:11:10.926" v="0" actId="2696"/>
      <pc:docMkLst>
        <pc:docMk/>
      </pc:docMkLst>
      <pc:sldChg chg="del">
        <pc:chgData name="Rachana P" userId="e70822878f571010" providerId="LiveId" clId="{FD0A523E-1345-4298-A196-629C09A5B10B}" dt="2023-10-04T11:11:10.926" v="0" actId="2696"/>
        <pc:sldMkLst>
          <pc:docMk/>
          <pc:sldMk cId="2753282294" sldId="257"/>
        </pc:sldMkLst>
      </pc:sldChg>
      <pc:sldChg chg="del">
        <pc:chgData name="Rachana P" userId="e70822878f571010" providerId="LiveId" clId="{FD0A523E-1345-4298-A196-629C09A5B10B}" dt="2023-10-04T11:11:10.926" v="0" actId="2696"/>
        <pc:sldMkLst>
          <pc:docMk/>
          <pc:sldMk cId="3422907342" sldId="258"/>
        </pc:sldMkLst>
      </pc:sldChg>
      <pc:sldChg chg="del">
        <pc:chgData name="Rachana P" userId="e70822878f571010" providerId="LiveId" clId="{FD0A523E-1345-4298-A196-629C09A5B10B}" dt="2023-10-04T11:11:10.926" v="0" actId="2696"/>
        <pc:sldMkLst>
          <pc:docMk/>
          <pc:sldMk cId="3725811180" sldId="259"/>
        </pc:sldMkLst>
      </pc:sldChg>
      <pc:sldChg chg="del">
        <pc:chgData name="Rachana P" userId="e70822878f571010" providerId="LiveId" clId="{FD0A523E-1345-4298-A196-629C09A5B10B}" dt="2023-10-04T11:11:10.926" v="0" actId="2696"/>
        <pc:sldMkLst>
          <pc:docMk/>
          <pc:sldMk cId="918256918" sldId="260"/>
        </pc:sldMkLst>
      </pc:sldChg>
      <pc:sldChg chg="del">
        <pc:chgData name="Rachana P" userId="e70822878f571010" providerId="LiveId" clId="{FD0A523E-1345-4298-A196-629C09A5B10B}" dt="2023-10-04T11:11:10.926" v="0" actId="2696"/>
        <pc:sldMkLst>
          <pc:docMk/>
          <pc:sldMk cId="3748497113" sldId="262"/>
        </pc:sldMkLst>
      </pc:sldChg>
      <pc:sldChg chg="del">
        <pc:chgData name="Rachana P" userId="e70822878f571010" providerId="LiveId" clId="{FD0A523E-1345-4298-A196-629C09A5B10B}" dt="2023-10-04T11:11:10.926" v="0" actId="2696"/>
        <pc:sldMkLst>
          <pc:docMk/>
          <pc:sldMk cId="1192063186" sldId="263"/>
        </pc:sldMkLst>
      </pc:sldChg>
      <pc:sldChg chg="del">
        <pc:chgData name="Rachana P" userId="e70822878f571010" providerId="LiveId" clId="{FD0A523E-1345-4298-A196-629C09A5B10B}" dt="2023-10-04T11:11:10.926" v="0" actId="2696"/>
        <pc:sldMkLst>
          <pc:docMk/>
          <pc:sldMk cId="1906005603" sldId="264"/>
        </pc:sldMkLst>
      </pc:sldChg>
      <pc:sldChg chg="del">
        <pc:chgData name="Rachana P" userId="e70822878f571010" providerId="LiveId" clId="{FD0A523E-1345-4298-A196-629C09A5B10B}" dt="2023-10-04T11:11:10.926" v="0" actId="2696"/>
        <pc:sldMkLst>
          <pc:docMk/>
          <pc:sldMk cId="3085847969" sldId="265"/>
        </pc:sldMkLst>
      </pc:sldChg>
      <pc:sldChg chg="del">
        <pc:chgData name="Rachana P" userId="e70822878f571010" providerId="LiveId" clId="{FD0A523E-1345-4298-A196-629C09A5B10B}" dt="2023-10-04T11:11:10.926" v="0" actId="2696"/>
        <pc:sldMkLst>
          <pc:docMk/>
          <pc:sldMk cId="2676046610" sldId="266"/>
        </pc:sldMkLst>
      </pc:sldChg>
      <pc:sldChg chg="del">
        <pc:chgData name="Rachana P" userId="e70822878f571010" providerId="LiveId" clId="{FD0A523E-1345-4298-A196-629C09A5B10B}" dt="2023-10-04T11:11:10.926" v="0" actId="2696"/>
        <pc:sldMkLst>
          <pc:docMk/>
          <pc:sldMk cId="0" sldId="279"/>
        </pc:sldMkLst>
      </pc:sldChg>
      <pc:sldChg chg="del">
        <pc:chgData name="Rachana P" userId="e70822878f571010" providerId="LiveId" clId="{FD0A523E-1345-4298-A196-629C09A5B10B}" dt="2023-10-04T11:11:10.926" v="0" actId="2696"/>
        <pc:sldMkLst>
          <pc:docMk/>
          <pc:sldMk cId="0" sldId="280"/>
        </pc:sldMkLst>
      </pc:sldChg>
      <pc:sldChg chg="del">
        <pc:chgData name="Rachana P" userId="e70822878f571010" providerId="LiveId" clId="{FD0A523E-1345-4298-A196-629C09A5B10B}" dt="2023-10-04T11:11:10.926" v="0" actId="2696"/>
        <pc:sldMkLst>
          <pc:docMk/>
          <pc:sldMk cId="0" sldId="281"/>
        </pc:sldMkLst>
      </pc:sldChg>
      <pc:sldChg chg="del">
        <pc:chgData name="Rachana P" userId="e70822878f571010" providerId="LiveId" clId="{FD0A523E-1345-4298-A196-629C09A5B10B}" dt="2023-10-04T11:11:10.926" v="0" actId="2696"/>
        <pc:sldMkLst>
          <pc:docMk/>
          <pc:sldMk cId="4128117006" sldId="282"/>
        </pc:sldMkLst>
      </pc:sldChg>
      <pc:sldChg chg="del">
        <pc:chgData name="Rachana P" userId="e70822878f571010" providerId="LiveId" clId="{FD0A523E-1345-4298-A196-629C09A5B10B}" dt="2023-10-04T11:11:10.926" v="0" actId="2696"/>
        <pc:sldMkLst>
          <pc:docMk/>
          <pc:sldMk cId="3152096577" sldId="283"/>
        </pc:sldMkLst>
      </pc:sldChg>
      <pc:sldChg chg="del">
        <pc:chgData name="Rachana P" userId="e70822878f571010" providerId="LiveId" clId="{FD0A523E-1345-4298-A196-629C09A5B10B}" dt="2023-10-04T11:11:10.926" v="0" actId="2696"/>
        <pc:sldMkLst>
          <pc:docMk/>
          <pc:sldMk cId="1362059940" sldId="284"/>
        </pc:sldMkLst>
      </pc:sldChg>
      <pc:sldChg chg="del">
        <pc:chgData name="Rachana P" userId="e70822878f571010" providerId="LiveId" clId="{FD0A523E-1345-4298-A196-629C09A5B10B}" dt="2023-10-04T11:11:10.926" v="0" actId="2696"/>
        <pc:sldMkLst>
          <pc:docMk/>
          <pc:sldMk cId="237632247" sldId="285"/>
        </pc:sldMkLst>
      </pc:sldChg>
      <pc:sldChg chg="del">
        <pc:chgData name="Rachana P" userId="e70822878f571010" providerId="LiveId" clId="{FD0A523E-1345-4298-A196-629C09A5B10B}" dt="2023-10-04T11:11:10.926" v="0" actId="2696"/>
        <pc:sldMkLst>
          <pc:docMk/>
          <pc:sldMk cId="87263214" sldId="28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Loading data files from different sources to </a:t>
            </a:r>
            <a:r>
              <a:rPr lang="en-US" dirty="0" err="1"/>
              <a:t>Vertica</a:t>
            </a:r>
            <a:r>
              <a:rPr lang="en-US" dirty="0"/>
              <a:t> database.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Verifying the log files after loading the data into </a:t>
            </a:r>
            <a:r>
              <a:rPr lang="en-US" dirty="0" err="1"/>
              <a:t>Vertica</a:t>
            </a:r>
            <a:r>
              <a:rPr lang="en-US" dirty="0"/>
              <a:t> database.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Hands-on partitions.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77000"/>
          </a:xfrm>
        </p:spPr>
        <p:txBody>
          <a:bodyPr/>
          <a:lstStyle/>
          <a:p>
            <a:pPr lvl="0">
              <a:buNone/>
            </a:pPr>
            <a:r>
              <a:rPr lang="en-US" u="sng" dirty="0"/>
              <a:t>Program-1</a:t>
            </a:r>
            <a:r>
              <a:rPr lang="en-US" dirty="0"/>
              <a:t>: Loading data files from different sources to </a:t>
            </a:r>
            <a:r>
              <a:rPr lang="en-US" dirty="0" err="1"/>
              <a:t>Vertica</a:t>
            </a:r>
            <a:r>
              <a:rPr lang="en-US" dirty="0"/>
              <a:t> database.</a:t>
            </a:r>
          </a:p>
          <a:p>
            <a:pPr lvl="0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-double click on “putty”</a:t>
            </a:r>
          </a:p>
          <a:p>
            <a:pPr>
              <a:buNone/>
            </a:pPr>
            <a:r>
              <a:rPr lang="en-US" dirty="0"/>
              <a:t>      - Host name: 10.10.26.11</a:t>
            </a:r>
          </a:p>
          <a:p>
            <a:pPr>
              <a:buNone/>
            </a:pPr>
            <a:r>
              <a:rPr lang="en-US" dirty="0"/>
              <a:t>      - click on open</a:t>
            </a:r>
          </a:p>
          <a:p>
            <a:pPr>
              <a:buNone/>
            </a:pPr>
            <a:r>
              <a:rPr lang="en-US" dirty="0"/>
              <a:t>      - login : hp1</a:t>
            </a:r>
          </a:p>
          <a:p>
            <a:pPr>
              <a:buNone/>
            </a:pPr>
            <a:r>
              <a:rPr lang="en-US" dirty="0"/>
              <a:t>        pass : ROOT@123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008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To create a data file</a:t>
            </a:r>
          </a:p>
          <a:p>
            <a:pPr>
              <a:buNone/>
            </a:pPr>
            <a:r>
              <a:rPr lang="en-US" dirty="0"/>
              <a:t>    cat  &gt;  datafile1</a:t>
            </a:r>
          </a:p>
          <a:p>
            <a:pPr>
              <a:buNone/>
            </a:pPr>
            <a:r>
              <a:rPr lang="en-US" dirty="0"/>
              <a:t>    1, </a:t>
            </a:r>
            <a:r>
              <a:rPr lang="en-US" dirty="0" err="1"/>
              <a:t>aa</a:t>
            </a:r>
            <a:endParaRPr lang="en-US" dirty="0"/>
          </a:p>
          <a:p>
            <a:pPr>
              <a:buNone/>
            </a:pPr>
            <a:r>
              <a:rPr lang="en-US" dirty="0"/>
              <a:t>    2, bb</a:t>
            </a:r>
          </a:p>
          <a:p>
            <a:pPr>
              <a:buNone/>
            </a:pPr>
            <a:r>
              <a:rPr lang="en-US" dirty="0"/>
              <a:t>    3, cc</a:t>
            </a:r>
          </a:p>
          <a:p>
            <a:pPr>
              <a:buNone/>
            </a:pPr>
            <a:r>
              <a:rPr lang="en-US" dirty="0"/>
              <a:t>    4dd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Ctrl+d</a:t>
            </a:r>
            <a:r>
              <a:rPr lang="en-US" dirty="0"/>
              <a:t>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- To connect to </a:t>
            </a:r>
            <a:r>
              <a:rPr lang="en-US" dirty="0" err="1"/>
              <a:t>vertica</a:t>
            </a:r>
            <a:r>
              <a:rPr lang="en-US" dirty="0"/>
              <a:t> DB server</a:t>
            </a:r>
          </a:p>
          <a:p>
            <a:pPr>
              <a:buNone/>
            </a:pPr>
            <a:r>
              <a:rPr lang="en-US" dirty="0"/>
              <a:t> /opt/vertica/bin/</a:t>
            </a:r>
            <a:r>
              <a:rPr lang="en-US" dirty="0" err="1"/>
              <a:t>vsql</a:t>
            </a:r>
            <a:r>
              <a:rPr lang="en-US" dirty="0"/>
              <a:t>   -</a:t>
            </a:r>
            <a:r>
              <a:rPr lang="en-US" dirty="0" err="1"/>
              <a:t>Udbadmin</a:t>
            </a:r>
            <a:r>
              <a:rPr lang="en-US" dirty="0"/>
              <a:t>  -wvertica123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400800"/>
          </a:xfrm>
        </p:spPr>
        <p:txBody>
          <a:bodyPr/>
          <a:lstStyle/>
          <a:p>
            <a:pPr>
              <a:buNone/>
            </a:pPr>
            <a:r>
              <a:rPr lang="en-US" dirty="0"/>
              <a:t>- To create the table structure</a:t>
            </a:r>
          </a:p>
          <a:p>
            <a:pPr>
              <a:buNone/>
            </a:pPr>
            <a:r>
              <a:rPr lang="en-US" dirty="0"/>
              <a:t>    create schema </a:t>
            </a:r>
            <a:r>
              <a:rPr lang="en-US" dirty="0" err="1"/>
              <a:t>mech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create table mech.tab1(a </a:t>
            </a:r>
            <a:r>
              <a:rPr lang="en-US" dirty="0" err="1"/>
              <a:t>int</a:t>
            </a:r>
            <a:r>
              <a:rPr lang="en-US" dirty="0"/>
              <a:t>, b </a:t>
            </a:r>
            <a:r>
              <a:rPr lang="en-US" dirty="0" err="1"/>
              <a:t>varchar</a:t>
            </a:r>
            <a:r>
              <a:rPr lang="en-US" dirty="0"/>
              <a:t>(5));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- To load the data file into </a:t>
            </a:r>
            <a:r>
              <a:rPr lang="en-US" dirty="0" err="1"/>
              <a:t>vertica</a:t>
            </a:r>
            <a:r>
              <a:rPr lang="en-US" dirty="0"/>
              <a:t> database</a:t>
            </a:r>
          </a:p>
          <a:p>
            <a:pPr>
              <a:buNone/>
            </a:pPr>
            <a:r>
              <a:rPr lang="en-US" sz="2400" dirty="0"/>
              <a:t>       copy  mech.tab1  from  ‘/home/hp1/datafile1’  delimiter  ‘, ’ ;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dirty="0"/>
              <a:t>- To verify the table</a:t>
            </a:r>
          </a:p>
          <a:p>
            <a:pPr>
              <a:buNone/>
            </a:pPr>
            <a:r>
              <a:rPr lang="en-US" dirty="0"/>
              <a:t>   select * from mech.tab1;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534400" cy="6400800"/>
          </a:xfrm>
        </p:spPr>
        <p:txBody>
          <a:bodyPr>
            <a:normAutofit fontScale="92500" lnSpcReduction="20000"/>
          </a:bodyPr>
          <a:lstStyle/>
          <a:p>
            <a:pPr lvl="0">
              <a:buNone/>
            </a:pPr>
            <a:r>
              <a:rPr lang="en-US" u="sng" dirty="0"/>
              <a:t>Program-2</a:t>
            </a:r>
            <a:r>
              <a:rPr lang="en-US" dirty="0"/>
              <a:t>:Verifying the log files after loading the data into </a:t>
            </a:r>
            <a:r>
              <a:rPr lang="en-US" dirty="0" err="1"/>
              <a:t>Vertica</a:t>
            </a:r>
            <a:r>
              <a:rPr lang="en-US" dirty="0"/>
              <a:t> database.</a:t>
            </a:r>
          </a:p>
          <a:p>
            <a:pPr lvl="0">
              <a:buFontTx/>
              <a:buChar char="-"/>
            </a:pPr>
            <a:r>
              <a:rPr lang="en-US" dirty="0"/>
              <a:t>To come out of </a:t>
            </a:r>
            <a:r>
              <a:rPr lang="en-US" dirty="0" err="1"/>
              <a:t>dbadmin</a:t>
            </a:r>
            <a:endParaRPr lang="en-US" dirty="0"/>
          </a:p>
          <a:p>
            <a:pPr lvl="0">
              <a:buNone/>
            </a:pPr>
            <a:r>
              <a:rPr lang="en-US" dirty="0"/>
              <a:t>    \q</a:t>
            </a:r>
          </a:p>
          <a:p>
            <a:pPr lvl="0">
              <a:buFontTx/>
              <a:buChar char="-"/>
            </a:pPr>
            <a:r>
              <a:rPr lang="en-US" dirty="0" err="1"/>
              <a:t>cd</a:t>
            </a:r>
            <a:r>
              <a:rPr lang="en-US" dirty="0"/>
              <a:t> /home</a:t>
            </a:r>
          </a:p>
          <a:p>
            <a:pPr lvl="0">
              <a:buFontTx/>
              <a:buChar char="-"/>
            </a:pPr>
            <a:r>
              <a:rPr lang="en-US" dirty="0" err="1"/>
              <a:t>cd</a:t>
            </a:r>
            <a:r>
              <a:rPr lang="en-US" dirty="0"/>
              <a:t>  </a:t>
            </a:r>
            <a:r>
              <a:rPr lang="en-US" dirty="0" err="1"/>
              <a:t>dbadmin</a:t>
            </a:r>
            <a:endParaRPr lang="en-US" dirty="0"/>
          </a:p>
          <a:p>
            <a:pPr lvl="0">
              <a:buFontTx/>
              <a:buChar char="-"/>
            </a:pPr>
            <a:r>
              <a:rPr lang="en-US" dirty="0" err="1"/>
              <a:t>su</a:t>
            </a:r>
            <a:r>
              <a:rPr lang="en-US" dirty="0"/>
              <a:t> root</a:t>
            </a:r>
          </a:p>
          <a:p>
            <a:pPr lvl="0">
              <a:buNone/>
            </a:pPr>
            <a:r>
              <a:rPr lang="en-US" dirty="0"/>
              <a:t>    ROOT@123</a:t>
            </a:r>
          </a:p>
          <a:p>
            <a:pPr lvl="0">
              <a:buFontTx/>
              <a:buChar char="-"/>
            </a:pPr>
            <a:r>
              <a:rPr lang="en-US" dirty="0" err="1"/>
              <a:t>cd</a:t>
            </a:r>
            <a:r>
              <a:rPr lang="en-US" dirty="0"/>
              <a:t> NHDB</a:t>
            </a:r>
          </a:p>
          <a:p>
            <a:pPr lvl="0">
              <a:buFontTx/>
              <a:buChar char="-"/>
            </a:pPr>
            <a:r>
              <a:rPr lang="en-US" dirty="0"/>
              <a:t> </a:t>
            </a:r>
            <a:r>
              <a:rPr lang="en-US" dirty="0" err="1"/>
              <a:t>cd</a:t>
            </a:r>
            <a:r>
              <a:rPr lang="en-US" dirty="0"/>
              <a:t> v_nhdb_node0001_catalog/</a:t>
            </a:r>
          </a:p>
          <a:p>
            <a:pPr lvl="0">
              <a:buFontTx/>
              <a:buChar char="-"/>
            </a:pPr>
            <a:r>
              <a:rPr lang="en-US" dirty="0" err="1"/>
              <a:t>cd</a:t>
            </a:r>
            <a:r>
              <a:rPr lang="en-US" dirty="0"/>
              <a:t> </a:t>
            </a:r>
            <a:r>
              <a:rPr lang="en-US" dirty="0" err="1"/>
              <a:t>CopyErrorLogs</a:t>
            </a:r>
            <a:r>
              <a:rPr lang="en-US" dirty="0"/>
              <a:t>/</a:t>
            </a:r>
          </a:p>
          <a:p>
            <a:pPr lvl="0">
              <a:buFontTx/>
              <a:buChar char="-"/>
            </a:pPr>
            <a:r>
              <a:rPr lang="en-US" dirty="0" err="1"/>
              <a:t>ls</a:t>
            </a:r>
            <a:endParaRPr lang="en-US" dirty="0"/>
          </a:p>
          <a:p>
            <a:pPr lvl="0">
              <a:buFontTx/>
              <a:buChar char="-"/>
            </a:pPr>
            <a:r>
              <a:rPr lang="en-US" dirty="0"/>
              <a:t>cat tab1-datafile-copy-from-exceptions</a:t>
            </a:r>
          </a:p>
          <a:p>
            <a:pPr>
              <a:buFontTx/>
              <a:buChar char="-"/>
            </a:pPr>
            <a:r>
              <a:rPr lang="en-US" dirty="0"/>
              <a:t>cat  tab1-datafile-copy-from-rejected-data</a:t>
            </a:r>
          </a:p>
          <a:p>
            <a:pPr lvl="0">
              <a:buFontTx/>
              <a:buChar char="-"/>
            </a:pPr>
            <a:endParaRPr lang="en-US" dirty="0"/>
          </a:p>
          <a:p>
            <a:pPr lvl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235</Words>
  <Application>Microsoft Office PowerPoint</Application>
  <PresentationFormat>On-screen Show (4:3)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Module - 3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- 3</dc:title>
  <dc:creator>Anil</dc:creator>
  <cp:lastModifiedBy>Rachana P</cp:lastModifiedBy>
  <cp:revision>18</cp:revision>
  <dcterms:created xsi:type="dcterms:W3CDTF">2006-08-16T00:00:00Z</dcterms:created>
  <dcterms:modified xsi:type="dcterms:W3CDTF">2023-10-04T11:11:15Z</dcterms:modified>
</cp:coreProperties>
</file>