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8"/>
    <p:restoredTop sz="86435"/>
  </p:normalViewPr>
  <p:slideViewPr>
    <p:cSldViewPr snapToGrid="0" snapToObjects="1">
      <p:cViewPr>
        <p:scale>
          <a:sx n="78" d="100"/>
          <a:sy n="78" d="100"/>
        </p:scale>
        <p:origin x="352" y="3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8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B3CAB-7C51-CE44-8D09-E11BC607EB20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66740-0B4A-C640-A296-5EADFCAC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1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66740-0B4A-C640-A296-5EADFCAC07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101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12/13/15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218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12/13/15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9090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12/13/15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373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61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301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9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764DA5-CD3D-4590-A511-FCD3BC7A793E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3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F822A4-8DA6-4447-9B1F-C5DB58435268}" type="datetimeFigureOut">
              <a:rPr lang="en-US" smtClean="0"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6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3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9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3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3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8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2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Shopperscan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885" y="1637875"/>
            <a:ext cx="3184469" cy="221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Our aim is to reduce the never ending queue at check out in a shopping store. </a:t>
            </a:r>
          </a:p>
          <a:p>
            <a:endParaRPr lang="en-US" dirty="0" smtClean="0"/>
          </a:p>
          <a:p>
            <a:r>
              <a:rPr lang="en-US" dirty="0"/>
              <a:t>This idea came up when we were waiting for checkout in the </a:t>
            </a:r>
            <a:r>
              <a:rPr lang="en-US" dirty="0" smtClean="0"/>
              <a:t>Walmart store</a:t>
            </a:r>
          </a:p>
          <a:p>
            <a:endParaRPr lang="en-US" dirty="0"/>
          </a:p>
          <a:p>
            <a:r>
              <a:rPr lang="en-US" dirty="0" smtClean="0"/>
              <a:t>Scan the barcode of your item and check out.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126" y="1794836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Find stores automatically nearby your location. You can also look up for a specific store.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57" y="2956027"/>
            <a:ext cx="2581824" cy="4716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2956027"/>
            <a:ext cx="2621062" cy="46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details of the store.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86" y="1289304"/>
            <a:ext cx="3363685" cy="515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6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the barcode of the item.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Check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Touch Id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GPS</a:t>
            </a:r>
          </a:p>
          <a:p>
            <a:r>
              <a:rPr lang="en-US" dirty="0" smtClean="0"/>
              <a:t>Camera</a:t>
            </a:r>
          </a:p>
          <a:p>
            <a:r>
              <a:rPr lang="en-US" dirty="0" smtClean="0"/>
              <a:t>Phone</a:t>
            </a:r>
          </a:p>
          <a:p>
            <a:r>
              <a:rPr lang="en-US" dirty="0" smtClean="0"/>
              <a:t>Database/Server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Payment gateway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Email </a:t>
            </a:r>
          </a:p>
          <a:p>
            <a:endParaRPr lang="en-US" dirty="0" smtClean="0"/>
          </a:p>
          <a:p>
            <a:r>
              <a:rPr lang="en-US" dirty="0" smtClean="0"/>
              <a:t>Expand the app to include for many stores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306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44</TotalTime>
  <Words>99</Words>
  <Application>Microsoft Macintosh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Arial</vt:lpstr>
      <vt:lpstr>Vapor Trail</vt:lpstr>
      <vt:lpstr>Shopperscan</vt:lpstr>
      <vt:lpstr>Introduction</vt:lpstr>
      <vt:lpstr>features</vt:lpstr>
      <vt:lpstr>PowerPoint Presentation</vt:lpstr>
      <vt:lpstr>PowerPoint Presentation</vt:lpstr>
      <vt:lpstr>Functionalities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Shopperscan</dc:title>
  <dc:creator>Venkata Srujan Chalasani</dc:creator>
  <cp:lastModifiedBy>Venkata Srujan Chalasani</cp:lastModifiedBy>
  <cp:revision>6</cp:revision>
  <dcterms:created xsi:type="dcterms:W3CDTF">2015-12-13T09:04:04Z</dcterms:created>
  <dcterms:modified xsi:type="dcterms:W3CDTF">2015-12-13T09:48:28Z</dcterms:modified>
</cp:coreProperties>
</file>