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9" r:id="rId4"/>
    <p:sldId id="284" r:id="rId5"/>
    <p:sldId id="305" r:id="rId6"/>
    <p:sldId id="286" r:id="rId7"/>
    <p:sldId id="287" r:id="rId8"/>
    <p:sldId id="290" r:id="rId9"/>
    <p:sldId id="306" r:id="rId10"/>
    <p:sldId id="293" r:id="rId11"/>
    <p:sldId id="292" r:id="rId12"/>
    <p:sldId id="294" r:id="rId13"/>
    <p:sldId id="295" r:id="rId14"/>
    <p:sldId id="291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89" r:id="rId24"/>
    <p:sldId id="279" r:id="rId25"/>
    <p:sldId id="278" r:id="rId26"/>
  </p:sldIdLst>
  <p:sldSz cx="9144000" cy="5143500" type="screen16x9"/>
  <p:notesSz cx="6858000" cy="9144000"/>
  <p:embeddedFontLst>
    <p:embeddedFont>
      <p:font typeface="Saira Semi Condensed" panose="020B0604020202020204" charset="0"/>
      <p:regular r:id="rId28"/>
      <p:bold r:id="rId29"/>
    </p:embeddedFont>
    <p:embeddedFont>
      <p:font typeface="Titillium Web" panose="020B0604020202020204" charset="0"/>
      <p:regular r:id="rId30"/>
      <p:bold r:id="rId31"/>
      <p:italic r:id="rId32"/>
      <p:boldItalic r:id="rId33"/>
    </p:embeddedFont>
    <p:embeddedFont>
      <p:font typeface="Saira SemiCondensed Medium" panose="020B0604020202020204" charset="0"/>
      <p:regular r:id="rId34"/>
      <p:bold r:id="rId35"/>
    </p:embeddedFont>
    <p:embeddedFont>
      <p:font typeface="Inria Sans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E16"/>
    <a:srgbClr val="EF8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60956-4BC5-455E-A61E-F7C1E1FBA58C}">
  <a:tblStyle styleId="{4B860956-4BC5-455E-A61E-F7C1E1FBA5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1416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8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119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194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83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175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517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007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644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403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966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96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742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239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74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458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16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202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91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35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75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741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19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36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5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66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pt-BR" sz="4400" dirty="0"/>
              <a:t>APLICATIVO PARA CONTROLE FINANCEIRO UTILIZANDO FLUTTER</a:t>
            </a:r>
            <a:endParaRPr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4" y="2239160"/>
            <a:ext cx="665129" cy="665129"/>
          </a:xfrm>
          <a:prstGeom prst="rect">
            <a:avLst/>
          </a:prstGeom>
        </p:spPr>
      </p:pic>
      <p:sp>
        <p:nvSpPr>
          <p:cNvPr id="13" name="Google Shape;198;p12"/>
          <p:cNvSpPr txBox="1">
            <a:spLocks/>
          </p:cNvSpPr>
          <p:nvPr/>
        </p:nvSpPr>
        <p:spPr>
          <a:xfrm>
            <a:off x="1823924" y="822437"/>
            <a:ext cx="6634200" cy="32992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pPr algn="ctr"/>
            <a:r>
              <a:rPr lang="pt-BR" sz="2400" dirty="0" smtClean="0"/>
              <a:t>Fundação Educacional do Município de Assis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46" y="95181"/>
            <a:ext cx="2141248" cy="620053"/>
          </a:xfrm>
          <a:prstGeom prst="rect">
            <a:avLst/>
          </a:prstGeom>
        </p:spPr>
      </p:pic>
      <p:sp>
        <p:nvSpPr>
          <p:cNvPr id="15" name="Google Shape;198;p12"/>
          <p:cNvSpPr txBox="1">
            <a:spLocks/>
          </p:cNvSpPr>
          <p:nvPr/>
        </p:nvSpPr>
        <p:spPr>
          <a:xfrm>
            <a:off x="1823924" y="1152366"/>
            <a:ext cx="6634200" cy="32992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pPr algn="ctr"/>
            <a:r>
              <a:rPr lang="pt-BR" sz="2400" dirty="0" smtClean="0">
                <a:solidFill>
                  <a:srgbClr val="FAAE16"/>
                </a:solidFill>
              </a:rPr>
              <a:t>Banca Final</a:t>
            </a:r>
            <a:endParaRPr lang="pt-BR" sz="2400" dirty="0">
              <a:solidFill>
                <a:srgbClr val="FAAE16"/>
              </a:solidFill>
            </a:endParaRPr>
          </a:p>
        </p:txBody>
      </p:sp>
      <p:sp>
        <p:nvSpPr>
          <p:cNvPr id="16" name="Google Shape;198;p12"/>
          <p:cNvSpPr txBox="1">
            <a:spLocks/>
          </p:cNvSpPr>
          <p:nvPr/>
        </p:nvSpPr>
        <p:spPr>
          <a:xfrm>
            <a:off x="1823924" y="4004908"/>
            <a:ext cx="6634200" cy="32992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pt-BR" sz="2400" dirty="0" smtClean="0"/>
              <a:t>Aluno: Cristhian Nunes Dias</a:t>
            </a:r>
            <a:endParaRPr lang="pt-BR" sz="2400" dirty="0"/>
          </a:p>
        </p:txBody>
      </p:sp>
      <p:sp>
        <p:nvSpPr>
          <p:cNvPr id="17" name="Google Shape;198;p12"/>
          <p:cNvSpPr txBox="1">
            <a:spLocks/>
          </p:cNvSpPr>
          <p:nvPr/>
        </p:nvSpPr>
        <p:spPr>
          <a:xfrm>
            <a:off x="1823924" y="4334837"/>
            <a:ext cx="6634200" cy="32992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pt-BR" sz="2400" dirty="0" smtClean="0"/>
              <a:t>Orientador: Prof. Dr. Almir Rogério Camolesi</a:t>
            </a:r>
            <a:endParaRPr lang="pt-BR" sz="2400" dirty="0"/>
          </a:p>
        </p:txBody>
      </p:sp>
      <p:sp>
        <p:nvSpPr>
          <p:cNvPr id="18" name="Google Shape;198;p12"/>
          <p:cNvSpPr txBox="1">
            <a:spLocks/>
          </p:cNvSpPr>
          <p:nvPr/>
        </p:nvSpPr>
        <p:spPr>
          <a:xfrm>
            <a:off x="1823924" y="4664766"/>
            <a:ext cx="6634200" cy="32992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pt-BR" sz="2400" dirty="0" smtClean="0"/>
              <a:t>Avaliador: Prof. Me. Guilherme de Cleva Farto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DE CLASSE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4"/>
            <a:ext cx="6634200" cy="18455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b="1" dirty="0" smtClean="0"/>
              <a:t>É a exibição de uma estrutura de banco de dados. Tem como público alvo todas as pessoas envolvidas no desenvolvimento do projeto.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7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11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27" y="249639"/>
            <a:ext cx="4188851" cy="46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DE ATIVIDADE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4"/>
            <a:ext cx="6634200" cy="18455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b="1" dirty="0" smtClean="0"/>
              <a:t>O Diagrama de Atividade tem como objetivo principal envolver todos desenvolvedores e pessoas da área de negócio a entender um determinado processo.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8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565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84" y="158441"/>
            <a:ext cx="6400299" cy="46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293344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DESENVOLVIMENTO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9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616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ARQUITETURA DO TRABALHO</a:t>
            </a:r>
            <a:endParaRPr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9" y="1690241"/>
            <a:ext cx="7989651" cy="20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PADRÃO DE PROJETO BUILDER</a:t>
            </a:r>
            <a:endParaRPr dirty="0"/>
          </a:p>
        </p:txBody>
      </p:sp>
      <p:pic>
        <p:nvPicPr>
          <p:cNvPr id="4" name="Imagem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11935" y="1695450"/>
            <a:ext cx="612013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BIBLIOTECA LOMBOK JAVA</a:t>
            </a:r>
            <a:endParaRPr dirty="0"/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92895" y="1475356"/>
            <a:ext cx="2958309" cy="34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API REST</a:t>
            </a:r>
            <a:endParaRPr dirty="0"/>
          </a:p>
        </p:txBody>
      </p:sp>
      <p:pic>
        <p:nvPicPr>
          <p:cNvPr id="4" name="Imagem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58051" y="1785112"/>
            <a:ext cx="6427997" cy="242505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5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CAMADA DE SERVIÇO FLUTTER</a:t>
            </a:r>
            <a:endParaRPr dirty="0"/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94157" y="1410658"/>
            <a:ext cx="4555786" cy="31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DA APRESENTAÇÃO</a:t>
            </a:r>
            <a:endParaRPr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2"/>
          </p:nvPr>
        </p:nvSpPr>
        <p:spPr>
          <a:xfrm>
            <a:off x="2656396" y="1321610"/>
            <a:ext cx="3831307" cy="36694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/>
            <a:endParaRPr lang="pt-BR" sz="1100" b="1" dirty="0" smtClean="0">
              <a:solidFill>
                <a:schemeClr val="accent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b="1" dirty="0" smtClean="0">
                <a:solidFill>
                  <a:schemeClr val="accent4"/>
                </a:solidFill>
              </a:rPr>
              <a:t>OBJETIVOS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b="1" dirty="0" smtClean="0">
                <a:solidFill>
                  <a:schemeClr val="accent4"/>
                </a:solidFill>
              </a:rPr>
              <a:t>JUSTIFICATIVA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b="1" dirty="0" smtClean="0">
                <a:solidFill>
                  <a:schemeClr val="accent4"/>
                </a:solidFill>
              </a:rPr>
              <a:t>MOTIVAÇÃO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b="1" dirty="0" smtClean="0">
                <a:solidFill>
                  <a:schemeClr val="accent4"/>
                </a:solidFill>
              </a:rPr>
              <a:t>FLUTTER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b="1" dirty="0" smtClean="0">
                <a:solidFill>
                  <a:schemeClr val="accent4"/>
                </a:solidFill>
              </a:rPr>
              <a:t>TECNOLOGIAS </a:t>
            </a:r>
            <a:r>
              <a:rPr lang="pt-BR" sz="1800" b="1" dirty="0" smtClean="0">
                <a:solidFill>
                  <a:schemeClr val="accent4"/>
                </a:solidFill>
              </a:rPr>
              <a:t>UTILIZADAS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b="1" dirty="0" smtClean="0">
                <a:solidFill>
                  <a:schemeClr val="accent4"/>
                </a:solidFill>
              </a:rPr>
              <a:t>OBJETIVO DO SISTEMA</a:t>
            </a:r>
            <a:endParaRPr lang="pt-BR" sz="1800" b="1" dirty="0" smtClean="0">
              <a:solidFill>
                <a:schemeClr val="accent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b="1" dirty="0" smtClean="0">
                <a:solidFill>
                  <a:schemeClr val="accent4"/>
                </a:solidFill>
              </a:rPr>
              <a:t>DIAGRAMA DE CLASSE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b="1" dirty="0" smtClean="0">
                <a:solidFill>
                  <a:schemeClr val="accent4"/>
                </a:solidFill>
              </a:rPr>
              <a:t>DIAGRAMA DE ATIVIDADE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b="1" dirty="0" smtClean="0">
                <a:solidFill>
                  <a:schemeClr val="accent4"/>
                </a:solidFill>
              </a:rPr>
              <a:t>DESENVOLVIMENTO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b="1" dirty="0" smtClean="0">
                <a:solidFill>
                  <a:schemeClr val="accent4"/>
                </a:solidFill>
              </a:rPr>
              <a:t>CONCLUSÃO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b="1" dirty="0" smtClean="0">
                <a:solidFill>
                  <a:schemeClr val="accent4"/>
                </a:solidFill>
              </a:rPr>
              <a:t>REFERÊNCIAS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b="1" dirty="0" smtClean="0">
                <a:solidFill>
                  <a:schemeClr val="accent4"/>
                </a:solidFill>
              </a:rPr>
              <a:t>CONTATO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b="1" dirty="0" smtClean="0">
              <a:solidFill>
                <a:schemeClr val="accent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sz="16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6000">
              <a:schemeClr val="tx1"/>
            </a:gs>
            <a:gs pos="7000">
              <a:schemeClr val="tx1"/>
            </a:gs>
          </a:gsLst>
          <a:lin ang="8100019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3472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ysClr val="windowText" lastClr="000000"/>
                </a:solidFill>
              </a:rPr>
              <a:t>INTERFACE GRÁFICA</a:t>
            </a:r>
            <a:endParaRPr dirty="0">
              <a:solidFill>
                <a:sysClr val="windowText" lastClr="000000"/>
              </a:solidFill>
            </a:endParaRPr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28469" y="1374515"/>
            <a:ext cx="1724660" cy="3599815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3720204" y="1374514"/>
            <a:ext cx="1689735" cy="3599815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5677014" y="1374513"/>
            <a:ext cx="1676400" cy="3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462">
              <a:schemeClr val="tx1"/>
            </a:gs>
            <a:gs pos="0">
              <a:schemeClr val="tx1"/>
            </a:gs>
            <a:gs pos="13000">
              <a:schemeClr val="tx1"/>
            </a:gs>
            <a:gs pos="30000">
              <a:schemeClr val="tx1"/>
            </a:gs>
            <a:gs pos="100000">
              <a:schemeClr val="tx1"/>
            </a:gs>
          </a:gsLst>
          <a:lin ang="8100019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ysClr val="windowText" lastClr="000000"/>
                </a:solidFill>
              </a:rPr>
              <a:t>INTERFACE GRÁFICA</a:t>
            </a:r>
            <a:endParaRPr dirty="0">
              <a:solidFill>
                <a:sysClr val="windowText" lastClr="000000"/>
              </a:solidFill>
            </a:endParaRPr>
          </a:p>
        </p:txBody>
      </p:sp>
      <p:pic>
        <p:nvPicPr>
          <p:cNvPr id="9" name="Imagem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84436" y="1360659"/>
            <a:ext cx="1668145" cy="3599815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4"/>
          <a:stretch>
            <a:fillRect/>
          </a:stretch>
        </p:blipFill>
        <p:spPr>
          <a:xfrm>
            <a:off x="3702165" y="1360658"/>
            <a:ext cx="1711960" cy="3599815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663709" y="1360657"/>
            <a:ext cx="1693545" cy="3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3000">
              <a:schemeClr val="tx1"/>
            </a:gs>
            <a:gs pos="31000">
              <a:schemeClr val="tx1"/>
            </a:gs>
            <a:gs pos="100000">
              <a:schemeClr val="tx1"/>
            </a:gs>
          </a:gsLst>
          <a:lin ang="8100019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ysClr val="windowText" lastClr="000000"/>
                </a:solidFill>
              </a:rPr>
              <a:t>INTERFACE GRÁFICA</a:t>
            </a:r>
            <a:endParaRPr dirty="0">
              <a:solidFill>
                <a:sysClr val="windowText" lastClr="000000"/>
              </a:solidFill>
            </a:endParaRPr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60021" y="1332951"/>
            <a:ext cx="1687195" cy="3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CONCLUSÃO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4"/>
            <a:ext cx="6634200" cy="24156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000" b="1" dirty="0" smtClean="0"/>
              <a:t>TECNOLOGIA NOVA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000" b="1" dirty="0" smtClean="0"/>
              <a:t>ENCONTRAR COMPONENTES PRONTOS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000" b="1" dirty="0" smtClean="0"/>
              <a:t>CONEXÃO COM O BANCO (EC2)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000" b="1" dirty="0" smtClean="0"/>
              <a:t>ASYNC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000" b="1" dirty="0" smtClean="0"/>
              <a:t>PERFORMANCE E ANIMAÇÃO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000" b="1" dirty="0" smtClean="0"/>
              <a:t>GITHUB</a:t>
            </a:r>
            <a:endParaRPr sz="2000"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8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639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REFERÊNCIAS</a:t>
            </a:r>
            <a:endParaRPr dirty="0"/>
          </a:p>
        </p:txBody>
      </p:sp>
      <p:sp>
        <p:nvSpPr>
          <p:cNvPr id="459" name="Google Shape;459;p35"/>
          <p:cNvSpPr txBox="1">
            <a:spLocks noGrp="1"/>
          </p:cNvSpPr>
          <p:nvPr>
            <p:ph type="body" idx="1"/>
          </p:nvPr>
        </p:nvSpPr>
        <p:spPr>
          <a:xfrm>
            <a:off x="1207850" y="1303839"/>
            <a:ext cx="6728400" cy="37133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1000" dirty="0"/>
              <a:t>SANTANA, Fabiano. Flutter: porque você deveria apostar nesta tecnologia. Disponível em &lt; https://tableless.com.br/flutter-porque-investir-nessa-tecnologia/&gt;. Acesso em: 10 jul. 2020</a:t>
            </a:r>
            <a:r>
              <a:rPr lang="pt-BR" sz="1000" dirty="0" smtClean="0"/>
              <a:t>.</a:t>
            </a:r>
          </a:p>
          <a:p>
            <a:pPr marL="0" lvl="0" indent="0" algn="just">
              <a:buNone/>
            </a:pPr>
            <a:endParaRPr lang="pt-BR" sz="1000" dirty="0" smtClean="0"/>
          </a:p>
          <a:p>
            <a:pPr marL="0" lvl="0" indent="0" algn="just">
              <a:buNone/>
            </a:pPr>
            <a:r>
              <a:rPr lang="pt-BR" sz="1000" dirty="0"/>
              <a:t>PORTALGSI. O que é UML? Disponível em &lt;https://www.portalgsti.com.br/uml/sobre/&gt;. Acesso em: 21 nov. 2019</a:t>
            </a:r>
            <a:r>
              <a:rPr lang="pt-BR" sz="1000" dirty="0" smtClean="0"/>
              <a:t>.</a:t>
            </a:r>
          </a:p>
          <a:p>
            <a:pPr marL="0" lvl="0" indent="0" algn="just">
              <a:buNone/>
            </a:pPr>
            <a:endParaRPr lang="pt-BR" sz="1000" dirty="0"/>
          </a:p>
          <a:p>
            <a:pPr marL="0" lvl="0" indent="0" algn="just">
              <a:buNone/>
            </a:pPr>
            <a:r>
              <a:rPr lang="pt-BR" sz="1000" dirty="0"/>
              <a:t>LIMA, Davi. Modele softwares com </a:t>
            </a:r>
            <a:r>
              <a:rPr lang="pt-BR" sz="1000" dirty="0" err="1"/>
              <a:t>Astah</a:t>
            </a:r>
            <a:r>
              <a:rPr lang="pt-BR" sz="1000" dirty="0"/>
              <a:t> </a:t>
            </a:r>
            <a:r>
              <a:rPr lang="pt-BR" sz="1000" dirty="0" err="1"/>
              <a:t>Community</a:t>
            </a:r>
            <a:r>
              <a:rPr lang="pt-BR" sz="1000" dirty="0"/>
              <a:t>. Disponível em &lt;https://www.techtudo.com.br/tudo-sobre/astah-commmunity.html&gt;. Acesso em: 19 nov. 2019</a:t>
            </a:r>
            <a:r>
              <a:rPr lang="pt-BR" sz="1000" dirty="0" smtClean="0"/>
              <a:t>.</a:t>
            </a:r>
          </a:p>
          <a:p>
            <a:pPr marL="0" lvl="0" indent="0" algn="just">
              <a:buNone/>
            </a:pPr>
            <a:endParaRPr lang="pt-BR" sz="1000" dirty="0"/>
          </a:p>
          <a:p>
            <a:pPr marL="0" lvl="0" indent="0" algn="just">
              <a:buNone/>
            </a:pPr>
            <a:r>
              <a:rPr lang="pt-BR" sz="1000" dirty="0"/>
              <a:t>GUEDES, </a:t>
            </a:r>
            <a:r>
              <a:rPr lang="pt-BR" sz="1000" dirty="0" err="1"/>
              <a:t>Marylene</a:t>
            </a:r>
            <a:r>
              <a:rPr lang="pt-BR" sz="1000" dirty="0"/>
              <a:t>. O que é </a:t>
            </a:r>
            <a:r>
              <a:rPr lang="pt-BR" sz="1000" dirty="0" err="1"/>
              <a:t>Dart</a:t>
            </a:r>
            <a:r>
              <a:rPr lang="pt-BR" sz="1000" dirty="0"/>
              <a:t>? Disponível em &lt;https://www.treinaweb.com.br/blog/o-que-e-dart/&gt;. Acesso em: 11 fev. 2020</a:t>
            </a:r>
            <a:r>
              <a:rPr lang="pt-BR" sz="1000" dirty="0" smtClean="0"/>
              <a:t>.</a:t>
            </a:r>
          </a:p>
          <a:p>
            <a:pPr marL="0" lvl="0" indent="0" algn="just">
              <a:buNone/>
            </a:pPr>
            <a:endParaRPr lang="pt-BR" sz="1000" dirty="0"/>
          </a:p>
          <a:p>
            <a:pPr marL="0" lvl="0" indent="0" algn="just">
              <a:buNone/>
            </a:pPr>
            <a:r>
              <a:rPr lang="pt-BR" sz="1000" dirty="0"/>
              <a:t>DIONISIO, Edson. Introdução ao Visual Studio Code. Disponível em &lt; https://www.devmedia.com.br/introducao-ao-visual-studio-code/34418&gt;. Acesso em: 02 mar. 2020</a:t>
            </a:r>
            <a:r>
              <a:rPr lang="pt-BR" sz="1000" dirty="0" smtClean="0"/>
              <a:t>.</a:t>
            </a:r>
          </a:p>
          <a:p>
            <a:pPr marL="0" lvl="0" indent="0" algn="just">
              <a:buNone/>
            </a:pPr>
            <a:endParaRPr lang="pt-BR" sz="1000" dirty="0"/>
          </a:p>
          <a:p>
            <a:pPr marL="0" lvl="0" indent="0" algn="just">
              <a:buNone/>
            </a:pPr>
            <a:r>
              <a:rPr lang="pt-BR" sz="1000" dirty="0"/>
              <a:t>JETBRAINS. </a:t>
            </a:r>
            <a:r>
              <a:rPr lang="pt-BR" sz="1000" dirty="0" err="1"/>
              <a:t>IntelliJ</a:t>
            </a:r>
            <a:r>
              <a:rPr lang="pt-BR" sz="1000" dirty="0"/>
              <a:t> Platform. Disponível em &lt; https://www.jetbrains.com/opensource/idea/&gt;. Acesso em: 21 jul. 2020</a:t>
            </a:r>
            <a:r>
              <a:rPr lang="pt-BR" sz="1000" dirty="0" smtClean="0"/>
              <a:t>.</a:t>
            </a:r>
          </a:p>
          <a:p>
            <a:pPr marL="0" lvl="0" indent="0" algn="just">
              <a:buNone/>
            </a:pPr>
            <a:endParaRPr lang="pt-BR" sz="1000" dirty="0" smtClean="0"/>
          </a:p>
          <a:p>
            <a:pPr marL="0" lvl="0" indent="0" algn="just">
              <a:buNone/>
            </a:pPr>
            <a:r>
              <a:rPr lang="pt-BR" sz="1000" dirty="0"/>
              <a:t>AFONSO, Alexandre. O que é Spring Boot? Disponível em &lt; https://blog.algaworks.com/spring-boot/&gt;. Acesso em: 20 jul. 2020</a:t>
            </a:r>
            <a:r>
              <a:rPr lang="pt-BR" sz="1000" dirty="0" smtClean="0"/>
              <a:t>.</a:t>
            </a:r>
          </a:p>
          <a:p>
            <a:pPr marL="0" lvl="0" indent="0" algn="just">
              <a:buNone/>
            </a:pPr>
            <a:endParaRPr lang="pt-BR" sz="1000" dirty="0"/>
          </a:p>
          <a:p>
            <a:pPr marL="0" lvl="0" indent="0" algn="just">
              <a:buNone/>
            </a:pPr>
            <a:r>
              <a:rPr lang="pt-BR" sz="1000" dirty="0"/>
              <a:t>PIRES. O que é API? REST e </a:t>
            </a:r>
            <a:r>
              <a:rPr lang="pt-BR" sz="1000" dirty="0" err="1"/>
              <a:t>RESTful</a:t>
            </a:r>
            <a:r>
              <a:rPr lang="pt-BR" sz="1000" dirty="0"/>
              <a:t>? Conheça as definições e diferenças! Disponível em &lt; https://becode.com.br/o-que-e-api-rest-e-restful/&gt;. Acesso em: 20 jul. 2020.</a:t>
            </a:r>
          </a:p>
          <a:p>
            <a:pPr marL="0" lvl="0" indent="0" algn="just">
              <a:buNone/>
            </a:pPr>
            <a:endParaRPr lang="pt-BR" sz="1000" dirty="0" smtClean="0"/>
          </a:p>
          <a:p>
            <a:pPr marL="0" lvl="0" indent="0" algn="just">
              <a:buNone/>
            </a:pPr>
            <a:r>
              <a:rPr lang="pt-BR" sz="1000" dirty="0"/>
              <a:t>SOARES, </a:t>
            </a:r>
            <a:r>
              <a:rPr lang="pt-BR" sz="1000" dirty="0" err="1"/>
              <a:t>Jhonathan</a:t>
            </a:r>
            <a:r>
              <a:rPr lang="pt-BR" sz="1000" dirty="0"/>
              <a:t>. O que é </a:t>
            </a:r>
            <a:r>
              <a:rPr lang="pt-BR" sz="1000" dirty="0" err="1"/>
              <a:t>MongoDB</a:t>
            </a:r>
            <a:r>
              <a:rPr lang="pt-BR" sz="1000" dirty="0"/>
              <a:t> e porque usá-lo? Disponível em https://codigosimples.net/2016/03/01/o-que-e-mongodb-e-porque-usa-lo/&gt;. Acesso em: 21 jul. 2020</a:t>
            </a:r>
            <a:r>
              <a:rPr lang="pt-BR" sz="1000" dirty="0" smtClean="0"/>
              <a:t>.</a:t>
            </a:r>
          </a:p>
          <a:p>
            <a:pPr marL="0" lvl="0" indent="0" algn="just">
              <a:buNone/>
            </a:pPr>
            <a:endParaRPr lang="pt-BR" sz="1000" dirty="0"/>
          </a:p>
          <a:p>
            <a:pPr marL="0" lvl="0" indent="0" algn="just">
              <a:buNone/>
            </a:pPr>
            <a:r>
              <a:rPr lang="pt-BR" sz="1000" dirty="0"/>
              <a:t>AMAZON. O que é o </a:t>
            </a:r>
            <a:r>
              <a:rPr lang="pt-BR" sz="1000" dirty="0" err="1"/>
              <a:t>Amazon</a:t>
            </a:r>
            <a:r>
              <a:rPr lang="pt-BR" sz="1000" dirty="0"/>
              <a:t> EC2? Disponível em &lt; https://docs.aws.amazon.com/pt_br/AWSEC2/latest/UserGuide/concepts.html&gt;. Acesso em: 21 jul. 2020.</a:t>
            </a: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04605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smtClean="0"/>
              <a:t>O</a:t>
            </a:r>
            <a:r>
              <a:rPr lang="en" sz="6000" dirty="0" smtClean="0"/>
              <a:t>brigado!</a:t>
            </a:r>
            <a:endParaRPr sz="6000" dirty="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207774" y="1984148"/>
            <a:ext cx="3740323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4"/>
                </a:solidFill>
              </a:rPr>
              <a:t>Perguntas?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Podem </a:t>
            </a:r>
            <a:r>
              <a:rPr lang="en" b="1" dirty="0" smtClean="0"/>
              <a:t>me achar em:</a:t>
            </a:r>
            <a:endParaRPr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dirty="0" smtClean="0"/>
              <a:t>@heycristhian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dirty="0" smtClean="0"/>
              <a:t>heycristhian@gmail.com</a:t>
            </a:r>
            <a:endParaRPr dirty="0"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4"/>
            <a:ext cx="6634200" cy="1625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b="1" dirty="0" smtClean="0"/>
              <a:t>Implementação de uma aplicação híbrida para controle financeiro com interface fluída e elegante, sempre priorizando o desempenho.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JUSTIFICATIVA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4"/>
            <a:ext cx="6634200" cy="12749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b="1" dirty="0" smtClean="0"/>
              <a:t>Ausência de informação sobre a tecnologia Flutter e objetividade em aplicativos para dispositivos móveis.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537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MOTIVAÇÃO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4"/>
            <a:ext cx="6634200" cy="12749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b="1" dirty="0" smtClean="0"/>
              <a:t>Surgiu pela necessidade de uma aplicação objetiva, híbrida e com um design elegante com alta produtividade.</a:t>
            </a:r>
            <a:br>
              <a:rPr lang="pt-BR" b="1" dirty="0" smtClean="0"/>
            </a:b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249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FLUTTER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24098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b="1" dirty="0" smtClean="0"/>
              <a:t>É um framework da empresa Google, que foi criado inicialmente para desenvolvimento de dispositivos móveis, porém, houve atualizações e atualmente é possível desenvolver para web e em sistema operacional (Desktop).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761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TECNOLOGIAS UTILIZADAS</a:t>
            </a:r>
            <a:endParaRPr sz="4400"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UML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ASTAH COMMUNITY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DART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VISUAL STUDIO CODE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INTELLIJ IDEA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4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TECNOLOGIAS UTILIZADAS</a:t>
            </a:r>
            <a:endParaRPr sz="4400"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JAVA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SPRING BOOT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API REST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MONGODB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AWS AMAZON EC2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469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OBJETIVO DO SISTEMA</a:t>
            </a:r>
            <a:endParaRPr sz="4400"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6523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b="1" dirty="0" smtClean="0"/>
              <a:t>CONTROLAR SALDO MENSAL</a:t>
            </a:r>
            <a:endParaRPr b="1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6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903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290</TotalTime>
  <Words>550</Words>
  <Application>Microsoft Office PowerPoint</Application>
  <PresentationFormat>Apresentação na tela (16:9)</PresentationFormat>
  <Paragraphs>99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Saira Semi Condensed</vt:lpstr>
      <vt:lpstr>Wingdings</vt:lpstr>
      <vt:lpstr>Titillium Web</vt:lpstr>
      <vt:lpstr>Saira SemiCondensed Medium</vt:lpstr>
      <vt:lpstr>Arial</vt:lpstr>
      <vt:lpstr>Inria Sans Light</vt:lpstr>
      <vt:lpstr>Gurney template</vt:lpstr>
      <vt:lpstr>APLICATIVO PARA CONTROLE FINANCEIRO UTILIZANDO FLUTTER</vt:lpstr>
      <vt:lpstr>ESTRUTURA DA APRESENTAÇÃO</vt:lpstr>
      <vt:lpstr>OBJETIVO</vt:lpstr>
      <vt:lpstr>JUSTIFICATIVA</vt:lpstr>
      <vt:lpstr>MOTIVAÇÃO</vt:lpstr>
      <vt:lpstr>FLUTTER</vt:lpstr>
      <vt:lpstr>TECNOLOGIAS UTILIZADAS</vt:lpstr>
      <vt:lpstr>TECNOLOGIAS UTILIZADAS</vt:lpstr>
      <vt:lpstr>OBJETIVO DO SISTEMA</vt:lpstr>
      <vt:lpstr>DIAGRAMA DE CLASSE</vt:lpstr>
      <vt:lpstr>Apresentação do PowerPoint</vt:lpstr>
      <vt:lpstr>DIAGRAMA DE ATIVIDADE</vt:lpstr>
      <vt:lpstr>Apresentação do PowerPoint</vt:lpstr>
      <vt:lpstr>DESENVOLVIMENTO</vt:lpstr>
      <vt:lpstr>ARQUITETURA DO TRABALHO</vt:lpstr>
      <vt:lpstr>PADRÃO DE PROJETO BUILDER</vt:lpstr>
      <vt:lpstr>BIBLIOTECA LOMBOK JAVA</vt:lpstr>
      <vt:lpstr>ESTRUTURA API REST</vt:lpstr>
      <vt:lpstr>CAMADA DE SERVIÇO FLUTTER</vt:lpstr>
      <vt:lpstr>INTERFACE GRÁFICA</vt:lpstr>
      <vt:lpstr>INTERFACE GRÁFICA</vt:lpstr>
      <vt:lpstr>INTERFACE GRÁFICA</vt:lpstr>
      <vt:lpstr>CONCLUSÃO</vt:lpstr>
      <vt:lpstr>REFERÊNCIAS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PARA CONTROLE FINANCEIRO UTILIZANDO FLUTTER</dc:title>
  <cp:lastModifiedBy>Cristhian Dias</cp:lastModifiedBy>
  <cp:revision>36</cp:revision>
  <dcterms:modified xsi:type="dcterms:W3CDTF">2020-10-15T20:43:43Z</dcterms:modified>
</cp:coreProperties>
</file>