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9" r:id="rId4"/>
    <p:sldId id="284" r:id="rId5"/>
    <p:sldId id="286" r:id="rId6"/>
    <p:sldId id="287" r:id="rId7"/>
    <p:sldId id="290" r:id="rId8"/>
    <p:sldId id="288" r:id="rId9"/>
    <p:sldId id="289" r:id="rId10"/>
    <p:sldId id="279" r:id="rId11"/>
    <p:sldId id="278" r:id="rId12"/>
    <p:sldId id="271" r:id="rId13"/>
    <p:sldId id="275" r:id="rId14"/>
  </p:sldIdLst>
  <p:sldSz cx="9144000" cy="5143500" type="screen16x9"/>
  <p:notesSz cx="6858000" cy="9144000"/>
  <p:embeddedFontLst>
    <p:embeddedFont>
      <p:font typeface="Saira SemiCondensed Medium" panose="020B0604020202020204" charset="0"/>
      <p:regular r:id="rId16"/>
      <p:bold r:id="rId17"/>
    </p:embeddedFont>
    <p:embeddedFont>
      <p:font typeface="Titillium Web" panose="020B0604020202020204" charset="0"/>
      <p:regular r:id="rId18"/>
      <p:bold r:id="rId19"/>
      <p:italic r:id="rId20"/>
      <p:boldItalic r:id="rId21"/>
    </p:embeddedFont>
    <p:embeddedFont>
      <p:font typeface="Saira Semi Condensed" panose="020B0604020202020204" charset="0"/>
      <p:regular r:id="rId22"/>
      <p:bold r:id="rId23"/>
    </p:embeddedFont>
    <p:embeddedFont>
      <p:font typeface="Inria Sans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E16"/>
    <a:srgbClr val="EF8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860956-4BC5-455E-A61E-F7C1E1FBA58C}">
  <a:tblStyle styleId="{4B860956-4BC5-455E-A61E-F7C1E1FBA5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77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1416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85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202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915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14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62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74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357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75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196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36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451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251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1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&amp;utm_source=slidescarniva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pt-BR" sz="4400" dirty="0"/>
              <a:t>APLICATIVO PARA CONTROLE FINANCEIRO UTILIZANDO FLUTTER</a:t>
            </a:r>
            <a:endParaRPr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24" y="2239160"/>
            <a:ext cx="665129" cy="665129"/>
          </a:xfrm>
          <a:prstGeom prst="rect">
            <a:avLst/>
          </a:prstGeom>
        </p:spPr>
      </p:pic>
      <p:sp>
        <p:nvSpPr>
          <p:cNvPr id="13" name="Google Shape;198;p12"/>
          <p:cNvSpPr txBox="1">
            <a:spLocks/>
          </p:cNvSpPr>
          <p:nvPr/>
        </p:nvSpPr>
        <p:spPr>
          <a:xfrm>
            <a:off x="1823924" y="822437"/>
            <a:ext cx="6634200" cy="32992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pPr algn="ctr"/>
            <a:r>
              <a:rPr lang="pt-BR" sz="2400" dirty="0" smtClean="0"/>
              <a:t>Fundação Educacional do Município de Assis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46" y="95181"/>
            <a:ext cx="2141248" cy="620053"/>
          </a:xfrm>
          <a:prstGeom prst="rect">
            <a:avLst/>
          </a:prstGeom>
        </p:spPr>
      </p:pic>
      <p:sp>
        <p:nvSpPr>
          <p:cNvPr id="15" name="Google Shape;198;p12"/>
          <p:cNvSpPr txBox="1">
            <a:spLocks/>
          </p:cNvSpPr>
          <p:nvPr/>
        </p:nvSpPr>
        <p:spPr>
          <a:xfrm>
            <a:off x="1823924" y="1152366"/>
            <a:ext cx="6634200" cy="32992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pPr algn="ctr"/>
            <a:r>
              <a:rPr lang="pt-BR" sz="2400" dirty="0" smtClean="0">
                <a:solidFill>
                  <a:srgbClr val="FAAE16"/>
                </a:solidFill>
              </a:rPr>
              <a:t>Banca Final</a:t>
            </a:r>
            <a:endParaRPr lang="pt-BR" sz="2400" dirty="0">
              <a:solidFill>
                <a:srgbClr val="FAAE16"/>
              </a:solidFill>
            </a:endParaRPr>
          </a:p>
        </p:txBody>
      </p:sp>
      <p:sp>
        <p:nvSpPr>
          <p:cNvPr id="16" name="Google Shape;198;p12"/>
          <p:cNvSpPr txBox="1">
            <a:spLocks/>
          </p:cNvSpPr>
          <p:nvPr/>
        </p:nvSpPr>
        <p:spPr>
          <a:xfrm>
            <a:off x="1823924" y="4004908"/>
            <a:ext cx="6634200" cy="32992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pt-BR" sz="2400" dirty="0" smtClean="0"/>
              <a:t>Aluno: Cristhian Nunes Dias</a:t>
            </a:r>
            <a:endParaRPr lang="pt-BR" sz="2400" dirty="0"/>
          </a:p>
        </p:txBody>
      </p:sp>
      <p:sp>
        <p:nvSpPr>
          <p:cNvPr id="17" name="Google Shape;198;p12"/>
          <p:cNvSpPr txBox="1">
            <a:spLocks/>
          </p:cNvSpPr>
          <p:nvPr/>
        </p:nvSpPr>
        <p:spPr>
          <a:xfrm>
            <a:off x="1823924" y="4334837"/>
            <a:ext cx="6634200" cy="32992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pt-BR" sz="2400" dirty="0" smtClean="0"/>
              <a:t>Orientador: Prof. Dr. Almir</a:t>
            </a:r>
            <a:endParaRPr lang="pt-BR" sz="2400" dirty="0"/>
          </a:p>
        </p:txBody>
      </p:sp>
      <p:sp>
        <p:nvSpPr>
          <p:cNvPr id="18" name="Google Shape;198;p12"/>
          <p:cNvSpPr txBox="1">
            <a:spLocks/>
          </p:cNvSpPr>
          <p:nvPr/>
        </p:nvSpPr>
        <p:spPr>
          <a:xfrm>
            <a:off x="1823924" y="4664766"/>
            <a:ext cx="6634200" cy="32992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pt-BR" sz="2400" dirty="0" smtClean="0"/>
              <a:t>Avaliador: Prof. Me. Guilherme de Cleva Farto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REFERÊNCIAS</a:t>
            </a:r>
            <a:endParaRPr dirty="0"/>
          </a:p>
        </p:txBody>
      </p:sp>
      <p:sp>
        <p:nvSpPr>
          <p:cNvPr id="459" name="Google Shape;459;p3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⬥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04605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 smtClean="0"/>
              <a:t>O</a:t>
            </a:r>
            <a:r>
              <a:rPr lang="en" sz="6000" dirty="0" smtClean="0"/>
              <a:t>brigado!</a:t>
            </a:r>
            <a:endParaRPr sz="6000" dirty="0"/>
          </a:p>
        </p:txBody>
      </p:sp>
      <p:sp>
        <p:nvSpPr>
          <p:cNvPr id="446" name="Google Shape;446;p34"/>
          <p:cNvSpPr txBox="1">
            <a:spLocks noGrp="1"/>
          </p:cNvSpPr>
          <p:nvPr>
            <p:ph type="subTitle" idx="4294967295"/>
          </p:nvPr>
        </p:nvSpPr>
        <p:spPr>
          <a:xfrm>
            <a:off x="1207774" y="1984148"/>
            <a:ext cx="3740323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4"/>
                </a:solidFill>
              </a:rPr>
              <a:t>Perguntas?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Pode me achar em:</a:t>
            </a:r>
            <a:endParaRPr b="1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dirty="0" smtClean="0"/>
              <a:t>@heycristhian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dirty="0" smtClean="0"/>
              <a:t>heycristhian@gmail.com</a:t>
            </a:r>
            <a:endParaRPr dirty="0"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>
            <a:spLocks noGrp="1"/>
          </p:cNvSpPr>
          <p:nvPr>
            <p:ph type="ctrTitle" idx="4294967295"/>
          </p:nvPr>
        </p:nvSpPr>
        <p:spPr>
          <a:xfrm>
            <a:off x="1207850" y="724200"/>
            <a:ext cx="7250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6"/>
                </a:solidFill>
              </a:rPr>
              <a:t>89,526,124$</a:t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365" name="Google Shape;365;p27"/>
          <p:cNvSpPr txBox="1">
            <a:spLocks noGrp="1"/>
          </p:cNvSpPr>
          <p:nvPr>
            <p:ph type="subTitle" idx="4294967295"/>
          </p:nvPr>
        </p:nvSpPr>
        <p:spPr>
          <a:xfrm>
            <a:off x="1207850" y="1411308"/>
            <a:ext cx="7250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66" name="Google Shape;366;p27"/>
          <p:cNvSpPr txBox="1">
            <a:spLocks noGrp="1"/>
          </p:cNvSpPr>
          <p:nvPr>
            <p:ph type="ctrTitle" idx="4294967295"/>
          </p:nvPr>
        </p:nvSpPr>
        <p:spPr>
          <a:xfrm>
            <a:off x="1207850" y="3353093"/>
            <a:ext cx="7250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</a:rPr>
              <a:t>100%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367" name="Google Shape;367;p27"/>
          <p:cNvSpPr txBox="1">
            <a:spLocks noGrp="1"/>
          </p:cNvSpPr>
          <p:nvPr>
            <p:ph type="subTitle" idx="4294967295"/>
          </p:nvPr>
        </p:nvSpPr>
        <p:spPr>
          <a:xfrm>
            <a:off x="1207850" y="4040201"/>
            <a:ext cx="7250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68" name="Google Shape;368;p27"/>
          <p:cNvSpPr txBox="1">
            <a:spLocks noGrp="1"/>
          </p:cNvSpPr>
          <p:nvPr>
            <p:ph type="ctrTitle" idx="4294967295"/>
          </p:nvPr>
        </p:nvSpPr>
        <p:spPr>
          <a:xfrm>
            <a:off x="1207850" y="2038647"/>
            <a:ext cx="7250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185,244 users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369" name="Google Shape;369;p27"/>
          <p:cNvSpPr txBox="1">
            <a:spLocks noGrp="1"/>
          </p:cNvSpPr>
          <p:nvPr>
            <p:ph type="subTitle" idx="4294967295"/>
          </p:nvPr>
        </p:nvSpPr>
        <p:spPr>
          <a:xfrm>
            <a:off x="1207850" y="2725755"/>
            <a:ext cx="7250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4294967295"/>
          </p:nvPr>
        </p:nvSpPr>
        <p:spPr>
          <a:xfrm>
            <a:off x="1207850" y="373575"/>
            <a:ext cx="3508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MOBILE PROJECT</a:t>
            </a:r>
            <a:endParaRPr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410" name="Google Shape;410;p31"/>
          <p:cNvSpPr/>
          <p:nvPr/>
        </p:nvSpPr>
        <p:spPr>
          <a:xfrm>
            <a:off x="5635925" y="814413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Place your screenshot here</a:t>
            </a:r>
            <a:endParaRPr sz="1000">
              <a:solidFill>
                <a:schemeClr val="dk2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grpSp>
        <p:nvGrpSpPr>
          <p:cNvPr id="412" name="Google Shape;412;p31"/>
          <p:cNvGrpSpPr/>
          <p:nvPr/>
        </p:nvGrpSpPr>
        <p:grpSpPr>
          <a:xfrm>
            <a:off x="5576800" y="402197"/>
            <a:ext cx="2119546" cy="4396359"/>
            <a:chOff x="2547150" y="238125"/>
            <a:chExt cx="2525675" cy="5238750"/>
          </a:xfrm>
        </p:grpSpPr>
        <p:sp>
          <p:nvSpPr>
            <p:cNvPr id="413" name="Google Shape;41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DA APRESENTAÇÃO</a:t>
            </a:r>
            <a:endParaRPr dirty="0"/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2"/>
          </p:nvPr>
        </p:nvSpPr>
        <p:spPr>
          <a:xfrm>
            <a:off x="2656396" y="1321610"/>
            <a:ext cx="3831307" cy="36694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/>
            <a:endParaRPr lang="pt-BR" sz="1200" b="1" dirty="0" smtClean="0">
              <a:solidFill>
                <a:schemeClr val="accent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 smtClean="0">
                <a:solidFill>
                  <a:schemeClr val="accent4"/>
                </a:solidFill>
              </a:rPr>
              <a:t>OBJETIVOS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 smtClean="0">
                <a:solidFill>
                  <a:schemeClr val="accent4"/>
                </a:solidFill>
              </a:rPr>
              <a:t>JUSTIFICATIVA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 smtClean="0">
                <a:solidFill>
                  <a:schemeClr val="accent4"/>
                </a:solidFill>
              </a:rPr>
              <a:t>FLUTTER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 smtClean="0">
                <a:solidFill>
                  <a:schemeClr val="accent4"/>
                </a:solidFill>
              </a:rPr>
              <a:t>TECNOLOGIAS UTILIZADAS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 smtClean="0">
                <a:solidFill>
                  <a:schemeClr val="accent4"/>
                </a:solidFill>
              </a:rPr>
              <a:t>DESENVOLVIMENTO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 smtClean="0">
                <a:solidFill>
                  <a:schemeClr val="accent4"/>
                </a:solidFill>
              </a:rPr>
              <a:t>CONCLUSÃO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 smtClean="0">
                <a:solidFill>
                  <a:schemeClr val="accent4"/>
                </a:solidFill>
              </a:rPr>
              <a:t>REFERÊNCIAS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 smtClean="0">
                <a:solidFill>
                  <a:schemeClr val="accent4"/>
                </a:solidFill>
              </a:rPr>
              <a:t>CONTATO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800" b="1" dirty="0" smtClean="0">
              <a:solidFill>
                <a:schemeClr val="accent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sz="18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4"/>
            <a:ext cx="6634200" cy="1625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b="1" dirty="0" smtClean="0"/>
              <a:t>Implementação de uma aplicação híbrida para controle financeiro com interface fluída e elegante, sempre priorizando o desempenho.</a:t>
            </a:r>
            <a:endParaRPr b="1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JUSTIFICATIVA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4"/>
            <a:ext cx="6634200" cy="12749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b="1" dirty="0" smtClean="0"/>
              <a:t>Ausência de informação sobre a tecnologia </a:t>
            </a:r>
            <a:r>
              <a:rPr lang="pt-BR" b="1" dirty="0" err="1" smtClean="0"/>
              <a:t>Flutter</a:t>
            </a:r>
            <a:r>
              <a:rPr lang="pt-BR" b="1" dirty="0" smtClean="0"/>
              <a:t> e objetividade em aplicativos para dispositivos móveis.</a:t>
            </a:r>
            <a:endParaRPr b="1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537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FLUTTER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24098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b="1" dirty="0" smtClean="0"/>
              <a:t>É um framework da empresa Google, que foi criado inicialmente para desenvolvimento de dispositivos móveis, porém, houve atualizações e atualmente é possível desenvolver para web e em sistema operacional (Desktop).</a:t>
            </a:r>
            <a:endParaRPr b="1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761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TECNOLOGIAS UTILIZADAS</a:t>
            </a:r>
            <a:endParaRPr sz="4400"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UML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ASTAH COMMUNITY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DART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VISUAL STUDIO CODE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INTELLIJ IDEA</a:t>
            </a:r>
            <a:endParaRPr b="1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4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TECNOLOGIAS UTILIZADAS</a:t>
            </a:r>
            <a:endParaRPr sz="4400"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JAVA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SPRING BOOT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API REST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MONGODB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AWS AMAZON EC2</a:t>
            </a:r>
            <a:endParaRPr b="1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469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DESENVOLVIMENTO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5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045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CONCLUSÃO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6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639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245</Words>
  <Application>Microsoft Office PowerPoint</Application>
  <PresentationFormat>Apresentação na tela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Saira SemiCondensed Medium</vt:lpstr>
      <vt:lpstr>Titillium Web</vt:lpstr>
      <vt:lpstr>Saira Semi Condensed</vt:lpstr>
      <vt:lpstr>Inria Sans Light</vt:lpstr>
      <vt:lpstr>Wingdings</vt:lpstr>
      <vt:lpstr>Gurney template</vt:lpstr>
      <vt:lpstr>APLICATIVO PARA CONTROLE FINANCEIRO UTILIZANDO FLUTTER</vt:lpstr>
      <vt:lpstr>ESTRUTURA DA APRESENTAÇÃO</vt:lpstr>
      <vt:lpstr>OBJETIVO</vt:lpstr>
      <vt:lpstr>JUSTIFICATIVA</vt:lpstr>
      <vt:lpstr>FLUTTER</vt:lpstr>
      <vt:lpstr>TECNOLOGIAS UTILIZADAS</vt:lpstr>
      <vt:lpstr>TECNOLOGIAS UTILIZADAS</vt:lpstr>
      <vt:lpstr>DESENVOLVIMENTO</vt:lpstr>
      <vt:lpstr>CONCLUSÃO</vt:lpstr>
      <vt:lpstr>REFERÊNCIAS</vt:lpstr>
      <vt:lpstr>Obrigado!</vt:lpstr>
      <vt:lpstr>89,526,124$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PARA CONTROLE FINANCEIRO UTILIZANDO FLUTTER</dc:title>
  <cp:lastModifiedBy>Cristhian Dias</cp:lastModifiedBy>
  <cp:revision>19</cp:revision>
  <dcterms:modified xsi:type="dcterms:W3CDTF">2020-10-14T00:33:15Z</dcterms:modified>
</cp:coreProperties>
</file>