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79" r:id="rId4"/>
    <p:sldId id="276" r:id="rId5"/>
    <p:sldId id="278" r:id="rId6"/>
    <p:sldId id="280" r:id="rId7"/>
    <p:sldId id="281" r:id="rId8"/>
    <p:sldId id="282" r:id="rId9"/>
    <p:sldId id="277" r:id="rId10"/>
    <p:sldId id="283" r:id="rId11"/>
  </p:sldIdLst>
  <p:sldSz cx="9144000" cy="5143500" type="screen16x9"/>
  <p:notesSz cx="6858000" cy="9144000"/>
  <p:embeddedFontLst>
    <p:embeddedFont>
      <p:font typeface="Patrick Hand SC" panose="00000500000000000000" pitchFamily="2" charset="0"/>
      <p:regular r:id="rId13"/>
    </p:embeddedFont>
    <p:embeddedFont>
      <p:font typeface="Patrick Hand" panose="000005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6076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64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17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23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30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3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39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9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79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77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&gt;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o-que-e-flutter/4032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echtudo.com.br/artigos/noticia/2012/04/o-que-e-e-como-usar-o-mysql.html" TargetMode="External"/><Relationship Id="rId4" Type="http://schemas.openxmlformats.org/officeDocument/2006/relationships/hyperlink" Target="http://micreiros.com/firebase-o-que-e-e-como-funcion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/>
              <a:t>Aplicativo para controle financeiro </a:t>
            </a:r>
            <a:r>
              <a:rPr lang="pt-BR" altLang="en-GB" sz="4400" dirty="0" smtClean="0"/>
              <a:t>utilizando flutter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339752" y="907894"/>
            <a:ext cx="446449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Referências bibliografias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457500" y="2211710"/>
            <a:ext cx="4229100" cy="18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pt-BR" sz="1600" dirty="0" smtClean="0">
                <a:hlinkClick r:id="rId3"/>
              </a:rPr>
              <a:t>https</a:t>
            </a:r>
            <a:r>
              <a:rPr lang="pt-BR" sz="1600" dirty="0">
                <a:hlinkClick r:id="rId3"/>
              </a:rPr>
              <a:t>://</a:t>
            </a:r>
            <a:r>
              <a:rPr lang="pt-BR" sz="1600" dirty="0" smtClean="0">
                <a:hlinkClick r:id="rId3"/>
              </a:rPr>
              <a:t>www.devmedia.com.br/o-que-e-flutter/40324</a:t>
            </a:r>
            <a:endParaRPr lang="pt-BR" sz="1600" dirty="0" smtClean="0"/>
          </a:p>
          <a:p>
            <a:pPr marL="0" lvl="0" indent="0" algn="l"/>
            <a:endParaRPr lang="pt-BR" sz="1600" dirty="0" smtClean="0"/>
          </a:p>
          <a:p>
            <a:pPr marL="0" lvl="0" indent="0" algn="l"/>
            <a:r>
              <a:rPr lang="pt-BR" sz="1600" dirty="0">
                <a:hlinkClick r:id="rId4"/>
              </a:rPr>
              <a:t>http://micreiros.com/firebase-o-que-e-e-como-funciona</a:t>
            </a:r>
            <a:r>
              <a:rPr lang="pt-BR" sz="1600" dirty="0" smtClean="0">
                <a:hlinkClick r:id="rId4"/>
              </a:rPr>
              <a:t>/</a:t>
            </a:r>
            <a:endParaRPr lang="pt-BR" sz="1600" dirty="0" smtClean="0"/>
          </a:p>
          <a:p>
            <a:pPr marL="0" lvl="0" indent="0" algn="l"/>
            <a:endParaRPr lang="pt-BR" sz="1600" dirty="0" smtClean="0"/>
          </a:p>
          <a:p>
            <a:pPr marL="0" lvl="0" indent="0" algn="l"/>
            <a:r>
              <a:rPr lang="pt-BR" sz="1600" dirty="0">
                <a:hlinkClick r:id="rId5"/>
              </a:rPr>
              <a:t>https://</a:t>
            </a:r>
            <a:r>
              <a:rPr lang="pt-BR" sz="1600" dirty="0" smtClean="0">
                <a:hlinkClick r:id="rId5"/>
              </a:rPr>
              <a:t>www.techtudo.com.br/artigos/noticia/2012/04/o-que-e-e-como-usar-o-mysql.html</a:t>
            </a:r>
            <a:endParaRPr lang="pt-BR" sz="1600" dirty="0" smtClean="0"/>
          </a:p>
          <a:p>
            <a:pPr marL="0" lvl="0" indent="0" algn="l"/>
            <a:endParaRPr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pt-BR" dirty="0" smtClean="0"/>
              <a:t>A </a:t>
            </a:r>
            <a:r>
              <a:rPr lang="pt-BR" dirty="0"/>
              <a:t>tecnologia aprimora-se cada </a:t>
            </a:r>
            <a:r>
              <a:rPr lang="pt-BR" dirty="0" smtClean="0"/>
              <a:t>vez mais com o passar dos anos. O</a:t>
            </a:r>
            <a:r>
              <a:rPr lang="pt-BR" dirty="0"/>
              <a:t> que antes era feito de forma manuscrita, hoje temos </a:t>
            </a:r>
            <a:r>
              <a:rPr lang="pt-BR" dirty="0" smtClean="0"/>
              <a:t>ferramentas na palma da mão que suprem nossas necessidades de maneira mais rápida e eficiente. Com </a:t>
            </a:r>
            <a:r>
              <a:rPr lang="pt-BR" dirty="0"/>
              <a:t>essa grande </a:t>
            </a:r>
            <a:r>
              <a:rPr lang="pt-BR" dirty="0" smtClean="0"/>
              <a:t>evolução, </a:t>
            </a:r>
            <a:r>
              <a:rPr lang="pt-BR" dirty="0"/>
              <a:t>tanto pessoas quanto empresas estão investindo em aplicações mobile para facilitarem o seu dia a dia.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Introdução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pt-BR" dirty="0"/>
              <a:t>Dito isso, a procura de aplicações </a:t>
            </a:r>
            <a:r>
              <a:rPr lang="pt-BR" dirty="0" smtClean="0"/>
              <a:t>para </a:t>
            </a:r>
            <a:r>
              <a:rPr lang="pt-BR" dirty="0"/>
              <a:t>controle de gastos e planejamento financeiro está cada vez </a:t>
            </a:r>
            <a:r>
              <a:rPr lang="pt-BR" dirty="0" smtClean="0"/>
              <a:t>maior. Com base nessas observações, será proposto o desenvolvimento de uma aplicação para gerenciar tais transações.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Introdução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body" idx="4294967295"/>
          </p:nvPr>
        </p:nvSpPr>
        <p:spPr>
          <a:xfrm>
            <a:off x="1763688" y="1950854"/>
            <a:ext cx="1274700" cy="617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 smtClean="0"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rPr>
              <a:t>OBJETIVO</a:t>
            </a:r>
            <a:endParaRPr sz="2000" b="1" dirty="0">
              <a:latin typeface="Patrick Hand SC" panose="00000500000000000000"/>
              <a:ea typeface="Patrick Hand SC" panose="00000500000000000000"/>
              <a:cs typeface="Patrick Hand SC" panose="00000500000000000000"/>
              <a:sym typeface="Patrick Hand SC" panose="00000500000000000000"/>
            </a:endParaRPr>
          </a:p>
        </p:txBody>
      </p:sp>
      <p:sp>
        <p:nvSpPr>
          <p:cNvPr id="5" name="Google Shape;108;p21"/>
          <p:cNvSpPr txBox="1"/>
          <p:nvPr/>
        </p:nvSpPr>
        <p:spPr>
          <a:xfrm>
            <a:off x="3491881" y="1059583"/>
            <a:ext cx="2160240" cy="3024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/>
            <a:endParaRPr lang="pt-BR" dirty="0" smtClean="0">
              <a:latin typeface="Patrick Hand" panose="00000500000000000000" charset="0"/>
            </a:endParaRPr>
          </a:p>
          <a:p>
            <a:pPr algn="just"/>
            <a:endParaRPr lang="pt-BR" dirty="0" smtClean="0">
              <a:latin typeface="Patrick Hand" panose="00000500000000000000" charset="0"/>
            </a:endParaRPr>
          </a:p>
          <a:p>
            <a:pPr algn="just"/>
            <a:endParaRPr lang="pt-BR" dirty="0" smtClean="0">
              <a:latin typeface="Patrick Hand" panose="00000500000000000000" charset="0"/>
            </a:endParaRPr>
          </a:p>
          <a:p>
            <a:pPr algn="just"/>
            <a:r>
              <a:rPr lang="pt-BR" dirty="0" smtClean="0">
                <a:latin typeface="Patrick Hand" panose="00000500000000000000" charset="0"/>
              </a:rPr>
              <a:t>O objetivo desse trabalho é desenvolver um aplicativo para auxiliar o usuário no controle financeiro de diversas despesas pessoais, utilizando uma interface fluída, priorizando o desempenho e o design profissional e intuitivo.</a:t>
            </a:r>
            <a:endParaRPr lang="pt-BR" dirty="0">
              <a:latin typeface="Patrick Hand" panose="0000050000000000000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pt-BR" dirty="0"/>
              <a:t>O projeto será desenvolvido com uma análise realizada por diversas pessoas que tem interesse de fazer o controle financeiro. A metodologia da análise e a própria implementação será feita orientada a objetos. Será feito um estudo de caso, uma modelagem de dados e uma pesquisa feita para as pessoas que </a:t>
            </a:r>
            <a:r>
              <a:rPr lang="pt-BR"/>
              <a:t>se </a:t>
            </a:r>
            <a:r>
              <a:rPr lang="pt-BR" smtClean="0"/>
              <a:t>interessaram.</a:t>
            </a:r>
            <a:endParaRPr lang="en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Metodologia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Flutter</a:t>
            </a:r>
            <a:endParaRPr b="1" dirty="0" smtClean="0"/>
          </a:p>
          <a:p>
            <a:pPr marL="0" lvl="0" indent="0" algn="just">
              <a:buNone/>
            </a:pPr>
            <a:r>
              <a:rPr lang="pt-BR" dirty="0"/>
              <a:t>É</a:t>
            </a:r>
            <a:r>
              <a:rPr lang="pt-BR" dirty="0" smtClean="0"/>
              <a:t> um framework da Google que utiliza a linguagem de programação DART, é open-source e é usado para desenvolvimento híbrido de aplicativos mobile. Como seu código roda nativo no celular, sua maior vantagem é o desempenho. Além disso</a:t>
            </a:r>
            <a:r>
              <a:rPr lang="pt-BR" smtClean="0"/>
              <a:t>, possui templates gráficos pré-moldados </a:t>
            </a:r>
            <a:r>
              <a:rPr lang="pt-BR" dirty="0" smtClean="0"/>
              <a:t>e animações em 60fps, além de ser de fácil programação.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Tecnologias utilizadas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Firebase</a:t>
            </a:r>
            <a:endParaRPr b="1" dirty="0" smtClean="0"/>
          </a:p>
          <a:p>
            <a:pPr marL="0" lvl="0" indent="0" algn="just">
              <a:buNone/>
            </a:pPr>
            <a:r>
              <a:rPr lang="pt-BR" dirty="0" smtClean="0"/>
              <a:t>É </a:t>
            </a:r>
            <a:r>
              <a:rPr lang="pt-BR" dirty="0"/>
              <a:t>uma plataforma web de desenvolvimento que foi adquirida pela Google e tem seu foco no back-end de fácil manuseio e de uma enorme facilidade e usabilidade. </a:t>
            </a:r>
            <a:r>
              <a:rPr lang="pt-BR" dirty="0" smtClean="0"/>
              <a:t>Existem diversos </a:t>
            </a:r>
            <a:r>
              <a:rPr lang="pt-BR" dirty="0"/>
              <a:t>recursos que essa ferramenta nos </a:t>
            </a:r>
            <a:r>
              <a:rPr lang="pt-BR" dirty="0" smtClean="0"/>
              <a:t>auxilia </a:t>
            </a:r>
            <a:r>
              <a:rPr lang="pt-BR" dirty="0"/>
              <a:t>no desenvolvimento e gerenciamento de aplicações, como um banco de dados em tempo real e autenticações </a:t>
            </a:r>
            <a:r>
              <a:rPr lang="pt-BR" dirty="0" smtClean="0"/>
              <a:t>através de </a:t>
            </a:r>
            <a:r>
              <a:rPr lang="pt-BR" dirty="0"/>
              <a:t>contas da própria Google.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Tecnologias utilizadas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1628224" y="1428825"/>
            <a:ext cx="582409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smtClean="0"/>
              <a:t>MySQL Workbench</a:t>
            </a:r>
            <a:endParaRPr b="1" dirty="0" smtClean="0"/>
          </a:p>
          <a:p>
            <a:pPr marL="0" lvl="0" indent="0" algn="just">
              <a:buNone/>
            </a:pPr>
            <a:r>
              <a:rPr lang="pt-BR" dirty="0"/>
              <a:t>É um sistema de gerenciamento de banco de dados relacional que é </a:t>
            </a:r>
            <a:r>
              <a:rPr lang="pt-BR" dirty="0" smtClean="0"/>
              <a:t>open-source e gratuito. </a:t>
            </a:r>
            <a:r>
              <a:rPr lang="pt-BR" dirty="0"/>
              <a:t>O sistema foi desenvolvido por uma empresa sueca chamada MySQL AB e logo após </a:t>
            </a:r>
            <a:r>
              <a:rPr lang="pt-BR" dirty="0" smtClean="0"/>
              <a:t>comprada </a:t>
            </a:r>
            <a:r>
              <a:rPr lang="pt-BR" dirty="0"/>
              <a:t>pela empresa Sun Microsystems e por último quem acabou tomando posse foi a Oracle.</a:t>
            </a:r>
            <a:endParaRPr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Tecnologias utilizadas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>
                <a:solidFill>
                  <a:schemeClr val="accent6"/>
                </a:solidFill>
              </a:rPr>
              <a:t>Obrigado!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 smtClean="0">
                <a:solidFill>
                  <a:schemeClr val="lt1"/>
                </a:solidFill>
              </a:rPr>
              <a:t>Cristhian Dias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 smtClean="0">
                <a:solidFill>
                  <a:schemeClr val="lt1"/>
                </a:solidFill>
              </a:rPr>
              <a:t>2º ADS 2019</a:t>
            </a:r>
            <a:endParaRPr sz="3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392</Words>
  <Application>Microsoft Office PowerPoint</Application>
  <PresentationFormat>Apresentação na tela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Patrick Hand SC</vt:lpstr>
      <vt:lpstr>Patrick Hand</vt:lpstr>
      <vt:lpstr>Arial</vt:lpstr>
      <vt:lpstr>Talbot template</vt:lpstr>
      <vt:lpstr>Aplicativo para controle financeiro utilizando flutter</vt:lpstr>
      <vt:lpstr>Introdução</vt:lpstr>
      <vt:lpstr>Introdução</vt:lpstr>
      <vt:lpstr>Apresentação do PowerPoint</vt:lpstr>
      <vt:lpstr>Metodologia</vt:lpstr>
      <vt:lpstr>Tecnologias utilizadas</vt:lpstr>
      <vt:lpstr>Tecnologias utilizadas</vt:lpstr>
      <vt:lpstr>Tecnologias utilizadas</vt:lpstr>
      <vt:lpstr>Obrigado!</vt:lpstr>
      <vt:lpstr>Referências bibliografias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no flutter para controle financeiro</dc:title>
  <dc:creator>heycristhian</dc:creator>
  <cp:lastModifiedBy>Cristhian Dias</cp:lastModifiedBy>
  <cp:revision>36</cp:revision>
  <dcterms:created xsi:type="dcterms:W3CDTF">2019-09-09T12:54:19Z</dcterms:created>
  <dcterms:modified xsi:type="dcterms:W3CDTF">2019-09-10T02:20:36Z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1046-11.2.0.8942</vt:lpwstr>
  </property>
</Properties>
</file>