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8"/>
  </p:notesMasterIdLst>
  <p:handoutMasterIdLst>
    <p:handoutMasterId r:id="rId29"/>
  </p:handoutMasterIdLst>
  <p:sldIdLst>
    <p:sldId id="256" r:id="rId2"/>
    <p:sldId id="275" r:id="rId3"/>
    <p:sldId id="273" r:id="rId4"/>
    <p:sldId id="274" r:id="rId5"/>
    <p:sldId id="257" r:id="rId6"/>
    <p:sldId id="258" r:id="rId7"/>
    <p:sldId id="259" r:id="rId8"/>
    <p:sldId id="271" r:id="rId9"/>
    <p:sldId id="281" r:id="rId10"/>
    <p:sldId id="272" r:id="rId11"/>
    <p:sldId id="276" r:id="rId12"/>
    <p:sldId id="282" r:id="rId13"/>
    <p:sldId id="277" r:id="rId14"/>
    <p:sldId id="283" r:id="rId15"/>
    <p:sldId id="284" r:id="rId16"/>
    <p:sldId id="285" r:id="rId17"/>
    <p:sldId id="286" r:id="rId18"/>
    <p:sldId id="287" r:id="rId19"/>
    <p:sldId id="289" r:id="rId20"/>
    <p:sldId id="290" r:id="rId21"/>
    <p:sldId id="291" r:id="rId22"/>
    <p:sldId id="292" r:id="rId23"/>
    <p:sldId id="278" r:id="rId24"/>
    <p:sldId id="279" r:id="rId25"/>
    <p:sldId id="263"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autoAdjust="0"/>
  </p:normalViewPr>
  <p:slideViewPr>
    <p:cSldViewPr snapToGrid="0">
      <p:cViewPr varScale="1">
        <p:scale>
          <a:sx n="73" d="100"/>
          <a:sy n="73" d="100"/>
        </p:scale>
        <p:origin x="72"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
    </p:cViewPr>
  </p:sorterViewPr>
  <p:notesViewPr>
    <p:cSldViewPr snapToGrid="0">
      <p:cViewPr varScale="1">
        <p:scale>
          <a:sx n="70" d="100"/>
          <a:sy n="70" d="100"/>
        </p:scale>
        <p:origin x="292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FD7275-76B7-4397-B48E-C9E70241C3A9}" type="doc">
      <dgm:prSet loTypeId="urn:microsoft.com/office/officeart/2016/7/layout/RepeatingBendingProcessNew" loCatId="process" qsTypeId="urn:microsoft.com/office/officeart/2005/8/quickstyle/simple2" qsCatId="simple" csTypeId="urn:microsoft.com/office/officeart/2005/8/colors/colorful2" csCatId="colorful" phldr="1"/>
      <dgm:spPr/>
      <dgm:t>
        <a:bodyPr/>
        <a:lstStyle/>
        <a:p>
          <a:endParaRPr lang="en-US"/>
        </a:p>
      </dgm:t>
    </dgm:pt>
    <dgm:pt modelId="{F2AFE21A-7DAA-4847-ACFC-998A1EE87224}">
      <dgm:prSet/>
      <dgm:spPr/>
      <dgm:t>
        <a:bodyPr/>
        <a:lstStyle/>
        <a:p>
          <a:r>
            <a:rPr lang="en-US" dirty="0"/>
            <a:t>Project Description</a:t>
          </a:r>
        </a:p>
      </dgm:t>
    </dgm:pt>
    <dgm:pt modelId="{89950189-FE10-4E52-99C2-9294A99B5249}" type="parTrans" cxnId="{DA985208-3AB8-433E-9435-5653C0476496}">
      <dgm:prSet/>
      <dgm:spPr/>
      <dgm:t>
        <a:bodyPr/>
        <a:lstStyle/>
        <a:p>
          <a:endParaRPr lang="en-US"/>
        </a:p>
      </dgm:t>
    </dgm:pt>
    <dgm:pt modelId="{4C996DD5-13C5-48F2-B9CD-47AB2F546D2E}" type="sibTrans" cxnId="{DA985208-3AB8-433E-9435-5653C0476496}">
      <dgm:prSet/>
      <dgm:spPr/>
      <dgm:t>
        <a:bodyPr/>
        <a:lstStyle/>
        <a:p>
          <a:endParaRPr lang="en-US"/>
        </a:p>
      </dgm:t>
    </dgm:pt>
    <dgm:pt modelId="{B135F7D8-32FA-451C-856D-AF1169248878}">
      <dgm:prSet/>
      <dgm:spPr/>
      <dgm:t>
        <a:bodyPr/>
        <a:lstStyle/>
        <a:p>
          <a:r>
            <a:rPr lang="en-US" dirty="0"/>
            <a:t>Background</a:t>
          </a:r>
        </a:p>
      </dgm:t>
    </dgm:pt>
    <dgm:pt modelId="{47C95AA4-863E-4D3D-8509-2E64F1D365E7}" type="parTrans" cxnId="{15239C72-246F-4E58-B458-1D6C3D86819D}">
      <dgm:prSet/>
      <dgm:spPr/>
      <dgm:t>
        <a:bodyPr/>
        <a:lstStyle/>
        <a:p>
          <a:endParaRPr lang="en-US"/>
        </a:p>
      </dgm:t>
    </dgm:pt>
    <dgm:pt modelId="{A217103E-7FAD-4CD2-890C-C5DF96E7E774}" type="sibTrans" cxnId="{15239C72-246F-4E58-B458-1D6C3D86819D}">
      <dgm:prSet/>
      <dgm:spPr/>
      <dgm:t>
        <a:bodyPr/>
        <a:lstStyle/>
        <a:p>
          <a:endParaRPr lang="en-US"/>
        </a:p>
      </dgm:t>
    </dgm:pt>
    <dgm:pt modelId="{F0BA1113-1482-4CA4-BFA0-E0882E4A423E}">
      <dgm:prSet/>
      <dgm:spPr/>
      <dgm:t>
        <a:bodyPr/>
        <a:lstStyle/>
        <a:p>
          <a:r>
            <a:rPr lang="en-US" dirty="0"/>
            <a:t>Objectives</a:t>
          </a:r>
        </a:p>
      </dgm:t>
    </dgm:pt>
    <dgm:pt modelId="{BB400A7F-CA0F-4DA4-9C9E-832AE5134BEE}" type="parTrans" cxnId="{4695BE85-5E83-4C34-BD49-48672B8ED98F}">
      <dgm:prSet/>
      <dgm:spPr/>
      <dgm:t>
        <a:bodyPr/>
        <a:lstStyle/>
        <a:p>
          <a:endParaRPr lang="en-US"/>
        </a:p>
      </dgm:t>
    </dgm:pt>
    <dgm:pt modelId="{2C112372-9543-4FF4-8C31-226BC365D79A}" type="sibTrans" cxnId="{4695BE85-5E83-4C34-BD49-48672B8ED98F}">
      <dgm:prSet/>
      <dgm:spPr/>
      <dgm:t>
        <a:bodyPr/>
        <a:lstStyle/>
        <a:p>
          <a:endParaRPr lang="en-US"/>
        </a:p>
      </dgm:t>
    </dgm:pt>
    <dgm:pt modelId="{37A59A33-80DD-438D-B9C1-F6EEE44DE955}">
      <dgm:prSet/>
      <dgm:spPr/>
      <dgm:t>
        <a:bodyPr/>
        <a:lstStyle/>
        <a:p>
          <a:r>
            <a:rPr lang="en-US"/>
            <a:t>Dataset Description</a:t>
          </a:r>
        </a:p>
      </dgm:t>
    </dgm:pt>
    <dgm:pt modelId="{334BA18D-E0BA-402A-99D7-20004A11534D}" type="parTrans" cxnId="{0CA5FB73-EC08-4B2D-BD3B-6FAAACC2A0B9}">
      <dgm:prSet/>
      <dgm:spPr/>
      <dgm:t>
        <a:bodyPr/>
        <a:lstStyle/>
        <a:p>
          <a:endParaRPr lang="en-US"/>
        </a:p>
      </dgm:t>
    </dgm:pt>
    <dgm:pt modelId="{2AA9226E-F1E2-4ACA-B927-EDBC1D10B3E0}" type="sibTrans" cxnId="{0CA5FB73-EC08-4B2D-BD3B-6FAAACC2A0B9}">
      <dgm:prSet/>
      <dgm:spPr/>
      <dgm:t>
        <a:bodyPr/>
        <a:lstStyle/>
        <a:p>
          <a:endParaRPr lang="en-US"/>
        </a:p>
      </dgm:t>
    </dgm:pt>
    <dgm:pt modelId="{043ECFDC-704D-44D6-90FB-F2879D99A918}">
      <dgm:prSet/>
      <dgm:spPr/>
      <dgm:t>
        <a:bodyPr/>
        <a:lstStyle/>
        <a:p>
          <a:r>
            <a:rPr lang="en-US" dirty="0"/>
            <a:t>The Data</a:t>
          </a:r>
        </a:p>
      </dgm:t>
    </dgm:pt>
    <dgm:pt modelId="{B9F9E32D-0654-4BE8-B662-8809AFF0F946}" type="parTrans" cxnId="{AD2C87CC-7AE1-48E5-BB70-50F60A5B3BC5}">
      <dgm:prSet/>
      <dgm:spPr/>
      <dgm:t>
        <a:bodyPr/>
        <a:lstStyle/>
        <a:p>
          <a:endParaRPr lang="en-US"/>
        </a:p>
      </dgm:t>
    </dgm:pt>
    <dgm:pt modelId="{854A7B3A-D393-4351-ACCD-8BBD477B49AA}" type="sibTrans" cxnId="{AD2C87CC-7AE1-48E5-BB70-50F60A5B3BC5}">
      <dgm:prSet/>
      <dgm:spPr/>
      <dgm:t>
        <a:bodyPr/>
        <a:lstStyle/>
        <a:p>
          <a:endParaRPr lang="en-US"/>
        </a:p>
      </dgm:t>
    </dgm:pt>
    <dgm:pt modelId="{5E8DE62E-88D3-448B-AC15-589807425AE9}">
      <dgm:prSet/>
      <dgm:spPr/>
      <dgm:t>
        <a:bodyPr/>
        <a:lstStyle/>
        <a:p>
          <a:r>
            <a:rPr lang="en-US" dirty="0"/>
            <a:t>Statistics</a:t>
          </a:r>
        </a:p>
      </dgm:t>
    </dgm:pt>
    <dgm:pt modelId="{A98672E8-85AB-4F2D-98A2-977C64520EA1}" type="parTrans" cxnId="{A2726151-7936-4B83-956E-557139244C3A}">
      <dgm:prSet/>
      <dgm:spPr/>
      <dgm:t>
        <a:bodyPr/>
        <a:lstStyle/>
        <a:p>
          <a:endParaRPr lang="en-US"/>
        </a:p>
      </dgm:t>
    </dgm:pt>
    <dgm:pt modelId="{8E643F7E-DDA6-44A0-B33E-662860052237}" type="sibTrans" cxnId="{A2726151-7936-4B83-956E-557139244C3A}">
      <dgm:prSet/>
      <dgm:spPr/>
      <dgm:t>
        <a:bodyPr/>
        <a:lstStyle/>
        <a:p>
          <a:endParaRPr lang="en-US"/>
        </a:p>
      </dgm:t>
    </dgm:pt>
    <dgm:pt modelId="{61997113-2B73-4FBF-B18E-74509923B872}">
      <dgm:prSet/>
      <dgm:spPr/>
      <dgm:t>
        <a:bodyPr/>
        <a:lstStyle/>
        <a:p>
          <a:r>
            <a:rPr lang="en-US"/>
            <a:t>Visualizations</a:t>
          </a:r>
        </a:p>
      </dgm:t>
    </dgm:pt>
    <dgm:pt modelId="{F5F6C4CB-20AD-4850-B223-8C447B025CD0}" type="parTrans" cxnId="{C00AD7B8-016C-4A97-AA5E-F19A36DFAFBD}">
      <dgm:prSet/>
      <dgm:spPr/>
      <dgm:t>
        <a:bodyPr/>
        <a:lstStyle/>
        <a:p>
          <a:endParaRPr lang="en-US"/>
        </a:p>
      </dgm:t>
    </dgm:pt>
    <dgm:pt modelId="{1BCD12EB-A6BC-4C39-A1DC-2724F02E718D}" type="sibTrans" cxnId="{C00AD7B8-016C-4A97-AA5E-F19A36DFAFBD}">
      <dgm:prSet/>
      <dgm:spPr/>
      <dgm:t>
        <a:bodyPr/>
        <a:lstStyle/>
        <a:p>
          <a:endParaRPr lang="en-US"/>
        </a:p>
      </dgm:t>
    </dgm:pt>
    <dgm:pt modelId="{5F0D3718-DB71-41BD-9F8A-127EBF6B83EB}">
      <dgm:prSet/>
      <dgm:spPr/>
      <dgm:t>
        <a:bodyPr/>
        <a:lstStyle/>
        <a:p>
          <a:r>
            <a:rPr lang="en-US"/>
            <a:t>Histogram</a:t>
          </a:r>
        </a:p>
      </dgm:t>
    </dgm:pt>
    <dgm:pt modelId="{11FF55F6-4A81-48E6-8C43-7F88CAAD1445}" type="parTrans" cxnId="{DC894B64-6623-42D7-BEDB-DB4602B565EA}">
      <dgm:prSet/>
      <dgm:spPr/>
      <dgm:t>
        <a:bodyPr/>
        <a:lstStyle/>
        <a:p>
          <a:endParaRPr lang="en-US"/>
        </a:p>
      </dgm:t>
    </dgm:pt>
    <dgm:pt modelId="{67CFF83D-25CF-4DD2-9628-CCB99EF2D3A3}" type="sibTrans" cxnId="{DC894B64-6623-42D7-BEDB-DB4602B565EA}">
      <dgm:prSet/>
      <dgm:spPr/>
      <dgm:t>
        <a:bodyPr/>
        <a:lstStyle/>
        <a:p>
          <a:endParaRPr lang="en-US"/>
        </a:p>
      </dgm:t>
    </dgm:pt>
    <dgm:pt modelId="{EF02B667-DD2B-4151-9889-5AFCB89C3422}">
      <dgm:prSet/>
      <dgm:spPr/>
      <dgm:t>
        <a:bodyPr/>
        <a:lstStyle/>
        <a:p>
          <a:r>
            <a:rPr lang="en-US"/>
            <a:t>Correlation Matrix</a:t>
          </a:r>
        </a:p>
      </dgm:t>
    </dgm:pt>
    <dgm:pt modelId="{043B9DE3-F706-4F7A-82EA-C5E8EE3AC512}" type="parTrans" cxnId="{D92DD0BB-3BCD-4F2E-92B2-87C828CE2B26}">
      <dgm:prSet/>
      <dgm:spPr/>
      <dgm:t>
        <a:bodyPr/>
        <a:lstStyle/>
        <a:p>
          <a:endParaRPr lang="en-US"/>
        </a:p>
      </dgm:t>
    </dgm:pt>
    <dgm:pt modelId="{7D87129E-54FE-43A6-AFCC-53956B596053}" type="sibTrans" cxnId="{D92DD0BB-3BCD-4F2E-92B2-87C828CE2B26}">
      <dgm:prSet/>
      <dgm:spPr/>
      <dgm:t>
        <a:bodyPr/>
        <a:lstStyle/>
        <a:p>
          <a:endParaRPr lang="en-US"/>
        </a:p>
      </dgm:t>
    </dgm:pt>
    <dgm:pt modelId="{A0C9EE81-CDE0-4F02-AE0A-17A9A454023A}">
      <dgm:prSet/>
      <dgm:spPr/>
      <dgm:t>
        <a:bodyPr/>
        <a:lstStyle/>
        <a:p>
          <a:r>
            <a:rPr lang="en-US"/>
            <a:t>Models</a:t>
          </a:r>
        </a:p>
      </dgm:t>
    </dgm:pt>
    <dgm:pt modelId="{6BF373ED-BF3A-47D4-9B8E-CC802E74D0DF}" type="parTrans" cxnId="{696D8D56-E1C2-45D8-9492-C477CE677A90}">
      <dgm:prSet/>
      <dgm:spPr/>
      <dgm:t>
        <a:bodyPr/>
        <a:lstStyle/>
        <a:p>
          <a:endParaRPr lang="en-US"/>
        </a:p>
      </dgm:t>
    </dgm:pt>
    <dgm:pt modelId="{492AD882-B5F1-4B7E-BFB5-3A717B987AEC}" type="sibTrans" cxnId="{696D8D56-E1C2-45D8-9492-C477CE677A90}">
      <dgm:prSet/>
      <dgm:spPr/>
      <dgm:t>
        <a:bodyPr/>
        <a:lstStyle/>
        <a:p>
          <a:endParaRPr lang="en-US"/>
        </a:p>
      </dgm:t>
    </dgm:pt>
    <dgm:pt modelId="{68ECE0BC-CD67-4AD3-86EC-96EA9A68896A}">
      <dgm:prSet/>
      <dgm:spPr/>
      <dgm:t>
        <a:bodyPr/>
        <a:lstStyle/>
        <a:p>
          <a:r>
            <a:rPr lang="en-US"/>
            <a:t>Preprocessing Techniques</a:t>
          </a:r>
        </a:p>
      </dgm:t>
    </dgm:pt>
    <dgm:pt modelId="{7C4D0E96-4A75-482E-ABEC-889A8BCA2622}" type="parTrans" cxnId="{89F5C9E7-E0C7-4795-AF66-050821544A25}">
      <dgm:prSet/>
      <dgm:spPr/>
      <dgm:t>
        <a:bodyPr/>
        <a:lstStyle/>
        <a:p>
          <a:endParaRPr lang="en-US"/>
        </a:p>
      </dgm:t>
    </dgm:pt>
    <dgm:pt modelId="{A5C95EBF-BA6C-43F5-BD06-83CB98B366BD}" type="sibTrans" cxnId="{89F5C9E7-E0C7-4795-AF66-050821544A25}">
      <dgm:prSet/>
      <dgm:spPr/>
      <dgm:t>
        <a:bodyPr/>
        <a:lstStyle/>
        <a:p>
          <a:endParaRPr lang="en-US"/>
        </a:p>
      </dgm:t>
    </dgm:pt>
    <dgm:pt modelId="{9185035E-D15F-462C-80EA-0EE6FE146149}">
      <dgm:prSet/>
      <dgm:spPr/>
      <dgm:t>
        <a:bodyPr/>
        <a:lstStyle/>
        <a:p>
          <a:r>
            <a:rPr lang="en-US"/>
            <a:t>XGBoost</a:t>
          </a:r>
        </a:p>
      </dgm:t>
    </dgm:pt>
    <dgm:pt modelId="{1848CD18-FD0E-4C54-8939-A32227B3044B}" type="parTrans" cxnId="{F80975D4-A8A2-46BF-B2DF-0BD48CAB3E3D}">
      <dgm:prSet/>
      <dgm:spPr/>
      <dgm:t>
        <a:bodyPr/>
        <a:lstStyle/>
        <a:p>
          <a:endParaRPr lang="en-US"/>
        </a:p>
      </dgm:t>
    </dgm:pt>
    <dgm:pt modelId="{ED12FC55-62FD-4576-8691-1978FFA0BCEC}" type="sibTrans" cxnId="{F80975D4-A8A2-46BF-B2DF-0BD48CAB3E3D}">
      <dgm:prSet/>
      <dgm:spPr/>
      <dgm:t>
        <a:bodyPr/>
        <a:lstStyle/>
        <a:p>
          <a:endParaRPr lang="en-US"/>
        </a:p>
      </dgm:t>
    </dgm:pt>
    <dgm:pt modelId="{9B4312E6-0D36-492D-B3F7-2969E4FF7A7E}">
      <dgm:prSet/>
      <dgm:spPr/>
      <dgm:t>
        <a:bodyPr/>
        <a:lstStyle/>
        <a:p>
          <a:r>
            <a:rPr lang="en-US"/>
            <a:t>MLP</a:t>
          </a:r>
        </a:p>
      </dgm:t>
    </dgm:pt>
    <dgm:pt modelId="{2D525986-669C-4CA9-923C-620AA5ED56A7}" type="parTrans" cxnId="{9C439F31-041E-4E34-926F-976271ACAB71}">
      <dgm:prSet/>
      <dgm:spPr/>
      <dgm:t>
        <a:bodyPr/>
        <a:lstStyle/>
        <a:p>
          <a:endParaRPr lang="en-US"/>
        </a:p>
      </dgm:t>
    </dgm:pt>
    <dgm:pt modelId="{E4B2E9A6-B4F0-435E-BFAA-10FF3D4D19A1}" type="sibTrans" cxnId="{9C439F31-041E-4E34-926F-976271ACAB71}">
      <dgm:prSet/>
      <dgm:spPr/>
      <dgm:t>
        <a:bodyPr/>
        <a:lstStyle/>
        <a:p>
          <a:endParaRPr lang="en-US"/>
        </a:p>
      </dgm:t>
    </dgm:pt>
    <dgm:pt modelId="{16E98D9F-6A6F-40CD-ADB5-8C2C093136A3}">
      <dgm:prSet/>
      <dgm:spPr/>
      <dgm:t>
        <a:bodyPr/>
        <a:lstStyle/>
        <a:p>
          <a:r>
            <a:rPr lang="en-US"/>
            <a:t>Findings</a:t>
          </a:r>
        </a:p>
      </dgm:t>
    </dgm:pt>
    <dgm:pt modelId="{870B98A1-0683-41C3-B075-8D5489B77244}" type="parTrans" cxnId="{3984F4B9-9A80-4F2F-B8CD-D785ABD994CB}">
      <dgm:prSet/>
      <dgm:spPr/>
      <dgm:t>
        <a:bodyPr/>
        <a:lstStyle/>
        <a:p>
          <a:endParaRPr lang="en-US"/>
        </a:p>
      </dgm:t>
    </dgm:pt>
    <dgm:pt modelId="{4E77CF3E-AD47-44A3-AC87-898DF4E4479E}" type="sibTrans" cxnId="{3984F4B9-9A80-4F2F-B8CD-D785ABD994CB}">
      <dgm:prSet/>
      <dgm:spPr/>
      <dgm:t>
        <a:bodyPr/>
        <a:lstStyle/>
        <a:p>
          <a:endParaRPr lang="en-US"/>
        </a:p>
      </dgm:t>
    </dgm:pt>
    <dgm:pt modelId="{F720205C-1D1F-4308-B4B1-851FC6FC374F}">
      <dgm:prSet/>
      <dgm:spPr/>
      <dgm:t>
        <a:bodyPr/>
        <a:lstStyle/>
        <a:p>
          <a:r>
            <a:rPr lang="en-US"/>
            <a:t>Confusion Matrix</a:t>
          </a:r>
        </a:p>
      </dgm:t>
    </dgm:pt>
    <dgm:pt modelId="{44105803-540D-4B9D-8A15-BB779A127D88}" type="parTrans" cxnId="{D402F9CC-3A64-4707-A84B-3ADF5A2F52DB}">
      <dgm:prSet/>
      <dgm:spPr/>
      <dgm:t>
        <a:bodyPr/>
        <a:lstStyle/>
        <a:p>
          <a:endParaRPr lang="en-US"/>
        </a:p>
      </dgm:t>
    </dgm:pt>
    <dgm:pt modelId="{A3341FB9-F553-45B5-83C9-750F9539DBAD}" type="sibTrans" cxnId="{D402F9CC-3A64-4707-A84B-3ADF5A2F52DB}">
      <dgm:prSet/>
      <dgm:spPr/>
      <dgm:t>
        <a:bodyPr/>
        <a:lstStyle/>
        <a:p>
          <a:endParaRPr lang="en-US"/>
        </a:p>
      </dgm:t>
    </dgm:pt>
    <dgm:pt modelId="{C83C78C6-BCAE-4B7D-AAB2-4E2B3DEFF2C0}">
      <dgm:prSet/>
      <dgm:spPr/>
      <dgm:t>
        <a:bodyPr/>
        <a:lstStyle/>
        <a:p>
          <a:r>
            <a:rPr lang="en-US" dirty="0"/>
            <a:t>Classification Report</a:t>
          </a:r>
        </a:p>
      </dgm:t>
    </dgm:pt>
    <dgm:pt modelId="{6F9BA01E-56BA-4F26-8E41-FE5310E95D29}" type="parTrans" cxnId="{728163AF-8106-4537-ADA2-7B0AB9E2FCA8}">
      <dgm:prSet/>
      <dgm:spPr/>
      <dgm:t>
        <a:bodyPr/>
        <a:lstStyle/>
        <a:p>
          <a:endParaRPr lang="en-US"/>
        </a:p>
      </dgm:t>
    </dgm:pt>
    <dgm:pt modelId="{709CBB66-4B88-4A98-A84E-C4309899E6C3}" type="sibTrans" cxnId="{728163AF-8106-4537-ADA2-7B0AB9E2FCA8}">
      <dgm:prSet/>
      <dgm:spPr/>
      <dgm:t>
        <a:bodyPr/>
        <a:lstStyle/>
        <a:p>
          <a:endParaRPr lang="en-US"/>
        </a:p>
      </dgm:t>
    </dgm:pt>
    <dgm:pt modelId="{EB3E17CF-01F3-4718-8108-D3F5C6579AAC}">
      <dgm:prSet/>
      <dgm:spPr/>
      <dgm:t>
        <a:bodyPr/>
        <a:lstStyle/>
        <a:p>
          <a:r>
            <a:rPr lang="en-US" dirty="0"/>
            <a:t>Recommendations</a:t>
          </a:r>
        </a:p>
      </dgm:t>
    </dgm:pt>
    <dgm:pt modelId="{78976B00-52CA-4C5E-8FD6-E7BAD53396C2}" type="parTrans" cxnId="{124B34E7-7B07-4D7A-8BA4-73CE4F38F3DD}">
      <dgm:prSet/>
      <dgm:spPr/>
      <dgm:t>
        <a:bodyPr/>
        <a:lstStyle/>
        <a:p>
          <a:endParaRPr lang="en-US"/>
        </a:p>
      </dgm:t>
    </dgm:pt>
    <dgm:pt modelId="{14E1DF52-67B5-4594-A831-E2A4A74B624F}" type="sibTrans" cxnId="{124B34E7-7B07-4D7A-8BA4-73CE4F38F3DD}">
      <dgm:prSet/>
      <dgm:spPr/>
      <dgm:t>
        <a:bodyPr/>
        <a:lstStyle/>
        <a:p>
          <a:endParaRPr lang="en-US"/>
        </a:p>
      </dgm:t>
    </dgm:pt>
    <dgm:pt modelId="{5C850B80-4B5B-4430-8A8E-EB57C5FB37FF}">
      <dgm:prSet/>
      <dgm:spPr/>
      <dgm:t>
        <a:bodyPr/>
        <a:lstStyle/>
        <a:p>
          <a:r>
            <a:rPr lang="en-US"/>
            <a:t>References</a:t>
          </a:r>
        </a:p>
      </dgm:t>
    </dgm:pt>
    <dgm:pt modelId="{1B808103-FE4C-4CBD-BA5A-DED837A2CE76}" type="parTrans" cxnId="{1C4ED72F-9ADA-4B85-B8EF-6CD80E0009AC}">
      <dgm:prSet/>
      <dgm:spPr/>
      <dgm:t>
        <a:bodyPr/>
        <a:lstStyle/>
        <a:p>
          <a:endParaRPr lang="en-US"/>
        </a:p>
      </dgm:t>
    </dgm:pt>
    <dgm:pt modelId="{900A2D4C-08AE-45E2-931F-F25F7CAF3937}" type="sibTrans" cxnId="{1C4ED72F-9ADA-4B85-B8EF-6CD80E0009AC}">
      <dgm:prSet/>
      <dgm:spPr/>
      <dgm:t>
        <a:bodyPr/>
        <a:lstStyle/>
        <a:p>
          <a:endParaRPr lang="en-US"/>
        </a:p>
      </dgm:t>
    </dgm:pt>
    <dgm:pt modelId="{546C80F1-1092-4BD5-B3FD-7071786EFC9B}">
      <dgm:prSet/>
      <dgm:spPr/>
      <dgm:t>
        <a:bodyPr/>
        <a:lstStyle/>
        <a:p>
          <a:r>
            <a:rPr lang="en-US" dirty="0"/>
            <a:t>Possible Issues</a:t>
          </a:r>
        </a:p>
      </dgm:t>
    </dgm:pt>
    <dgm:pt modelId="{8CF24ECA-96FB-437C-9867-1EDF0BE5C3A7}" type="parTrans" cxnId="{3D4E6CCD-037B-4135-9FE9-90BA2A809B5F}">
      <dgm:prSet/>
      <dgm:spPr/>
      <dgm:t>
        <a:bodyPr/>
        <a:lstStyle/>
        <a:p>
          <a:endParaRPr lang="en-US"/>
        </a:p>
      </dgm:t>
    </dgm:pt>
    <dgm:pt modelId="{7ED7CF6A-DCEA-4CBE-8AEC-59155B815D65}" type="sibTrans" cxnId="{3D4E6CCD-037B-4135-9FE9-90BA2A809B5F}">
      <dgm:prSet/>
      <dgm:spPr/>
      <dgm:t>
        <a:bodyPr/>
        <a:lstStyle/>
        <a:p>
          <a:endParaRPr lang="en-US"/>
        </a:p>
      </dgm:t>
    </dgm:pt>
    <dgm:pt modelId="{73AEAE25-CAC6-4EE2-BDF4-32325BFA251C}">
      <dgm:prSet/>
      <dgm:spPr/>
      <dgm:t>
        <a:bodyPr/>
        <a:lstStyle/>
        <a:p>
          <a:r>
            <a:rPr lang="en-US" dirty="0" err="1"/>
            <a:t>XGBoost</a:t>
          </a:r>
          <a:r>
            <a:rPr lang="en-US" dirty="0"/>
            <a:t> Tree </a:t>
          </a:r>
        </a:p>
      </dgm:t>
    </dgm:pt>
    <dgm:pt modelId="{7E34ACB4-88D4-457B-95E4-E35948DC7A16}" type="parTrans" cxnId="{BEDB6B74-021A-4270-A947-EF508D98B9E0}">
      <dgm:prSet/>
      <dgm:spPr/>
      <dgm:t>
        <a:bodyPr/>
        <a:lstStyle/>
        <a:p>
          <a:endParaRPr lang="en-US"/>
        </a:p>
      </dgm:t>
    </dgm:pt>
    <dgm:pt modelId="{A00FD995-0B2C-495B-8D65-33294474305A}" type="sibTrans" cxnId="{BEDB6B74-021A-4270-A947-EF508D98B9E0}">
      <dgm:prSet/>
      <dgm:spPr/>
      <dgm:t>
        <a:bodyPr/>
        <a:lstStyle/>
        <a:p>
          <a:endParaRPr lang="en-US"/>
        </a:p>
      </dgm:t>
    </dgm:pt>
    <dgm:pt modelId="{69CA581C-58A9-40D6-875F-767A8EAA71CD}">
      <dgm:prSet/>
      <dgm:spPr/>
      <dgm:t>
        <a:bodyPr/>
        <a:lstStyle/>
        <a:p>
          <a:r>
            <a:rPr lang="en-US" dirty="0"/>
            <a:t>Lessons Learned</a:t>
          </a:r>
        </a:p>
      </dgm:t>
    </dgm:pt>
    <dgm:pt modelId="{7493A6C4-1928-4A75-B0AC-EE3C19B85824}" type="parTrans" cxnId="{7798B8C1-6923-4FC9-A60D-F746EC6CEB0E}">
      <dgm:prSet/>
      <dgm:spPr/>
      <dgm:t>
        <a:bodyPr/>
        <a:lstStyle/>
        <a:p>
          <a:endParaRPr lang="en-US"/>
        </a:p>
      </dgm:t>
    </dgm:pt>
    <dgm:pt modelId="{83016DCE-910A-445F-A716-779E53A47C47}" type="sibTrans" cxnId="{7798B8C1-6923-4FC9-A60D-F746EC6CEB0E}">
      <dgm:prSet/>
      <dgm:spPr/>
      <dgm:t>
        <a:bodyPr/>
        <a:lstStyle/>
        <a:p>
          <a:endParaRPr lang="en-US"/>
        </a:p>
      </dgm:t>
    </dgm:pt>
    <dgm:pt modelId="{BEA16F53-BBEA-45BE-8E4D-9985F1AD0B81}">
      <dgm:prSet/>
      <dgm:spPr/>
      <dgm:t>
        <a:bodyPr/>
        <a:lstStyle/>
        <a:p>
          <a:r>
            <a:rPr lang="en-US" dirty="0"/>
            <a:t>ROC-AUC</a:t>
          </a:r>
        </a:p>
      </dgm:t>
    </dgm:pt>
    <dgm:pt modelId="{69EDA15E-0BEE-445B-8CD1-2D5F092B2D63}" type="parTrans" cxnId="{5BEE83FD-4C75-4D77-8C6C-0F2BF40B1390}">
      <dgm:prSet/>
      <dgm:spPr/>
      <dgm:t>
        <a:bodyPr/>
        <a:lstStyle/>
        <a:p>
          <a:endParaRPr lang="en-US"/>
        </a:p>
      </dgm:t>
    </dgm:pt>
    <dgm:pt modelId="{775009E3-FBD6-4B3B-A7CA-8B957C24C6EC}" type="sibTrans" cxnId="{5BEE83FD-4C75-4D77-8C6C-0F2BF40B1390}">
      <dgm:prSet/>
      <dgm:spPr/>
      <dgm:t>
        <a:bodyPr/>
        <a:lstStyle/>
        <a:p>
          <a:endParaRPr lang="en-US"/>
        </a:p>
      </dgm:t>
    </dgm:pt>
    <dgm:pt modelId="{E705F80D-515D-492B-AA5C-9D8E29F6ACAB}">
      <dgm:prSet/>
      <dgm:spPr/>
      <dgm:t>
        <a:bodyPr/>
        <a:lstStyle/>
        <a:p>
          <a:r>
            <a:rPr lang="en-US" dirty="0"/>
            <a:t>LIME Explainer</a:t>
          </a:r>
        </a:p>
      </dgm:t>
    </dgm:pt>
    <dgm:pt modelId="{3492D192-FDCD-48D9-A937-E8E37AFA9AA0}" type="parTrans" cxnId="{167B8BF0-061D-4D3F-BF74-A68BCC504AA0}">
      <dgm:prSet/>
      <dgm:spPr/>
      <dgm:t>
        <a:bodyPr/>
        <a:lstStyle/>
        <a:p>
          <a:endParaRPr lang="en-US"/>
        </a:p>
      </dgm:t>
    </dgm:pt>
    <dgm:pt modelId="{42F1A92E-6F21-416A-A56A-A230D6B70637}" type="sibTrans" cxnId="{167B8BF0-061D-4D3F-BF74-A68BCC504AA0}">
      <dgm:prSet/>
      <dgm:spPr/>
      <dgm:t>
        <a:bodyPr/>
        <a:lstStyle/>
        <a:p>
          <a:endParaRPr lang="en-US"/>
        </a:p>
      </dgm:t>
    </dgm:pt>
    <dgm:pt modelId="{FDE33B53-D656-4E86-8F9D-B2644BE9FF8D}" type="pres">
      <dgm:prSet presAssocID="{07FD7275-76B7-4397-B48E-C9E70241C3A9}" presName="Name0" presStyleCnt="0">
        <dgm:presLayoutVars>
          <dgm:dir/>
          <dgm:resizeHandles val="exact"/>
        </dgm:presLayoutVars>
      </dgm:prSet>
      <dgm:spPr/>
    </dgm:pt>
    <dgm:pt modelId="{00BEC0E4-BAFA-4D10-ADC7-D5B80BD812BA}" type="pres">
      <dgm:prSet presAssocID="{F2AFE21A-7DAA-4847-ACFC-998A1EE87224}" presName="node" presStyleLbl="node1" presStyleIdx="0" presStyleCnt="8">
        <dgm:presLayoutVars>
          <dgm:bulletEnabled val="1"/>
        </dgm:presLayoutVars>
      </dgm:prSet>
      <dgm:spPr/>
    </dgm:pt>
    <dgm:pt modelId="{736DF2F3-9984-4B1F-8B2E-8A882C3CF152}" type="pres">
      <dgm:prSet presAssocID="{4C996DD5-13C5-48F2-B9CD-47AB2F546D2E}" presName="sibTrans" presStyleLbl="sibTrans1D1" presStyleIdx="0" presStyleCnt="7"/>
      <dgm:spPr/>
    </dgm:pt>
    <dgm:pt modelId="{F58A4828-FEA1-468E-9F11-3C5B66A4242D}" type="pres">
      <dgm:prSet presAssocID="{4C996DD5-13C5-48F2-B9CD-47AB2F546D2E}" presName="connectorText" presStyleLbl="sibTrans1D1" presStyleIdx="0" presStyleCnt="7"/>
      <dgm:spPr/>
    </dgm:pt>
    <dgm:pt modelId="{D025DBA5-E2D9-4E08-A5C6-B08CE416F592}" type="pres">
      <dgm:prSet presAssocID="{37A59A33-80DD-438D-B9C1-F6EEE44DE955}" presName="node" presStyleLbl="node1" presStyleIdx="1" presStyleCnt="8">
        <dgm:presLayoutVars>
          <dgm:bulletEnabled val="1"/>
        </dgm:presLayoutVars>
      </dgm:prSet>
      <dgm:spPr/>
    </dgm:pt>
    <dgm:pt modelId="{A41411CF-EA49-44CB-B635-FBCF841DE5E6}" type="pres">
      <dgm:prSet presAssocID="{2AA9226E-F1E2-4ACA-B927-EDBC1D10B3E0}" presName="sibTrans" presStyleLbl="sibTrans1D1" presStyleIdx="1" presStyleCnt="7"/>
      <dgm:spPr/>
    </dgm:pt>
    <dgm:pt modelId="{1E9A06E4-57F0-469D-BBE8-B6597B943251}" type="pres">
      <dgm:prSet presAssocID="{2AA9226E-F1E2-4ACA-B927-EDBC1D10B3E0}" presName="connectorText" presStyleLbl="sibTrans1D1" presStyleIdx="1" presStyleCnt="7"/>
      <dgm:spPr/>
    </dgm:pt>
    <dgm:pt modelId="{24837818-1B58-481C-A818-950DFC0385AE}" type="pres">
      <dgm:prSet presAssocID="{61997113-2B73-4FBF-B18E-74509923B872}" presName="node" presStyleLbl="node1" presStyleIdx="2" presStyleCnt="8">
        <dgm:presLayoutVars>
          <dgm:bulletEnabled val="1"/>
        </dgm:presLayoutVars>
      </dgm:prSet>
      <dgm:spPr/>
    </dgm:pt>
    <dgm:pt modelId="{1D5EF851-7DD0-429E-AFF9-0FE7B9F79CEE}" type="pres">
      <dgm:prSet presAssocID="{1BCD12EB-A6BC-4C39-A1DC-2724F02E718D}" presName="sibTrans" presStyleLbl="sibTrans1D1" presStyleIdx="2" presStyleCnt="7"/>
      <dgm:spPr/>
    </dgm:pt>
    <dgm:pt modelId="{1C2CEA6C-6B78-4F92-A1C0-1FA3B2422898}" type="pres">
      <dgm:prSet presAssocID="{1BCD12EB-A6BC-4C39-A1DC-2724F02E718D}" presName="connectorText" presStyleLbl="sibTrans1D1" presStyleIdx="2" presStyleCnt="7"/>
      <dgm:spPr/>
    </dgm:pt>
    <dgm:pt modelId="{17A4FCC4-B59B-44C5-B9F9-BB3BAF98F8C8}" type="pres">
      <dgm:prSet presAssocID="{A0C9EE81-CDE0-4F02-AE0A-17A9A454023A}" presName="node" presStyleLbl="node1" presStyleIdx="3" presStyleCnt="8">
        <dgm:presLayoutVars>
          <dgm:bulletEnabled val="1"/>
        </dgm:presLayoutVars>
      </dgm:prSet>
      <dgm:spPr/>
    </dgm:pt>
    <dgm:pt modelId="{FA7721D0-78CD-4ED7-BCBE-427177ECA0B2}" type="pres">
      <dgm:prSet presAssocID="{492AD882-B5F1-4B7E-BFB5-3A717B987AEC}" presName="sibTrans" presStyleLbl="sibTrans1D1" presStyleIdx="3" presStyleCnt="7"/>
      <dgm:spPr/>
    </dgm:pt>
    <dgm:pt modelId="{774E2F0C-2DC4-4561-82C2-7EBBCD1AE693}" type="pres">
      <dgm:prSet presAssocID="{492AD882-B5F1-4B7E-BFB5-3A717B987AEC}" presName="connectorText" presStyleLbl="sibTrans1D1" presStyleIdx="3" presStyleCnt="7"/>
      <dgm:spPr/>
    </dgm:pt>
    <dgm:pt modelId="{4E215F1E-8B35-406A-A283-B1569F088113}" type="pres">
      <dgm:prSet presAssocID="{16E98D9F-6A6F-40CD-ADB5-8C2C093136A3}" presName="node" presStyleLbl="node1" presStyleIdx="4" presStyleCnt="8">
        <dgm:presLayoutVars>
          <dgm:bulletEnabled val="1"/>
        </dgm:presLayoutVars>
      </dgm:prSet>
      <dgm:spPr/>
    </dgm:pt>
    <dgm:pt modelId="{06616151-1BCE-426A-93A2-9E954EBCA35B}" type="pres">
      <dgm:prSet presAssocID="{4E77CF3E-AD47-44A3-AC87-898DF4E4479E}" presName="sibTrans" presStyleLbl="sibTrans1D1" presStyleIdx="4" presStyleCnt="7"/>
      <dgm:spPr/>
    </dgm:pt>
    <dgm:pt modelId="{3EF9C272-DBDF-46AE-AEB7-6628B0FBAEF2}" type="pres">
      <dgm:prSet presAssocID="{4E77CF3E-AD47-44A3-AC87-898DF4E4479E}" presName="connectorText" presStyleLbl="sibTrans1D1" presStyleIdx="4" presStyleCnt="7"/>
      <dgm:spPr/>
    </dgm:pt>
    <dgm:pt modelId="{DF0BF2D0-EAC1-4DFC-809B-1A22A65A3202}" type="pres">
      <dgm:prSet presAssocID="{EB3E17CF-01F3-4718-8108-D3F5C6579AAC}" presName="node" presStyleLbl="node1" presStyleIdx="5" presStyleCnt="8">
        <dgm:presLayoutVars>
          <dgm:bulletEnabled val="1"/>
        </dgm:presLayoutVars>
      </dgm:prSet>
      <dgm:spPr/>
    </dgm:pt>
    <dgm:pt modelId="{3C333344-0ADD-4E19-8591-5104F30A928F}" type="pres">
      <dgm:prSet presAssocID="{14E1DF52-67B5-4594-A831-E2A4A74B624F}" presName="sibTrans" presStyleLbl="sibTrans1D1" presStyleIdx="5" presStyleCnt="7"/>
      <dgm:spPr/>
    </dgm:pt>
    <dgm:pt modelId="{61D648FC-5F38-4039-A1D6-B58FC9EF315C}" type="pres">
      <dgm:prSet presAssocID="{14E1DF52-67B5-4594-A831-E2A4A74B624F}" presName="connectorText" presStyleLbl="sibTrans1D1" presStyleIdx="5" presStyleCnt="7"/>
      <dgm:spPr/>
    </dgm:pt>
    <dgm:pt modelId="{8DB2B7F4-B68A-4DCF-8838-1173F5C64894}" type="pres">
      <dgm:prSet presAssocID="{69CA581C-58A9-40D6-875F-767A8EAA71CD}" presName="node" presStyleLbl="node1" presStyleIdx="6" presStyleCnt="8">
        <dgm:presLayoutVars>
          <dgm:bulletEnabled val="1"/>
        </dgm:presLayoutVars>
      </dgm:prSet>
      <dgm:spPr/>
    </dgm:pt>
    <dgm:pt modelId="{4200F6EA-99FA-44C5-8D7D-73560B5E66D7}" type="pres">
      <dgm:prSet presAssocID="{83016DCE-910A-445F-A716-779E53A47C47}" presName="sibTrans" presStyleLbl="sibTrans1D1" presStyleIdx="6" presStyleCnt="7"/>
      <dgm:spPr/>
    </dgm:pt>
    <dgm:pt modelId="{9078B59E-217A-4C71-8A16-7C27602F0767}" type="pres">
      <dgm:prSet presAssocID="{83016DCE-910A-445F-A716-779E53A47C47}" presName="connectorText" presStyleLbl="sibTrans1D1" presStyleIdx="6" presStyleCnt="7"/>
      <dgm:spPr/>
    </dgm:pt>
    <dgm:pt modelId="{98C3DEF0-394C-4D53-9C06-2231051B1E47}" type="pres">
      <dgm:prSet presAssocID="{5C850B80-4B5B-4430-8A8E-EB57C5FB37FF}" presName="node" presStyleLbl="node1" presStyleIdx="7" presStyleCnt="8">
        <dgm:presLayoutVars>
          <dgm:bulletEnabled val="1"/>
        </dgm:presLayoutVars>
      </dgm:prSet>
      <dgm:spPr/>
    </dgm:pt>
  </dgm:ptLst>
  <dgm:cxnLst>
    <dgm:cxn modelId="{4655C201-CC9E-4414-8CBA-207541D51EA4}" type="presOf" srcId="{14E1DF52-67B5-4594-A831-E2A4A74B624F}" destId="{3C333344-0ADD-4E19-8591-5104F30A928F}" srcOrd="0" destOrd="0" presId="urn:microsoft.com/office/officeart/2016/7/layout/RepeatingBendingProcessNew"/>
    <dgm:cxn modelId="{DA985208-3AB8-433E-9435-5653C0476496}" srcId="{07FD7275-76B7-4397-B48E-C9E70241C3A9}" destId="{F2AFE21A-7DAA-4847-ACFC-998A1EE87224}" srcOrd="0" destOrd="0" parTransId="{89950189-FE10-4E52-99C2-9294A99B5249}" sibTransId="{4C996DD5-13C5-48F2-B9CD-47AB2F546D2E}"/>
    <dgm:cxn modelId="{213FDF18-5161-4430-9CD2-44F52968B2CA}" type="presOf" srcId="{14E1DF52-67B5-4594-A831-E2A4A74B624F}" destId="{61D648FC-5F38-4039-A1D6-B58FC9EF315C}" srcOrd="1" destOrd="0" presId="urn:microsoft.com/office/officeart/2016/7/layout/RepeatingBendingProcessNew"/>
    <dgm:cxn modelId="{37E84919-1B18-4ACC-98D9-9D24DE84D33E}" type="presOf" srcId="{2AA9226E-F1E2-4ACA-B927-EDBC1D10B3E0}" destId="{A41411CF-EA49-44CB-B635-FBCF841DE5E6}" srcOrd="0" destOrd="0" presId="urn:microsoft.com/office/officeart/2016/7/layout/RepeatingBendingProcessNew"/>
    <dgm:cxn modelId="{0A184E24-4650-4001-9EF1-C602D9BB1116}" type="presOf" srcId="{EB3E17CF-01F3-4718-8108-D3F5C6579AAC}" destId="{DF0BF2D0-EAC1-4DFC-809B-1A22A65A3202}" srcOrd="0" destOrd="0" presId="urn:microsoft.com/office/officeart/2016/7/layout/RepeatingBendingProcessNew"/>
    <dgm:cxn modelId="{8CB77225-47D6-4238-BB56-085D673DE3B5}" type="presOf" srcId="{F720205C-1D1F-4308-B4B1-851FC6FC374F}" destId="{4E215F1E-8B35-406A-A283-B1569F088113}" srcOrd="0" destOrd="1" presId="urn:microsoft.com/office/officeart/2016/7/layout/RepeatingBendingProcessNew"/>
    <dgm:cxn modelId="{A087AA2A-1833-498F-A39C-57B742A00DFF}" type="presOf" srcId="{68ECE0BC-CD67-4AD3-86EC-96EA9A68896A}" destId="{17A4FCC4-B59B-44C5-B9F9-BB3BAF98F8C8}" srcOrd="0" destOrd="1" presId="urn:microsoft.com/office/officeart/2016/7/layout/RepeatingBendingProcessNew"/>
    <dgm:cxn modelId="{1C4ED72F-9ADA-4B85-B8EF-6CD80E0009AC}" srcId="{07FD7275-76B7-4397-B48E-C9E70241C3A9}" destId="{5C850B80-4B5B-4430-8A8E-EB57C5FB37FF}" srcOrd="7" destOrd="0" parTransId="{1B808103-FE4C-4CBD-BA5A-DED837A2CE76}" sibTransId="{900A2D4C-08AE-45E2-931F-F25F7CAF3937}"/>
    <dgm:cxn modelId="{9C439F31-041E-4E34-926F-976271ACAB71}" srcId="{A0C9EE81-CDE0-4F02-AE0A-17A9A454023A}" destId="{9B4312E6-0D36-492D-B3F7-2969E4FF7A7E}" srcOrd="2" destOrd="0" parTransId="{2D525986-669C-4CA9-923C-620AA5ED56A7}" sibTransId="{E4B2E9A6-B4F0-435E-BFAA-10FF3D4D19A1}"/>
    <dgm:cxn modelId="{C032935B-9363-4B46-91AB-C2E1D5F50705}" type="presOf" srcId="{4E77CF3E-AD47-44A3-AC87-898DF4E4479E}" destId="{3EF9C272-DBDF-46AE-AEB7-6628B0FBAEF2}" srcOrd="1" destOrd="0" presId="urn:microsoft.com/office/officeart/2016/7/layout/RepeatingBendingProcessNew"/>
    <dgm:cxn modelId="{448BEA63-5CBB-4F0E-8D61-4F9800D070CF}" type="presOf" srcId="{4E77CF3E-AD47-44A3-AC87-898DF4E4479E}" destId="{06616151-1BCE-426A-93A2-9E954EBCA35B}" srcOrd="0" destOrd="0" presId="urn:microsoft.com/office/officeart/2016/7/layout/RepeatingBendingProcessNew"/>
    <dgm:cxn modelId="{DC894B64-6623-42D7-BEDB-DB4602B565EA}" srcId="{61997113-2B73-4FBF-B18E-74509923B872}" destId="{5F0D3718-DB71-41BD-9F8A-127EBF6B83EB}" srcOrd="0" destOrd="0" parTransId="{11FF55F6-4A81-48E6-8C43-7F88CAAD1445}" sibTransId="{67CFF83D-25CF-4DD2-9628-CCB99EF2D3A3}"/>
    <dgm:cxn modelId="{94730267-8104-4F0F-93F3-C6ABF537182B}" type="presOf" srcId="{16E98D9F-6A6F-40CD-ADB5-8C2C093136A3}" destId="{4E215F1E-8B35-406A-A283-B1569F088113}" srcOrd="0" destOrd="0" presId="urn:microsoft.com/office/officeart/2016/7/layout/RepeatingBendingProcessNew"/>
    <dgm:cxn modelId="{DD0A4F67-D1D2-4E41-A735-9B8DA864F3B1}" type="presOf" srcId="{1BCD12EB-A6BC-4C39-A1DC-2724F02E718D}" destId="{1C2CEA6C-6B78-4F92-A1C0-1FA3B2422898}" srcOrd="1" destOrd="0" presId="urn:microsoft.com/office/officeart/2016/7/layout/RepeatingBendingProcessNew"/>
    <dgm:cxn modelId="{05C87948-1533-44FD-B451-96D0A42F9AA1}" type="presOf" srcId="{07FD7275-76B7-4397-B48E-C9E70241C3A9}" destId="{FDE33B53-D656-4E86-8F9D-B2644BE9FF8D}" srcOrd="0" destOrd="0" presId="urn:microsoft.com/office/officeart/2016/7/layout/RepeatingBendingProcessNew"/>
    <dgm:cxn modelId="{F3D7D36C-C6DF-4A5E-B34E-169BDE47444D}" type="presOf" srcId="{69CA581C-58A9-40D6-875F-767A8EAA71CD}" destId="{8DB2B7F4-B68A-4DCF-8838-1173F5C64894}" srcOrd="0" destOrd="0" presId="urn:microsoft.com/office/officeart/2016/7/layout/RepeatingBendingProcessNew"/>
    <dgm:cxn modelId="{C7B65B51-C4D0-4177-87B3-50EBD98A9808}" type="presOf" srcId="{A0C9EE81-CDE0-4F02-AE0A-17A9A454023A}" destId="{17A4FCC4-B59B-44C5-B9F9-BB3BAF98F8C8}" srcOrd="0" destOrd="0" presId="urn:microsoft.com/office/officeart/2016/7/layout/RepeatingBendingProcessNew"/>
    <dgm:cxn modelId="{A2726151-7936-4B83-956E-557139244C3A}" srcId="{37A59A33-80DD-438D-B9C1-F6EEE44DE955}" destId="{5E8DE62E-88D3-448B-AC15-589807425AE9}" srcOrd="1" destOrd="0" parTransId="{A98672E8-85AB-4F2D-98A2-977C64520EA1}" sibTransId="{8E643F7E-DDA6-44A0-B33E-662860052237}"/>
    <dgm:cxn modelId="{15239C72-246F-4E58-B458-1D6C3D86819D}" srcId="{F2AFE21A-7DAA-4847-ACFC-998A1EE87224}" destId="{B135F7D8-32FA-451C-856D-AF1169248878}" srcOrd="0" destOrd="0" parTransId="{47C95AA4-863E-4D3D-8509-2E64F1D365E7}" sibTransId="{A217103E-7FAD-4CD2-890C-C5DF96E7E774}"/>
    <dgm:cxn modelId="{0CA5FB73-EC08-4B2D-BD3B-6FAAACC2A0B9}" srcId="{07FD7275-76B7-4397-B48E-C9E70241C3A9}" destId="{37A59A33-80DD-438D-B9C1-F6EEE44DE955}" srcOrd="1" destOrd="0" parTransId="{334BA18D-E0BA-402A-99D7-20004A11534D}" sibTransId="{2AA9226E-F1E2-4ACA-B927-EDBC1D10B3E0}"/>
    <dgm:cxn modelId="{BEDB6B74-021A-4270-A947-EF508D98B9E0}" srcId="{16E98D9F-6A6F-40CD-ADB5-8C2C093136A3}" destId="{73AEAE25-CAC6-4EE2-BDF4-32325BFA251C}" srcOrd="4" destOrd="0" parTransId="{7E34ACB4-88D4-457B-95E4-E35948DC7A16}" sibTransId="{A00FD995-0B2C-495B-8D65-33294474305A}"/>
    <dgm:cxn modelId="{2A21B674-47ED-4A2C-ACF4-37504C888599}" type="presOf" srcId="{B135F7D8-32FA-451C-856D-AF1169248878}" destId="{00BEC0E4-BAFA-4D10-ADC7-D5B80BD812BA}" srcOrd="0" destOrd="1" presId="urn:microsoft.com/office/officeart/2016/7/layout/RepeatingBendingProcessNew"/>
    <dgm:cxn modelId="{696D8D56-E1C2-45D8-9492-C477CE677A90}" srcId="{07FD7275-76B7-4397-B48E-C9E70241C3A9}" destId="{A0C9EE81-CDE0-4F02-AE0A-17A9A454023A}" srcOrd="3" destOrd="0" parTransId="{6BF373ED-BF3A-47D4-9B8E-CC802E74D0DF}" sibTransId="{492AD882-B5F1-4B7E-BFB5-3A717B987AEC}"/>
    <dgm:cxn modelId="{80F36F81-9678-4ABC-94A3-898964CCD66F}" type="presOf" srcId="{4C996DD5-13C5-48F2-B9CD-47AB2F546D2E}" destId="{F58A4828-FEA1-468E-9F11-3C5B66A4242D}" srcOrd="1" destOrd="0" presId="urn:microsoft.com/office/officeart/2016/7/layout/RepeatingBendingProcessNew"/>
    <dgm:cxn modelId="{4695BE85-5E83-4C34-BD49-48672B8ED98F}" srcId="{F2AFE21A-7DAA-4847-ACFC-998A1EE87224}" destId="{F0BA1113-1482-4CA4-BFA0-E0882E4A423E}" srcOrd="1" destOrd="0" parTransId="{BB400A7F-CA0F-4DA4-9C9E-832AE5134BEE}" sibTransId="{2C112372-9543-4FF4-8C31-226BC365D79A}"/>
    <dgm:cxn modelId="{5D8F4B8C-8F5A-4B13-A218-8E1107E9620A}" type="presOf" srcId="{1BCD12EB-A6BC-4C39-A1DC-2724F02E718D}" destId="{1D5EF851-7DD0-429E-AFF9-0FE7B9F79CEE}" srcOrd="0" destOrd="0" presId="urn:microsoft.com/office/officeart/2016/7/layout/RepeatingBendingProcessNew"/>
    <dgm:cxn modelId="{3B71BE96-306E-427D-A5E2-BA35D4AFB2CC}" type="presOf" srcId="{5C850B80-4B5B-4430-8A8E-EB57C5FB37FF}" destId="{98C3DEF0-394C-4D53-9C06-2231051B1E47}" srcOrd="0" destOrd="0" presId="urn:microsoft.com/office/officeart/2016/7/layout/RepeatingBendingProcessNew"/>
    <dgm:cxn modelId="{2B34CC97-2121-4BD5-ACA1-7E2656B936DC}" type="presOf" srcId="{4C996DD5-13C5-48F2-B9CD-47AB2F546D2E}" destId="{736DF2F3-9984-4B1F-8B2E-8A882C3CF152}" srcOrd="0" destOrd="0" presId="urn:microsoft.com/office/officeart/2016/7/layout/RepeatingBendingProcessNew"/>
    <dgm:cxn modelId="{3FD98B9B-5D96-427B-83DC-DC5B99436363}" type="presOf" srcId="{BEA16F53-BBEA-45BE-8E4D-9985F1AD0B81}" destId="{4E215F1E-8B35-406A-A283-B1569F088113}" srcOrd="0" destOrd="3" presId="urn:microsoft.com/office/officeart/2016/7/layout/RepeatingBendingProcessNew"/>
    <dgm:cxn modelId="{9D23DAA1-9566-4D97-8AA5-CB2ABE2ADA47}" type="presOf" srcId="{E705F80D-515D-492B-AA5C-9D8E29F6ACAB}" destId="{4E215F1E-8B35-406A-A283-B1569F088113}" srcOrd="0" destOrd="4" presId="urn:microsoft.com/office/officeart/2016/7/layout/RepeatingBendingProcessNew"/>
    <dgm:cxn modelId="{15BAF6A1-82CA-4EA2-B2C1-F2891D614C16}" type="presOf" srcId="{37A59A33-80DD-438D-B9C1-F6EEE44DE955}" destId="{D025DBA5-E2D9-4E08-A5C6-B08CE416F592}" srcOrd="0" destOrd="0" presId="urn:microsoft.com/office/officeart/2016/7/layout/RepeatingBendingProcessNew"/>
    <dgm:cxn modelId="{40B73EA2-322E-4446-8A8F-F37EB88806A9}" type="presOf" srcId="{492AD882-B5F1-4B7E-BFB5-3A717B987AEC}" destId="{774E2F0C-2DC4-4561-82C2-7EBBCD1AE693}" srcOrd="1" destOrd="0" presId="urn:microsoft.com/office/officeart/2016/7/layout/RepeatingBendingProcessNew"/>
    <dgm:cxn modelId="{C68764A2-9ABB-4D8F-9259-95B15BB19953}" type="presOf" srcId="{F0BA1113-1482-4CA4-BFA0-E0882E4A423E}" destId="{00BEC0E4-BAFA-4D10-ADC7-D5B80BD812BA}" srcOrd="0" destOrd="2" presId="urn:microsoft.com/office/officeart/2016/7/layout/RepeatingBendingProcessNew"/>
    <dgm:cxn modelId="{08BE33A3-9643-4814-AB16-C42F8211AD5B}" type="presOf" srcId="{5E8DE62E-88D3-448B-AC15-589807425AE9}" destId="{D025DBA5-E2D9-4E08-A5C6-B08CE416F592}" srcOrd="0" destOrd="2" presId="urn:microsoft.com/office/officeart/2016/7/layout/RepeatingBendingProcessNew"/>
    <dgm:cxn modelId="{728163AF-8106-4537-ADA2-7B0AB9E2FCA8}" srcId="{16E98D9F-6A6F-40CD-ADB5-8C2C093136A3}" destId="{C83C78C6-BCAE-4B7D-AAB2-4E2B3DEFF2C0}" srcOrd="1" destOrd="0" parTransId="{6F9BA01E-56BA-4F26-8E41-FE5310E95D29}" sibTransId="{709CBB66-4B88-4A98-A84E-C4309899E6C3}"/>
    <dgm:cxn modelId="{66B12FB0-FD67-4A88-832C-9B7D463CBB72}" type="presOf" srcId="{9185035E-D15F-462C-80EA-0EE6FE146149}" destId="{17A4FCC4-B59B-44C5-B9F9-BB3BAF98F8C8}" srcOrd="0" destOrd="2" presId="urn:microsoft.com/office/officeart/2016/7/layout/RepeatingBendingProcessNew"/>
    <dgm:cxn modelId="{06A329B7-BBC5-4821-BCEA-177A180D629E}" type="presOf" srcId="{5F0D3718-DB71-41BD-9F8A-127EBF6B83EB}" destId="{24837818-1B58-481C-A818-950DFC0385AE}" srcOrd="0" destOrd="1" presId="urn:microsoft.com/office/officeart/2016/7/layout/RepeatingBendingProcessNew"/>
    <dgm:cxn modelId="{C00AD7B8-016C-4A97-AA5E-F19A36DFAFBD}" srcId="{07FD7275-76B7-4397-B48E-C9E70241C3A9}" destId="{61997113-2B73-4FBF-B18E-74509923B872}" srcOrd="2" destOrd="0" parTransId="{F5F6C4CB-20AD-4850-B223-8C447B025CD0}" sibTransId="{1BCD12EB-A6BC-4C39-A1DC-2724F02E718D}"/>
    <dgm:cxn modelId="{3984F4B9-9A80-4F2F-B8CD-D785ABD994CB}" srcId="{07FD7275-76B7-4397-B48E-C9E70241C3A9}" destId="{16E98D9F-6A6F-40CD-ADB5-8C2C093136A3}" srcOrd="4" destOrd="0" parTransId="{870B98A1-0683-41C3-B075-8D5489B77244}" sibTransId="{4E77CF3E-AD47-44A3-AC87-898DF4E4479E}"/>
    <dgm:cxn modelId="{25442EBB-4BE9-4499-B698-4CD45565976B}" type="presOf" srcId="{C83C78C6-BCAE-4B7D-AAB2-4E2B3DEFF2C0}" destId="{4E215F1E-8B35-406A-A283-B1569F088113}" srcOrd="0" destOrd="2" presId="urn:microsoft.com/office/officeart/2016/7/layout/RepeatingBendingProcessNew"/>
    <dgm:cxn modelId="{6728AEBB-D207-42FA-98DC-584B1DA7CE80}" type="presOf" srcId="{546C80F1-1092-4BD5-B3FD-7071786EFC9B}" destId="{D025DBA5-E2D9-4E08-A5C6-B08CE416F592}" srcOrd="0" destOrd="3" presId="urn:microsoft.com/office/officeart/2016/7/layout/RepeatingBendingProcessNew"/>
    <dgm:cxn modelId="{D92DD0BB-3BCD-4F2E-92B2-87C828CE2B26}" srcId="{61997113-2B73-4FBF-B18E-74509923B872}" destId="{EF02B667-DD2B-4151-9889-5AFCB89C3422}" srcOrd="1" destOrd="0" parTransId="{043B9DE3-F706-4F7A-82EA-C5E8EE3AC512}" sibTransId="{7D87129E-54FE-43A6-AFCC-53956B596053}"/>
    <dgm:cxn modelId="{AFCCF1BC-EA48-4FFF-BC28-68C203FF27B0}" type="presOf" srcId="{61997113-2B73-4FBF-B18E-74509923B872}" destId="{24837818-1B58-481C-A818-950DFC0385AE}" srcOrd="0" destOrd="0" presId="urn:microsoft.com/office/officeart/2016/7/layout/RepeatingBendingProcessNew"/>
    <dgm:cxn modelId="{E21DCABD-67B2-4E75-8557-73500F184BC0}" type="presOf" srcId="{492AD882-B5F1-4B7E-BFB5-3A717B987AEC}" destId="{FA7721D0-78CD-4ED7-BCBE-427177ECA0B2}" srcOrd="0" destOrd="0" presId="urn:microsoft.com/office/officeart/2016/7/layout/RepeatingBendingProcessNew"/>
    <dgm:cxn modelId="{7798B8C1-6923-4FC9-A60D-F746EC6CEB0E}" srcId="{07FD7275-76B7-4397-B48E-C9E70241C3A9}" destId="{69CA581C-58A9-40D6-875F-767A8EAA71CD}" srcOrd="6" destOrd="0" parTransId="{7493A6C4-1928-4A75-B0AC-EE3C19B85824}" sibTransId="{83016DCE-910A-445F-A716-779E53A47C47}"/>
    <dgm:cxn modelId="{A60BCFC4-AA02-44DF-8294-24A7D8AE66CC}" type="presOf" srcId="{73AEAE25-CAC6-4EE2-BDF4-32325BFA251C}" destId="{4E215F1E-8B35-406A-A283-B1569F088113}" srcOrd="0" destOrd="5" presId="urn:microsoft.com/office/officeart/2016/7/layout/RepeatingBendingProcessNew"/>
    <dgm:cxn modelId="{57C76CC8-1B69-4037-9B86-A1BD98D0B341}" type="presOf" srcId="{9B4312E6-0D36-492D-B3F7-2969E4FF7A7E}" destId="{17A4FCC4-B59B-44C5-B9F9-BB3BAF98F8C8}" srcOrd="0" destOrd="3" presId="urn:microsoft.com/office/officeart/2016/7/layout/RepeatingBendingProcessNew"/>
    <dgm:cxn modelId="{AD2C87CC-7AE1-48E5-BB70-50F60A5B3BC5}" srcId="{37A59A33-80DD-438D-B9C1-F6EEE44DE955}" destId="{043ECFDC-704D-44D6-90FB-F2879D99A918}" srcOrd="0" destOrd="0" parTransId="{B9F9E32D-0654-4BE8-B662-8809AFF0F946}" sibTransId="{854A7B3A-D393-4351-ACCD-8BBD477B49AA}"/>
    <dgm:cxn modelId="{D402F9CC-3A64-4707-A84B-3ADF5A2F52DB}" srcId="{16E98D9F-6A6F-40CD-ADB5-8C2C093136A3}" destId="{F720205C-1D1F-4308-B4B1-851FC6FC374F}" srcOrd="0" destOrd="0" parTransId="{44105803-540D-4B9D-8A15-BB779A127D88}" sibTransId="{A3341FB9-F553-45B5-83C9-750F9539DBAD}"/>
    <dgm:cxn modelId="{3D4E6CCD-037B-4135-9FE9-90BA2A809B5F}" srcId="{37A59A33-80DD-438D-B9C1-F6EEE44DE955}" destId="{546C80F1-1092-4BD5-B3FD-7071786EFC9B}" srcOrd="2" destOrd="0" parTransId="{8CF24ECA-96FB-437C-9867-1EDF0BE5C3A7}" sibTransId="{7ED7CF6A-DCEA-4CBE-8AEC-59155B815D65}"/>
    <dgm:cxn modelId="{CAAA9BCD-4A2B-46F8-8CEF-37CCC6A1957C}" type="presOf" srcId="{F2AFE21A-7DAA-4847-ACFC-998A1EE87224}" destId="{00BEC0E4-BAFA-4D10-ADC7-D5B80BD812BA}" srcOrd="0" destOrd="0" presId="urn:microsoft.com/office/officeart/2016/7/layout/RepeatingBendingProcessNew"/>
    <dgm:cxn modelId="{F80975D4-A8A2-46BF-B2DF-0BD48CAB3E3D}" srcId="{A0C9EE81-CDE0-4F02-AE0A-17A9A454023A}" destId="{9185035E-D15F-462C-80EA-0EE6FE146149}" srcOrd="1" destOrd="0" parTransId="{1848CD18-FD0E-4C54-8939-A32227B3044B}" sibTransId="{ED12FC55-62FD-4576-8691-1978FFA0BCEC}"/>
    <dgm:cxn modelId="{64B51ED8-5BC6-4A71-B708-3BF020B5C96F}" type="presOf" srcId="{2AA9226E-F1E2-4ACA-B927-EDBC1D10B3E0}" destId="{1E9A06E4-57F0-469D-BBE8-B6597B943251}" srcOrd="1" destOrd="0" presId="urn:microsoft.com/office/officeart/2016/7/layout/RepeatingBendingProcessNew"/>
    <dgm:cxn modelId="{C3F019DD-4149-4F59-B84D-F926E03DB791}" type="presOf" srcId="{043ECFDC-704D-44D6-90FB-F2879D99A918}" destId="{D025DBA5-E2D9-4E08-A5C6-B08CE416F592}" srcOrd="0" destOrd="1" presId="urn:microsoft.com/office/officeart/2016/7/layout/RepeatingBendingProcessNew"/>
    <dgm:cxn modelId="{ADB458E2-03E8-45B3-B5CA-7E1B4AC74F10}" type="presOf" srcId="{83016DCE-910A-445F-A716-779E53A47C47}" destId="{4200F6EA-99FA-44C5-8D7D-73560B5E66D7}" srcOrd="0" destOrd="0" presId="urn:microsoft.com/office/officeart/2016/7/layout/RepeatingBendingProcessNew"/>
    <dgm:cxn modelId="{DB0B96E6-8D54-42FC-BFBE-AF762A94D1A2}" type="presOf" srcId="{83016DCE-910A-445F-A716-779E53A47C47}" destId="{9078B59E-217A-4C71-8A16-7C27602F0767}" srcOrd="1" destOrd="0" presId="urn:microsoft.com/office/officeart/2016/7/layout/RepeatingBendingProcessNew"/>
    <dgm:cxn modelId="{124B34E7-7B07-4D7A-8BA4-73CE4F38F3DD}" srcId="{07FD7275-76B7-4397-B48E-C9E70241C3A9}" destId="{EB3E17CF-01F3-4718-8108-D3F5C6579AAC}" srcOrd="5" destOrd="0" parTransId="{78976B00-52CA-4C5E-8FD6-E7BAD53396C2}" sibTransId="{14E1DF52-67B5-4594-A831-E2A4A74B624F}"/>
    <dgm:cxn modelId="{89F5C9E7-E0C7-4795-AF66-050821544A25}" srcId="{A0C9EE81-CDE0-4F02-AE0A-17A9A454023A}" destId="{68ECE0BC-CD67-4AD3-86EC-96EA9A68896A}" srcOrd="0" destOrd="0" parTransId="{7C4D0E96-4A75-482E-ABEC-889A8BCA2622}" sibTransId="{A5C95EBF-BA6C-43F5-BD06-83CB98B366BD}"/>
    <dgm:cxn modelId="{A78D22EE-6F2C-4F66-BA0E-39EE874CBBB3}" type="presOf" srcId="{EF02B667-DD2B-4151-9889-5AFCB89C3422}" destId="{24837818-1B58-481C-A818-950DFC0385AE}" srcOrd="0" destOrd="2" presId="urn:microsoft.com/office/officeart/2016/7/layout/RepeatingBendingProcessNew"/>
    <dgm:cxn modelId="{167B8BF0-061D-4D3F-BF74-A68BCC504AA0}" srcId="{16E98D9F-6A6F-40CD-ADB5-8C2C093136A3}" destId="{E705F80D-515D-492B-AA5C-9D8E29F6ACAB}" srcOrd="3" destOrd="0" parTransId="{3492D192-FDCD-48D9-A937-E8E37AFA9AA0}" sibTransId="{42F1A92E-6F21-416A-A56A-A230D6B70637}"/>
    <dgm:cxn modelId="{5BEE83FD-4C75-4D77-8C6C-0F2BF40B1390}" srcId="{16E98D9F-6A6F-40CD-ADB5-8C2C093136A3}" destId="{BEA16F53-BBEA-45BE-8E4D-9985F1AD0B81}" srcOrd="2" destOrd="0" parTransId="{69EDA15E-0BEE-445B-8CD1-2D5F092B2D63}" sibTransId="{775009E3-FBD6-4B3B-A7CA-8B957C24C6EC}"/>
    <dgm:cxn modelId="{1DCE1086-6E17-4B48-B390-71FE08809AA2}" type="presParOf" srcId="{FDE33B53-D656-4E86-8F9D-B2644BE9FF8D}" destId="{00BEC0E4-BAFA-4D10-ADC7-D5B80BD812BA}" srcOrd="0" destOrd="0" presId="urn:microsoft.com/office/officeart/2016/7/layout/RepeatingBendingProcessNew"/>
    <dgm:cxn modelId="{6244DE65-EEE9-46E4-9295-7F187104B391}" type="presParOf" srcId="{FDE33B53-D656-4E86-8F9D-B2644BE9FF8D}" destId="{736DF2F3-9984-4B1F-8B2E-8A882C3CF152}" srcOrd="1" destOrd="0" presId="urn:microsoft.com/office/officeart/2016/7/layout/RepeatingBendingProcessNew"/>
    <dgm:cxn modelId="{A0BE01F2-4D69-4FB2-A294-AD093E3A4EE7}" type="presParOf" srcId="{736DF2F3-9984-4B1F-8B2E-8A882C3CF152}" destId="{F58A4828-FEA1-468E-9F11-3C5B66A4242D}" srcOrd="0" destOrd="0" presId="urn:microsoft.com/office/officeart/2016/7/layout/RepeatingBendingProcessNew"/>
    <dgm:cxn modelId="{024D4CAD-E95A-452E-AC5F-B54777C38AAC}" type="presParOf" srcId="{FDE33B53-D656-4E86-8F9D-B2644BE9FF8D}" destId="{D025DBA5-E2D9-4E08-A5C6-B08CE416F592}" srcOrd="2" destOrd="0" presId="urn:microsoft.com/office/officeart/2016/7/layout/RepeatingBendingProcessNew"/>
    <dgm:cxn modelId="{39F2D0B5-D8B1-4CB5-9CAB-8A722B669CAF}" type="presParOf" srcId="{FDE33B53-D656-4E86-8F9D-B2644BE9FF8D}" destId="{A41411CF-EA49-44CB-B635-FBCF841DE5E6}" srcOrd="3" destOrd="0" presId="urn:microsoft.com/office/officeart/2016/7/layout/RepeatingBendingProcessNew"/>
    <dgm:cxn modelId="{A2930DF6-331A-4001-A5D5-581C7CD24A6E}" type="presParOf" srcId="{A41411CF-EA49-44CB-B635-FBCF841DE5E6}" destId="{1E9A06E4-57F0-469D-BBE8-B6597B943251}" srcOrd="0" destOrd="0" presId="urn:microsoft.com/office/officeart/2016/7/layout/RepeatingBendingProcessNew"/>
    <dgm:cxn modelId="{73C0F76B-065E-4A34-BBF8-6258CF638D12}" type="presParOf" srcId="{FDE33B53-D656-4E86-8F9D-B2644BE9FF8D}" destId="{24837818-1B58-481C-A818-950DFC0385AE}" srcOrd="4" destOrd="0" presId="urn:microsoft.com/office/officeart/2016/7/layout/RepeatingBendingProcessNew"/>
    <dgm:cxn modelId="{319CDC91-A62E-401B-9389-DF0A45480649}" type="presParOf" srcId="{FDE33B53-D656-4E86-8F9D-B2644BE9FF8D}" destId="{1D5EF851-7DD0-429E-AFF9-0FE7B9F79CEE}" srcOrd="5" destOrd="0" presId="urn:microsoft.com/office/officeart/2016/7/layout/RepeatingBendingProcessNew"/>
    <dgm:cxn modelId="{89D556F4-5E06-42A4-B286-CE0B8882A001}" type="presParOf" srcId="{1D5EF851-7DD0-429E-AFF9-0FE7B9F79CEE}" destId="{1C2CEA6C-6B78-4F92-A1C0-1FA3B2422898}" srcOrd="0" destOrd="0" presId="urn:microsoft.com/office/officeart/2016/7/layout/RepeatingBendingProcessNew"/>
    <dgm:cxn modelId="{69276DF4-4E4C-457B-90E0-BAAD0BB64F1D}" type="presParOf" srcId="{FDE33B53-D656-4E86-8F9D-B2644BE9FF8D}" destId="{17A4FCC4-B59B-44C5-B9F9-BB3BAF98F8C8}" srcOrd="6" destOrd="0" presId="urn:microsoft.com/office/officeart/2016/7/layout/RepeatingBendingProcessNew"/>
    <dgm:cxn modelId="{4456A1A7-3DDF-493D-AD62-0082FFEC46BD}" type="presParOf" srcId="{FDE33B53-D656-4E86-8F9D-B2644BE9FF8D}" destId="{FA7721D0-78CD-4ED7-BCBE-427177ECA0B2}" srcOrd="7" destOrd="0" presId="urn:microsoft.com/office/officeart/2016/7/layout/RepeatingBendingProcessNew"/>
    <dgm:cxn modelId="{C2E69F19-380C-4003-94A2-29536B99BA29}" type="presParOf" srcId="{FA7721D0-78CD-4ED7-BCBE-427177ECA0B2}" destId="{774E2F0C-2DC4-4561-82C2-7EBBCD1AE693}" srcOrd="0" destOrd="0" presId="urn:microsoft.com/office/officeart/2016/7/layout/RepeatingBendingProcessNew"/>
    <dgm:cxn modelId="{91B86808-F15F-45D8-A423-D59F6769855E}" type="presParOf" srcId="{FDE33B53-D656-4E86-8F9D-B2644BE9FF8D}" destId="{4E215F1E-8B35-406A-A283-B1569F088113}" srcOrd="8" destOrd="0" presId="urn:microsoft.com/office/officeart/2016/7/layout/RepeatingBendingProcessNew"/>
    <dgm:cxn modelId="{E30809A0-5ED2-41BB-9592-EF5E0C206EFA}" type="presParOf" srcId="{FDE33B53-D656-4E86-8F9D-B2644BE9FF8D}" destId="{06616151-1BCE-426A-93A2-9E954EBCA35B}" srcOrd="9" destOrd="0" presId="urn:microsoft.com/office/officeart/2016/7/layout/RepeatingBendingProcessNew"/>
    <dgm:cxn modelId="{5CB9C454-E116-40C8-A6C4-E551039996B0}" type="presParOf" srcId="{06616151-1BCE-426A-93A2-9E954EBCA35B}" destId="{3EF9C272-DBDF-46AE-AEB7-6628B0FBAEF2}" srcOrd="0" destOrd="0" presId="urn:microsoft.com/office/officeart/2016/7/layout/RepeatingBendingProcessNew"/>
    <dgm:cxn modelId="{E1000D91-46E5-4A80-A8DF-480EE1A4D382}" type="presParOf" srcId="{FDE33B53-D656-4E86-8F9D-B2644BE9FF8D}" destId="{DF0BF2D0-EAC1-4DFC-809B-1A22A65A3202}" srcOrd="10" destOrd="0" presId="urn:microsoft.com/office/officeart/2016/7/layout/RepeatingBendingProcessNew"/>
    <dgm:cxn modelId="{4675C3D2-3833-4A4B-A3B0-90036C609889}" type="presParOf" srcId="{FDE33B53-D656-4E86-8F9D-B2644BE9FF8D}" destId="{3C333344-0ADD-4E19-8591-5104F30A928F}" srcOrd="11" destOrd="0" presId="urn:microsoft.com/office/officeart/2016/7/layout/RepeatingBendingProcessNew"/>
    <dgm:cxn modelId="{905FF416-D0C5-4E87-B4A2-D87AFE53844F}" type="presParOf" srcId="{3C333344-0ADD-4E19-8591-5104F30A928F}" destId="{61D648FC-5F38-4039-A1D6-B58FC9EF315C}" srcOrd="0" destOrd="0" presId="urn:microsoft.com/office/officeart/2016/7/layout/RepeatingBendingProcessNew"/>
    <dgm:cxn modelId="{DD380070-5314-4D80-8D21-B4E9CB659A34}" type="presParOf" srcId="{FDE33B53-D656-4E86-8F9D-B2644BE9FF8D}" destId="{8DB2B7F4-B68A-4DCF-8838-1173F5C64894}" srcOrd="12" destOrd="0" presId="urn:microsoft.com/office/officeart/2016/7/layout/RepeatingBendingProcessNew"/>
    <dgm:cxn modelId="{B9ED9451-293B-4D64-9461-5B0DCE874232}" type="presParOf" srcId="{FDE33B53-D656-4E86-8F9D-B2644BE9FF8D}" destId="{4200F6EA-99FA-44C5-8D7D-73560B5E66D7}" srcOrd="13" destOrd="0" presId="urn:microsoft.com/office/officeart/2016/7/layout/RepeatingBendingProcessNew"/>
    <dgm:cxn modelId="{1BCBD1D1-06CC-4B0A-8DA0-DFD4B3F16AD6}" type="presParOf" srcId="{4200F6EA-99FA-44C5-8D7D-73560B5E66D7}" destId="{9078B59E-217A-4C71-8A16-7C27602F0767}" srcOrd="0" destOrd="0" presId="urn:microsoft.com/office/officeart/2016/7/layout/RepeatingBendingProcessNew"/>
    <dgm:cxn modelId="{B75E65B6-C8B0-4F32-8C82-B7B30ED2905E}" type="presParOf" srcId="{FDE33B53-D656-4E86-8F9D-B2644BE9FF8D}" destId="{98C3DEF0-394C-4D53-9C06-2231051B1E47}" srcOrd="14"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9C6DD3-CFF9-48D4-9329-7E295B7A1B71}"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710661BB-F706-4C7B-8C83-0C58A40D750F}">
      <dgm:prSet/>
      <dgm:spPr/>
      <dgm:t>
        <a:bodyPr/>
        <a:lstStyle/>
        <a:p>
          <a:r>
            <a:rPr lang="en-US"/>
            <a:t>Source: Kaggle</a:t>
          </a:r>
        </a:p>
      </dgm:t>
    </dgm:pt>
    <dgm:pt modelId="{AB59F2F4-AD05-4B22-BEBF-BCB349ED2411}" type="parTrans" cxnId="{AB80F7CE-F67A-4E1B-A3E8-B7D0CDE7FC15}">
      <dgm:prSet/>
      <dgm:spPr/>
      <dgm:t>
        <a:bodyPr/>
        <a:lstStyle/>
        <a:p>
          <a:endParaRPr lang="en-US"/>
        </a:p>
      </dgm:t>
    </dgm:pt>
    <dgm:pt modelId="{9C43A2AE-023B-4C8C-A5E2-1468195650C1}" type="sibTrans" cxnId="{AB80F7CE-F67A-4E1B-A3E8-B7D0CDE7FC15}">
      <dgm:prSet/>
      <dgm:spPr/>
      <dgm:t>
        <a:bodyPr/>
        <a:lstStyle/>
        <a:p>
          <a:endParaRPr lang="en-US"/>
        </a:p>
      </dgm:t>
    </dgm:pt>
    <dgm:pt modelId="{F9C08970-6D6C-4165-A1B7-565B498130E0}">
      <dgm:prSet/>
      <dgm:spPr/>
      <dgm:t>
        <a:bodyPr/>
        <a:lstStyle/>
        <a:p>
          <a:r>
            <a:rPr lang="en-US"/>
            <a:t>Instances (rows): 23,463</a:t>
          </a:r>
        </a:p>
      </dgm:t>
    </dgm:pt>
    <dgm:pt modelId="{BC577804-5A9B-478E-8F63-209F6556C463}" type="parTrans" cxnId="{85E2824B-F608-4009-B54E-8D134E0FA862}">
      <dgm:prSet/>
      <dgm:spPr/>
      <dgm:t>
        <a:bodyPr/>
        <a:lstStyle/>
        <a:p>
          <a:endParaRPr lang="en-US"/>
        </a:p>
      </dgm:t>
    </dgm:pt>
    <dgm:pt modelId="{E49EE1BF-B9F1-4CC8-AF2C-8A6D88277BA2}" type="sibTrans" cxnId="{85E2824B-F608-4009-B54E-8D134E0FA862}">
      <dgm:prSet/>
      <dgm:spPr/>
      <dgm:t>
        <a:bodyPr/>
        <a:lstStyle/>
        <a:p>
          <a:endParaRPr lang="en-US"/>
        </a:p>
      </dgm:t>
    </dgm:pt>
    <dgm:pt modelId="{D2A3E3A5-DAA7-4FD8-A742-3D3A69F4E675}">
      <dgm:prSet/>
      <dgm:spPr/>
      <dgm:t>
        <a:bodyPr/>
        <a:lstStyle/>
        <a:p>
          <a:r>
            <a:rPr lang="en-US"/>
            <a:t>Variables (columns): 12</a:t>
          </a:r>
        </a:p>
      </dgm:t>
    </dgm:pt>
    <dgm:pt modelId="{3E555E86-A9F9-4A3B-B86C-EF53E2F98DDC}" type="parTrans" cxnId="{011D7B38-E5DA-4F9C-8E56-20464FDD07CE}">
      <dgm:prSet/>
      <dgm:spPr/>
      <dgm:t>
        <a:bodyPr/>
        <a:lstStyle/>
        <a:p>
          <a:endParaRPr lang="en-US"/>
        </a:p>
      </dgm:t>
    </dgm:pt>
    <dgm:pt modelId="{A35C2756-5615-4EE8-9580-3A87EACC7CCF}" type="sibTrans" cxnId="{011D7B38-E5DA-4F9C-8E56-20464FDD07CE}">
      <dgm:prSet/>
      <dgm:spPr/>
      <dgm:t>
        <a:bodyPr/>
        <a:lstStyle/>
        <a:p>
          <a:endParaRPr lang="en-US"/>
        </a:p>
      </dgm:t>
    </dgm:pt>
    <dgm:pt modelId="{0EE58A7B-0021-47EB-B071-9B90BB2DA641}">
      <dgm:prSet/>
      <dgm:spPr/>
      <dgm:t>
        <a:bodyPr/>
        <a:lstStyle/>
        <a:p>
          <a:r>
            <a:rPr lang="en-US"/>
            <a:t>Blanks:</a:t>
          </a:r>
        </a:p>
      </dgm:t>
    </dgm:pt>
    <dgm:pt modelId="{F96EED3B-04C9-40FD-94E7-9F79C3455724}" type="parTrans" cxnId="{05510AE4-6CCB-4C05-9BFB-E9B9070EE1A6}">
      <dgm:prSet/>
      <dgm:spPr/>
      <dgm:t>
        <a:bodyPr/>
        <a:lstStyle/>
        <a:p>
          <a:endParaRPr lang="en-US"/>
        </a:p>
      </dgm:t>
    </dgm:pt>
    <dgm:pt modelId="{1EDD0ACB-7272-421C-8A11-029EB079A813}" type="sibTrans" cxnId="{05510AE4-6CCB-4C05-9BFB-E9B9070EE1A6}">
      <dgm:prSet/>
      <dgm:spPr/>
      <dgm:t>
        <a:bodyPr/>
        <a:lstStyle/>
        <a:p>
          <a:endParaRPr lang="en-US"/>
        </a:p>
      </dgm:t>
    </dgm:pt>
    <dgm:pt modelId="{847E6D10-2F72-4CB5-86C7-665F12DDC41F}">
      <dgm:prSet/>
      <dgm:spPr/>
      <dgm:t>
        <a:bodyPr/>
        <a:lstStyle/>
        <a:p>
          <a:r>
            <a:rPr lang="en-US"/>
            <a:t>427 in ‘Country’ column</a:t>
          </a:r>
        </a:p>
      </dgm:t>
    </dgm:pt>
    <dgm:pt modelId="{9A976DE0-E0AB-4B81-BB1C-EEBF85593DDF}" type="parTrans" cxnId="{C6DA4BC8-7313-4CC0-948A-B0EB0DF12FB5}">
      <dgm:prSet/>
      <dgm:spPr/>
      <dgm:t>
        <a:bodyPr/>
        <a:lstStyle/>
        <a:p>
          <a:endParaRPr lang="en-US"/>
        </a:p>
      </dgm:t>
    </dgm:pt>
    <dgm:pt modelId="{F164B688-C113-4AF3-BD71-E3F8F879401A}" type="sibTrans" cxnId="{C6DA4BC8-7313-4CC0-948A-B0EB0DF12FB5}">
      <dgm:prSet/>
      <dgm:spPr/>
      <dgm:t>
        <a:bodyPr/>
        <a:lstStyle/>
        <a:p>
          <a:endParaRPr lang="en-US"/>
        </a:p>
      </dgm:t>
    </dgm:pt>
    <dgm:pt modelId="{118220BA-EC7F-48B1-B04C-4957A2ADE811}">
      <dgm:prSet/>
      <dgm:spPr/>
      <dgm:t>
        <a:bodyPr/>
        <a:lstStyle/>
        <a:p>
          <a:r>
            <a:rPr lang="en-US"/>
            <a:t>1 in ‘City’ column</a:t>
          </a:r>
        </a:p>
      </dgm:t>
    </dgm:pt>
    <dgm:pt modelId="{B0606BA4-61D3-467D-BA7F-CE00AB33E3ED}" type="parTrans" cxnId="{52A767AE-126E-4DBA-B512-97A18CFAEACA}">
      <dgm:prSet/>
      <dgm:spPr/>
      <dgm:t>
        <a:bodyPr/>
        <a:lstStyle/>
        <a:p>
          <a:endParaRPr lang="en-US"/>
        </a:p>
      </dgm:t>
    </dgm:pt>
    <dgm:pt modelId="{9791F6EB-B646-4C32-A7D2-A0E65FADB8FF}" type="sibTrans" cxnId="{52A767AE-126E-4DBA-B512-97A18CFAEACA}">
      <dgm:prSet/>
      <dgm:spPr/>
      <dgm:t>
        <a:bodyPr/>
        <a:lstStyle/>
        <a:p>
          <a:endParaRPr lang="en-US"/>
        </a:p>
      </dgm:t>
    </dgm:pt>
    <dgm:pt modelId="{DC8933ED-DF03-4F43-A65D-B1E249638431}" type="pres">
      <dgm:prSet presAssocID="{AF9C6DD3-CFF9-48D4-9329-7E295B7A1B71}" presName="diagram" presStyleCnt="0">
        <dgm:presLayoutVars>
          <dgm:dir/>
          <dgm:resizeHandles val="exact"/>
        </dgm:presLayoutVars>
      </dgm:prSet>
      <dgm:spPr/>
    </dgm:pt>
    <dgm:pt modelId="{6338FCAF-0C8A-4074-8A12-71BEF7AC6D20}" type="pres">
      <dgm:prSet presAssocID="{710661BB-F706-4C7B-8C83-0C58A40D750F}" presName="node" presStyleLbl="node1" presStyleIdx="0" presStyleCnt="4">
        <dgm:presLayoutVars>
          <dgm:bulletEnabled val="1"/>
        </dgm:presLayoutVars>
      </dgm:prSet>
      <dgm:spPr/>
    </dgm:pt>
    <dgm:pt modelId="{B60FBC71-7970-4D55-AC42-14E98A124A53}" type="pres">
      <dgm:prSet presAssocID="{9C43A2AE-023B-4C8C-A5E2-1468195650C1}" presName="sibTrans" presStyleCnt="0"/>
      <dgm:spPr/>
    </dgm:pt>
    <dgm:pt modelId="{F6A895E3-06A4-4E7D-A68B-A7E17A787E7C}" type="pres">
      <dgm:prSet presAssocID="{F9C08970-6D6C-4165-A1B7-565B498130E0}" presName="node" presStyleLbl="node1" presStyleIdx="1" presStyleCnt="4">
        <dgm:presLayoutVars>
          <dgm:bulletEnabled val="1"/>
        </dgm:presLayoutVars>
      </dgm:prSet>
      <dgm:spPr/>
    </dgm:pt>
    <dgm:pt modelId="{F8CD5C16-3D91-4A76-9EAD-FDF65C245011}" type="pres">
      <dgm:prSet presAssocID="{E49EE1BF-B9F1-4CC8-AF2C-8A6D88277BA2}" presName="sibTrans" presStyleCnt="0"/>
      <dgm:spPr/>
    </dgm:pt>
    <dgm:pt modelId="{C8F0C6C5-E74E-4247-97B9-5D384B452ABB}" type="pres">
      <dgm:prSet presAssocID="{D2A3E3A5-DAA7-4FD8-A742-3D3A69F4E675}" presName="node" presStyleLbl="node1" presStyleIdx="2" presStyleCnt="4">
        <dgm:presLayoutVars>
          <dgm:bulletEnabled val="1"/>
        </dgm:presLayoutVars>
      </dgm:prSet>
      <dgm:spPr/>
    </dgm:pt>
    <dgm:pt modelId="{03BDB5C4-DEC7-4463-AF9B-0146ED9AD4C6}" type="pres">
      <dgm:prSet presAssocID="{A35C2756-5615-4EE8-9580-3A87EACC7CCF}" presName="sibTrans" presStyleCnt="0"/>
      <dgm:spPr/>
    </dgm:pt>
    <dgm:pt modelId="{F1579692-0513-4894-BD29-3570DE653035}" type="pres">
      <dgm:prSet presAssocID="{0EE58A7B-0021-47EB-B071-9B90BB2DA641}" presName="node" presStyleLbl="node1" presStyleIdx="3" presStyleCnt="4">
        <dgm:presLayoutVars>
          <dgm:bulletEnabled val="1"/>
        </dgm:presLayoutVars>
      </dgm:prSet>
      <dgm:spPr/>
    </dgm:pt>
  </dgm:ptLst>
  <dgm:cxnLst>
    <dgm:cxn modelId="{C837C11D-0B13-4C3C-8BAB-807F64F98508}" type="presOf" srcId="{847E6D10-2F72-4CB5-86C7-665F12DDC41F}" destId="{F1579692-0513-4894-BD29-3570DE653035}" srcOrd="0" destOrd="1" presId="urn:microsoft.com/office/officeart/2005/8/layout/default"/>
    <dgm:cxn modelId="{41E32E23-5BC4-46C0-A1C1-D04831333744}" type="presOf" srcId="{D2A3E3A5-DAA7-4FD8-A742-3D3A69F4E675}" destId="{C8F0C6C5-E74E-4247-97B9-5D384B452ABB}" srcOrd="0" destOrd="0" presId="urn:microsoft.com/office/officeart/2005/8/layout/default"/>
    <dgm:cxn modelId="{E64AC82F-C3FC-4952-A25B-F2377B2851B6}" type="presOf" srcId="{0EE58A7B-0021-47EB-B071-9B90BB2DA641}" destId="{F1579692-0513-4894-BD29-3570DE653035}" srcOrd="0" destOrd="0" presId="urn:microsoft.com/office/officeart/2005/8/layout/default"/>
    <dgm:cxn modelId="{011D7B38-E5DA-4F9C-8E56-20464FDD07CE}" srcId="{AF9C6DD3-CFF9-48D4-9329-7E295B7A1B71}" destId="{D2A3E3A5-DAA7-4FD8-A742-3D3A69F4E675}" srcOrd="2" destOrd="0" parTransId="{3E555E86-A9F9-4A3B-B86C-EF53E2F98DDC}" sibTransId="{A35C2756-5615-4EE8-9580-3A87EACC7CCF}"/>
    <dgm:cxn modelId="{CCC89868-6AB6-40C8-BB6E-0F4EE5E698C2}" type="presOf" srcId="{F9C08970-6D6C-4165-A1B7-565B498130E0}" destId="{F6A895E3-06A4-4E7D-A68B-A7E17A787E7C}" srcOrd="0" destOrd="0" presId="urn:microsoft.com/office/officeart/2005/8/layout/default"/>
    <dgm:cxn modelId="{85E2824B-F608-4009-B54E-8D134E0FA862}" srcId="{AF9C6DD3-CFF9-48D4-9329-7E295B7A1B71}" destId="{F9C08970-6D6C-4165-A1B7-565B498130E0}" srcOrd="1" destOrd="0" parTransId="{BC577804-5A9B-478E-8F63-209F6556C463}" sibTransId="{E49EE1BF-B9F1-4CC8-AF2C-8A6D88277BA2}"/>
    <dgm:cxn modelId="{8D3C1D57-C5D8-49EE-A736-319EB2A353D8}" type="presOf" srcId="{118220BA-EC7F-48B1-B04C-4957A2ADE811}" destId="{F1579692-0513-4894-BD29-3570DE653035}" srcOrd="0" destOrd="2" presId="urn:microsoft.com/office/officeart/2005/8/layout/default"/>
    <dgm:cxn modelId="{03D32E81-C6DF-4812-A168-C0797B531B14}" type="presOf" srcId="{AF9C6DD3-CFF9-48D4-9329-7E295B7A1B71}" destId="{DC8933ED-DF03-4F43-A65D-B1E249638431}" srcOrd="0" destOrd="0" presId="urn:microsoft.com/office/officeart/2005/8/layout/default"/>
    <dgm:cxn modelId="{D90CD98E-3974-4D45-AC74-1DE15314BF29}" type="presOf" srcId="{710661BB-F706-4C7B-8C83-0C58A40D750F}" destId="{6338FCAF-0C8A-4074-8A12-71BEF7AC6D20}" srcOrd="0" destOrd="0" presId="urn:microsoft.com/office/officeart/2005/8/layout/default"/>
    <dgm:cxn modelId="{52A767AE-126E-4DBA-B512-97A18CFAEACA}" srcId="{0EE58A7B-0021-47EB-B071-9B90BB2DA641}" destId="{118220BA-EC7F-48B1-B04C-4957A2ADE811}" srcOrd="1" destOrd="0" parTransId="{B0606BA4-61D3-467D-BA7F-CE00AB33E3ED}" sibTransId="{9791F6EB-B646-4C32-A7D2-A0E65FADB8FF}"/>
    <dgm:cxn modelId="{C6DA4BC8-7313-4CC0-948A-B0EB0DF12FB5}" srcId="{0EE58A7B-0021-47EB-B071-9B90BB2DA641}" destId="{847E6D10-2F72-4CB5-86C7-665F12DDC41F}" srcOrd="0" destOrd="0" parTransId="{9A976DE0-E0AB-4B81-BB1C-EEBF85593DDF}" sibTransId="{F164B688-C113-4AF3-BD71-E3F8F879401A}"/>
    <dgm:cxn modelId="{AB80F7CE-F67A-4E1B-A3E8-B7D0CDE7FC15}" srcId="{AF9C6DD3-CFF9-48D4-9329-7E295B7A1B71}" destId="{710661BB-F706-4C7B-8C83-0C58A40D750F}" srcOrd="0" destOrd="0" parTransId="{AB59F2F4-AD05-4B22-BEBF-BCB349ED2411}" sibTransId="{9C43A2AE-023B-4C8C-A5E2-1468195650C1}"/>
    <dgm:cxn modelId="{05510AE4-6CCB-4C05-9BFB-E9B9070EE1A6}" srcId="{AF9C6DD3-CFF9-48D4-9329-7E295B7A1B71}" destId="{0EE58A7B-0021-47EB-B071-9B90BB2DA641}" srcOrd="3" destOrd="0" parTransId="{F96EED3B-04C9-40FD-94E7-9F79C3455724}" sibTransId="{1EDD0ACB-7272-421C-8A11-029EB079A813}"/>
    <dgm:cxn modelId="{9C93A9C8-54E6-4825-99F8-387588EA0856}" type="presParOf" srcId="{DC8933ED-DF03-4F43-A65D-B1E249638431}" destId="{6338FCAF-0C8A-4074-8A12-71BEF7AC6D20}" srcOrd="0" destOrd="0" presId="urn:microsoft.com/office/officeart/2005/8/layout/default"/>
    <dgm:cxn modelId="{84CE5678-9C45-4B73-A076-50C279F4D234}" type="presParOf" srcId="{DC8933ED-DF03-4F43-A65D-B1E249638431}" destId="{B60FBC71-7970-4D55-AC42-14E98A124A53}" srcOrd="1" destOrd="0" presId="urn:microsoft.com/office/officeart/2005/8/layout/default"/>
    <dgm:cxn modelId="{9D2172B5-49FD-42A2-8859-C70C2B9F8C99}" type="presParOf" srcId="{DC8933ED-DF03-4F43-A65D-B1E249638431}" destId="{F6A895E3-06A4-4E7D-A68B-A7E17A787E7C}" srcOrd="2" destOrd="0" presId="urn:microsoft.com/office/officeart/2005/8/layout/default"/>
    <dgm:cxn modelId="{4B8FE20D-8314-4C80-B9EF-7AE568187E8C}" type="presParOf" srcId="{DC8933ED-DF03-4F43-A65D-B1E249638431}" destId="{F8CD5C16-3D91-4A76-9EAD-FDF65C245011}" srcOrd="3" destOrd="0" presId="urn:microsoft.com/office/officeart/2005/8/layout/default"/>
    <dgm:cxn modelId="{DCCC2E2D-B4D0-4DF9-910B-811FD61E3004}" type="presParOf" srcId="{DC8933ED-DF03-4F43-A65D-B1E249638431}" destId="{C8F0C6C5-E74E-4247-97B9-5D384B452ABB}" srcOrd="4" destOrd="0" presId="urn:microsoft.com/office/officeart/2005/8/layout/default"/>
    <dgm:cxn modelId="{4DAFB437-0944-4B5C-A61D-0C9A106B4EB2}" type="presParOf" srcId="{DC8933ED-DF03-4F43-A65D-B1E249638431}" destId="{03BDB5C4-DEC7-4463-AF9B-0146ED9AD4C6}" srcOrd="5" destOrd="0" presId="urn:microsoft.com/office/officeart/2005/8/layout/default"/>
    <dgm:cxn modelId="{41ABF847-1274-4C36-BE0C-B34281FC5199}" type="presParOf" srcId="{DC8933ED-DF03-4F43-A65D-B1E249638431}" destId="{F1579692-0513-4894-BD29-3570DE653035}"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3184E8-B460-48F7-BD28-ADB98896FC05}" type="doc">
      <dgm:prSet loTypeId="urn:microsoft.com/office/officeart/2005/8/layout/hChevron3" loCatId="process" qsTypeId="urn:microsoft.com/office/officeart/2005/8/quickstyle/simple1" qsCatId="simple" csTypeId="urn:microsoft.com/office/officeart/2005/8/colors/colorful2" csCatId="colorful" phldr="1"/>
      <dgm:spPr/>
      <dgm:t>
        <a:bodyPr/>
        <a:lstStyle/>
        <a:p>
          <a:endParaRPr lang="en-US"/>
        </a:p>
      </dgm:t>
    </dgm:pt>
    <dgm:pt modelId="{5693F713-B6E9-484D-85EB-97CE6509B42A}">
      <dgm:prSet/>
      <dgm:spPr/>
      <dgm:t>
        <a:bodyPr/>
        <a:lstStyle/>
        <a:p>
          <a:pPr>
            <a:defRPr b="1"/>
          </a:pPr>
          <a:r>
            <a:rPr lang="en-US"/>
            <a:t>Numerical Variables</a:t>
          </a:r>
        </a:p>
      </dgm:t>
    </dgm:pt>
    <dgm:pt modelId="{E2193B4B-1042-4A16-87A8-00C7A4AA5120}" type="parTrans" cxnId="{1E55C598-A50A-4D2D-A09C-F0307C00976E}">
      <dgm:prSet/>
      <dgm:spPr/>
      <dgm:t>
        <a:bodyPr/>
        <a:lstStyle/>
        <a:p>
          <a:endParaRPr lang="en-US"/>
        </a:p>
      </dgm:t>
    </dgm:pt>
    <dgm:pt modelId="{608A379C-6358-4827-8937-765C3BBB0D87}" type="sibTrans" cxnId="{1E55C598-A50A-4D2D-A09C-F0307C00976E}">
      <dgm:prSet/>
      <dgm:spPr/>
      <dgm:t>
        <a:bodyPr/>
        <a:lstStyle/>
        <a:p>
          <a:endParaRPr lang="en-US"/>
        </a:p>
      </dgm:t>
    </dgm:pt>
    <dgm:pt modelId="{59DC71D5-BFF2-4C7B-8FF4-84B49BD67709}">
      <dgm:prSet/>
      <dgm:spPr/>
      <dgm:t>
        <a:bodyPr/>
        <a:lstStyle/>
        <a:p>
          <a:r>
            <a:rPr lang="en-US" b="1"/>
            <a:t>AQI Value</a:t>
          </a:r>
          <a:r>
            <a:rPr lang="en-US"/>
            <a:t>: </a:t>
          </a:r>
          <a:r>
            <a:rPr lang="en-US" b="0" i="0"/>
            <a:t>Overall AQI value of the city</a:t>
          </a:r>
          <a:endParaRPr lang="en-US"/>
        </a:p>
      </dgm:t>
    </dgm:pt>
    <dgm:pt modelId="{DD48AB73-C5C2-488B-A890-6162F39658C8}" type="parTrans" cxnId="{03AD4D79-838B-4711-BB5E-E6204F1370F8}">
      <dgm:prSet/>
      <dgm:spPr/>
      <dgm:t>
        <a:bodyPr/>
        <a:lstStyle/>
        <a:p>
          <a:endParaRPr lang="en-US"/>
        </a:p>
      </dgm:t>
    </dgm:pt>
    <dgm:pt modelId="{7906F299-98C1-4D9C-A00B-0EE1B9D3C76C}" type="sibTrans" cxnId="{03AD4D79-838B-4711-BB5E-E6204F1370F8}">
      <dgm:prSet/>
      <dgm:spPr/>
      <dgm:t>
        <a:bodyPr/>
        <a:lstStyle/>
        <a:p>
          <a:endParaRPr lang="en-US"/>
        </a:p>
      </dgm:t>
    </dgm:pt>
    <dgm:pt modelId="{AD95571D-1F48-41DA-9FEE-24545A7D50C7}">
      <dgm:prSet/>
      <dgm:spPr/>
      <dgm:t>
        <a:bodyPr/>
        <a:lstStyle/>
        <a:p>
          <a:r>
            <a:rPr lang="en-US" b="1"/>
            <a:t>CO AQI Value</a:t>
          </a:r>
          <a:r>
            <a:rPr lang="en-US"/>
            <a:t>: </a:t>
          </a:r>
          <a:r>
            <a:rPr lang="en-US" b="0" i="0"/>
            <a:t>AQI value of Carbon Monoxide of the city</a:t>
          </a:r>
          <a:endParaRPr lang="en-US"/>
        </a:p>
      </dgm:t>
    </dgm:pt>
    <dgm:pt modelId="{1FA58AB0-4813-4EF1-97C6-E4FB76943F6F}" type="parTrans" cxnId="{CD308CB8-49EC-4E01-9C91-EF7F073256A9}">
      <dgm:prSet/>
      <dgm:spPr/>
      <dgm:t>
        <a:bodyPr/>
        <a:lstStyle/>
        <a:p>
          <a:endParaRPr lang="en-US"/>
        </a:p>
      </dgm:t>
    </dgm:pt>
    <dgm:pt modelId="{A850AACA-0EFE-47CB-8E53-E95099DDDF2B}" type="sibTrans" cxnId="{CD308CB8-49EC-4E01-9C91-EF7F073256A9}">
      <dgm:prSet/>
      <dgm:spPr/>
      <dgm:t>
        <a:bodyPr/>
        <a:lstStyle/>
        <a:p>
          <a:endParaRPr lang="en-US"/>
        </a:p>
      </dgm:t>
    </dgm:pt>
    <dgm:pt modelId="{750853F0-64D7-421B-B546-A3E8E2A2BEE2}">
      <dgm:prSet/>
      <dgm:spPr/>
      <dgm:t>
        <a:bodyPr/>
        <a:lstStyle/>
        <a:p>
          <a:r>
            <a:rPr lang="en-US" b="1"/>
            <a:t>Ozone AQI Value</a:t>
          </a:r>
          <a:r>
            <a:rPr lang="en-US"/>
            <a:t>: </a:t>
          </a:r>
          <a:r>
            <a:rPr lang="en-US" b="0" i="0"/>
            <a:t>AQI value of Ozone of the city</a:t>
          </a:r>
          <a:endParaRPr lang="en-US"/>
        </a:p>
      </dgm:t>
    </dgm:pt>
    <dgm:pt modelId="{0F1031D1-A2C3-4707-86E3-EB3ED64BB3C4}" type="parTrans" cxnId="{6F37E7AC-2945-4B51-80E4-11C2CA6DEAB7}">
      <dgm:prSet/>
      <dgm:spPr/>
      <dgm:t>
        <a:bodyPr/>
        <a:lstStyle/>
        <a:p>
          <a:endParaRPr lang="en-US"/>
        </a:p>
      </dgm:t>
    </dgm:pt>
    <dgm:pt modelId="{CB531D49-D174-48BC-9B25-81D959739AC3}" type="sibTrans" cxnId="{6F37E7AC-2945-4B51-80E4-11C2CA6DEAB7}">
      <dgm:prSet/>
      <dgm:spPr/>
      <dgm:t>
        <a:bodyPr/>
        <a:lstStyle/>
        <a:p>
          <a:endParaRPr lang="en-US"/>
        </a:p>
      </dgm:t>
    </dgm:pt>
    <dgm:pt modelId="{93362719-67BA-4F3A-AF84-B3003F2B5B23}">
      <dgm:prSet/>
      <dgm:spPr/>
      <dgm:t>
        <a:bodyPr/>
        <a:lstStyle/>
        <a:p>
          <a:r>
            <a:rPr lang="en-US" b="1"/>
            <a:t>NO2 AQI Value</a:t>
          </a:r>
          <a:r>
            <a:rPr lang="en-US"/>
            <a:t>: </a:t>
          </a:r>
          <a:r>
            <a:rPr lang="en-US" b="0" i="0"/>
            <a:t>AQI value of Nitrogen Dioxide of the city</a:t>
          </a:r>
          <a:endParaRPr lang="en-US"/>
        </a:p>
      </dgm:t>
    </dgm:pt>
    <dgm:pt modelId="{DE247601-69F3-41A7-BF36-F7635BD30DD6}" type="parTrans" cxnId="{88BE2F07-44E2-46B7-8E41-4FBA176C46E9}">
      <dgm:prSet/>
      <dgm:spPr/>
      <dgm:t>
        <a:bodyPr/>
        <a:lstStyle/>
        <a:p>
          <a:endParaRPr lang="en-US"/>
        </a:p>
      </dgm:t>
    </dgm:pt>
    <dgm:pt modelId="{AE84E424-6169-4A82-A2F0-8328E358FF3C}" type="sibTrans" cxnId="{88BE2F07-44E2-46B7-8E41-4FBA176C46E9}">
      <dgm:prSet/>
      <dgm:spPr/>
      <dgm:t>
        <a:bodyPr/>
        <a:lstStyle/>
        <a:p>
          <a:endParaRPr lang="en-US"/>
        </a:p>
      </dgm:t>
    </dgm:pt>
    <dgm:pt modelId="{1D78B01C-E02D-4441-B958-A663AE8683AC}">
      <dgm:prSet/>
      <dgm:spPr/>
      <dgm:t>
        <a:bodyPr/>
        <a:lstStyle/>
        <a:p>
          <a:r>
            <a:rPr lang="en-US" b="1"/>
            <a:t>PM2.5 AQI Value</a:t>
          </a:r>
          <a:r>
            <a:rPr lang="en-US"/>
            <a:t>: </a:t>
          </a:r>
          <a:r>
            <a:rPr lang="en-US" b="0" i="0"/>
            <a:t>AQI value of Particulate Matter with a diameter of 2.5 micrometers or less of the city</a:t>
          </a:r>
          <a:endParaRPr lang="en-US"/>
        </a:p>
      </dgm:t>
    </dgm:pt>
    <dgm:pt modelId="{8A5580A2-BE78-4A94-B7BF-E755D04CAA2D}" type="parTrans" cxnId="{8EE7A6EE-30CA-4862-8488-4DD2D3CBA25D}">
      <dgm:prSet/>
      <dgm:spPr/>
      <dgm:t>
        <a:bodyPr/>
        <a:lstStyle/>
        <a:p>
          <a:endParaRPr lang="en-US"/>
        </a:p>
      </dgm:t>
    </dgm:pt>
    <dgm:pt modelId="{7DB27885-9671-4ED7-92DF-F27685017098}" type="sibTrans" cxnId="{8EE7A6EE-30CA-4862-8488-4DD2D3CBA25D}">
      <dgm:prSet/>
      <dgm:spPr/>
      <dgm:t>
        <a:bodyPr/>
        <a:lstStyle/>
        <a:p>
          <a:endParaRPr lang="en-US"/>
        </a:p>
      </dgm:t>
    </dgm:pt>
    <dgm:pt modelId="{CB381F87-C451-4D87-84DE-6850151A1448}">
      <dgm:prSet/>
      <dgm:spPr/>
      <dgm:t>
        <a:bodyPr/>
        <a:lstStyle/>
        <a:p>
          <a:pPr>
            <a:defRPr b="1"/>
          </a:pPr>
          <a:r>
            <a:rPr lang="en-US"/>
            <a:t>Categorical Variables</a:t>
          </a:r>
        </a:p>
      </dgm:t>
    </dgm:pt>
    <dgm:pt modelId="{AD8D8BB6-C801-4C55-8479-885423B278F3}" type="parTrans" cxnId="{42AA437D-1975-4659-9837-3285687DEDE6}">
      <dgm:prSet/>
      <dgm:spPr/>
      <dgm:t>
        <a:bodyPr/>
        <a:lstStyle/>
        <a:p>
          <a:endParaRPr lang="en-US"/>
        </a:p>
      </dgm:t>
    </dgm:pt>
    <dgm:pt modelId="{4C5A6C25-09A3-475D-B4BD-FD6182E2F2AE}" type="sibTrans" cxnId="{42AA437D-1975-4659-9837-3285687DEDE6}">
      <dgm:prSet/>
      <dgm:spPr/>
      <dgm:t>
        <a:bodyPr/>
        <a:lstStyle/>
        <a:p>
          <a:endParaRPr lang="en-US"/>
        </a:p>
      </dgm:t>
    </dgm:pt>
    <dgm:pt modelId="{541B8C72-24D8-4DAE-938D-A16BCD692C8C}">
      <dgm:prSet/>
      <dgm:spPr/>
      <dgm:t>
        <a:bodyPr/>
        <a:lstStyle/>
        <a:p>
          <a:r>
            <a:rPr lang="en-US" b="1"/>
            <a:t>Country</a:t>
          </a:r>
          <a:r>
            <a:rPr lang="en-US"/>
            <a:t>: Name of the country</a:t>
          </a:r>
        </a:p>
      </dgm:t>
    </dgm:pt>
    <dgm:pt modelId="{D46D4BDE-1D78-466A-A1E2-E869CA573F65}" type="parTrans" cxnId="{020DD624-6A77-44D4-B3E8-7A0BA9D76028}">
      <dgm:prSet/>
      <dgm:spPr/>
      <dgm:t>
        <a:bodyPr/>
        <a:lstStyle/>
        <a:p>
          <a:endParaRPr lang="en-US"/>
        </a:p>
      </dgm:t>
    </dgm:pt>
    <dgm:pt modelId="{4B1345FB-25DD-4A11-BAB9-81AD50D33F70}" type="sibTrans" cxnId="{020DD624-6A77-44D4-B3E8-7A0BA9D76028}">
      <dgm:prSet/>
      <dgm:spPr/>
      <dgm:t>
        <a:bodyPr/>
        <a:lstStyle/>
        <a:p>
          <a:endParaRPr lang="en-US"/>
        </a:p>
      </dgm:t>
    </dgm:pt>
    <dgm:pt modelId="{43CB10C2-88D8-4871-81E8-DA4AB938908C}">
      <dgm:prSet/>
      <dgm:spPr/>
      <dgm:t>
        <a:bodyPr/>
        <a:lstStyle/>
        <a:p>
          <a:r>
            <a:rPr lang="en-US" b="1"/>
            <a:t>City</a:t>
          </a:r>
          <a:r>
            <a:rPr lang="en-US"/>
            <a:t>: Name of the city</a:t>
          </a:r>
        </a:p>
      </dgm:t>
    </dgm:pt>
    <dgm:pt modelId="{DC2E8936-DF5B-47C5-914C-B27E2CF70E13}" type="parTrans" cxnId="{7223E7B4-707F-47D4-8269-0E9FF6B8D3FF}">
      <dgm:prSet/>
      <dgm:spPr/>
      <dgm:t>
        <a:bodyPr/>
        <a:lstStyle/>
        <a:p>
          <a:endParaRPr lang="en-US"/>
        </a:p>
      </dgm:t>
    </dgm:pt>
    <dgm:pt modelId="{94C3B17F-F9F5-4F70-8512-520FE2ED77D7}" type="sibTrans" cxnId="{7223E7B4-707F-47D4-8269-0E9FF6B8D3FF}">
      <dgm:prSet/>
      <dgm:spPr/>
      <dgm:t>
        <a:bodyPr/>
        <a:lstStyle/>
        <a:p>
          <a:endParaRPr lang="en-US"/>
        </a:p>
      </dgm:t>
    </dgm:pt>
    <dgm:pt modelId="{30FD3F80-B3AA-487B-9321-3E66F0F85422}">
      <dgm:prSet/>
      <dgm:spPr/>
      <dgm:t>
        <a:bodyPr/>
        <a:lstStyle/>
        <a:p>
          <a:r>
            <a:rPr lang="en-US" b="1"/>
            <a:t>AQI Category</a:t>
          </a:r>
          <a:r>
            <a:rPr lang="en-US"/>
            <a:t>: Overall AQI category of the city</a:t>
          </a:r>
        </a:p>
      </dgm:t>
    </dgm:pt>
    <dgm:pt modelId="{1F70ED81-B7B0-496C-A35A-865130938000}" type="parTrans" cxnId="{D624A35A-88D7-4EFD-93B1-C61405949130}">
      <dgm:prSet/>
      <dgm:spPr/>
      <dgm:t>
        <a:bodyPr/>
        <a:lstStyle/>
        <a:p>
          <a:endParaRPr lang="en-US"/>
        </a:p>
      </dgm:t>
    </dgm:pt>
    <dgm:pt modelId="{44069FC4-9549-4BF0-8F26-A085C533F086}" type="sibTrans" cxnId="{D624A35A-88D7-4EFD-93B1-C61405949130}">
      <dgm:prSet/>
      <dgm:spPr/>
      <dgm:t>
        <a:bodyPr/>
        <a:lstStyle/>
        <a:p>
          <a:endParaRPr lang="en-US"/>
        </a:p>
      </dgm:t>
    </dgm:pt>
    <dgm:pt modelId="{B58336E9-19EA-4A7B-ACD6-6853DC1BAE3A}">
      <dgm:prSet/>
      <dgm:spPr/>
      <dgm:t>
        <a:bodyPr/>
        <a:lstStyle/>
        <a:p>
          <a:r>
            <a:rPr lang="en-US" b="1"/>
            <a:t>CO AQI Category</a:t>
          </a:r>
          <a:r>
            <a:rPr lang="en-US"/>
            <a:t>: </a:t>
          </a:r>
          <a:r>
            <a:rPr lang="en-US" b="0" i="0"/>
            <a:t>AQI category of Carbon Monoxide of the city</a:t>
          </a:r>
          <a:endParaRPr lang="en-US"/>
        </a:p>
      </dgm:t>
    </dgm:pt>
    <dgm:pt modelId="{AB39E04C-A837-4F9A-BB66-BDBD83717B88}" type="parTrans" cxnId="{AE405B9E-4F38-42A4-ABBE-A2A8C21D4301}">
      <dgm:prSet/>
      <dgm:spPr/>
      <dgm:t>
        <a:bodyPr/>
        <a:lstStyle/>
        <a:p>
          <a:endParaRPr lang="en-US"/>
        </a:p>
      </dgm:t>
    </dgm:pt>
    <dgm:pt modelId="{251BED1D-4BE8-4675-A8FA-60F136830DBB}" type="sibTrans" cxnId="{AE405B9E-4F38-42A4-ABBE-A2A8C21D4301}">
      <dgm:prSet/>
      <dgm:spPr/>
      <dgm:t>
        <a:bodyPr/>
        <a:lstStyle/>
        <a:p>
          <a:endParaRPr lang="en-US"/>
        </a:p>
      </dgm:t>
    </dgm:pt>
    <dgm:pt modelId="{F02B3694-345B-463D-89AC-3A71E11C3E91}">
      <dgm:prSet/>
      <dgm:spPr/>
      <dgm:t>
        <a:bodyPr/>
        <a:lstStyle/>
        <a:p>
          <a:r>
            <a:rPr lang="en-US" b="1"/>
            <a:t>Ozone AQI Category</a:t>
          </a:r>
          <a:r>
            <a:rPr lang="en-US"/>
            <a:t>: </a:t>
          </a:r>
          <a:r>
            <a:rPr lang="en-US" b="0" i="0"/>
            <a:t>AQI category of Ozone of the city</a:t>
          </a:r>
          <a:endParaRPr lang="en-US"/>
        </a:p>
      </dgm:t>
    </dgm:pt>
    <dgm:pt modelId="{B62B7E6C-BD4A-4FAB-B3F4-6D252CBE3896}" type="parTrans" cxnId="{8D230B2D-DD7E-4ED2-BB81-53BC0B972319}">
      <dgm:prSet/>
      <dgm:spPr/>
      <dgm:t>
        <a:bodyPr/>
        <a:lstStyle/>
        <a:p>
          <a:endParaRPr lang="en-US"/>
        </a:p>
      </dgm:t>
    </dgm:pt>
    <dgm:pt modelId="{12BF58E9-3125-4884-9092-2174A1032850}" type="sibTrans" cxnId="{8D230B2D-DD7E-4ED2-BB81-53BC0B972319}">
      <dgm:prSet/>
      <dgm:spPr/>
      <dgm:t>
        <a:bodyPr/>
        <a:lstStyle/>
        <a:p>
          <a:endParaRPr lang="en-US"/>
        </a:p>
      </dgm:t>
    </dgm:pt>
    <dgm:pt modelId="{A2C91670-734D-4138-904C-B4A6DC121186}">
      <dgm:prSet/>
      <dgm:spPr/>
      <dgm:t>
        <a:bodyPr/>
        <a:lstStyle/>
        <a:p>
          <a:r>
            <a:rPr lang="en-US" b="1"/>
            <a:t>NO2 AQI Category: </a:t>
          </a:r>
          <a:r>
            <a:rPr lang="en-US" b="0" i="0"/>
            <a:t>AQI category of Nitrogen Dioxide of the city</a:t>
          </a:r>
          <a:endParaRPr lang="en-US"/>
        </a:p>
      </dgm:t>
    </dgm:pt>
    <dgm:pt modelId="{C4EE0F51-CD2A-4EC6-B873-695B4A0450D3}" type="parTrans" cxnId="{084B06FB-25C5-4116-AF35-B677EC0F1E8E}">
      <dgm:prSet/>
      <dgm:spPr/>
      <dgm:t>
        <a:bodyPr/>
        <a:lstStyle/>
        <a:p>
          <a:endParaRPr lang="en-US"/>
        </a:p>
      </dgm:t>
    </dgm:pt>
    <dgm:pt modelId="{B00A896B-DA8B-4369-AF40-53AA4C39A114}" type="sibTrans" cxnId="{084B06FB-25C5-4116-AF35-B677EC0F1E8E}">
      <dgm:prSet/>
      <dgm:spPr/>
      <dgm:t>
        <a:bodyPr/>
        <a:lstStyle/>
        <a:p>
          <a:endParaRPr lang="en-US"/>
        </a:p>
      </dgm:t>
    </dgm:pt>
    <dgm:pt modelId="{6A702E57-11AD-4D96-A514-1522ABAA7D06}">
      <dgm:prSet/>
      <dgm:spPr/>
      <dgm:t>
        <a:bodyPr/>
        <a:lstStyle/>
        <a:p>
          <a:r>
            <a:rPr lang="en-US" b="1"/>
            <a:t>PM2.5 AQI Category</a:t>
          </a:r>
          <a:r>
            <a:rPr lang="en-US"/>
            <a:t>: </a:t>
          </a:r>
          <a:r>
            <a:rPr lang="en-US" b="0" i="0"/>
            <a:t>AQI category of Particulate Matter with a diameter of 2.5 micrometers or less of the city</a:t>
          </a:r>
          <a:endParaRPr lang="en-US"/>
        </a:p>
      </dgm:t>
    </dgm:pt>
    <dgm:pt modelId="{83DC210A-E92F-42A6-88C8-3733A88A67AB}" type="parTrans" cxnId="{575DDB55-D510-4E06-943F-037D5B227F8C}">
      <dgm:prSet/>
      <dgm:spPr/>
      <dgm:t>
        <a:bodyPr/>
        <a:lstStyle/>
        <a:p>
          <a:endParaRPr lang="en-US"/>
        </a:p>
      </dgm:t>
    </dgm:pt>
    <dgm:pt modelId="{2C82FB22-FA28-4562-9ECD-94FF697CD2CA}" type="sibTrans" cxnId="{575DDB55-D510-4E06-943F-037D5B227F8C}">
      <dgm:prSet/>
      <dgm:spPr/>
      <dgm:t>
        <a:bodyPr/>
        <a:lstStyle/>
        <a:p>
          <a:endParaRPr lang="en-US"/>
        </a:p>
      </dgm:t>
    </dgm:pt>
    <dgm:pt modelId="{D1A6BD73-A3A5-49FB-A85E-1B42938716E5}" type="pres">
      <dgm:prSet presAssocID="{7C3184E8-B460-48F7-BD28-ADB98896FC05}" presName="Name0" presStyleCnt="0">
        <dgm:presLayoutVars>
          <dgm:dir/>
          <dgm:resizeHandles val="exact"/>
        </dgm:presLayoutVars>
      </dgm:prSet>
      <dgm:spPr/>
    </dgm:pt>
    <dgm:pt modelId="{D162FF6F-EFC3-4CC9-8D48-38E62AA39749}" type="pres">
      <dgm:prSet presAssocID="{5693F713-B6E9-484D-85EB-97CE6509B42A}" presName="parAndChTx" presStyleLbl="node1" presStyleIdx="0" presStyleCnt="2">
        <dgm:presLayoutVars>
          <dgm:bulletEnabled val="1"/>
        </dgm:presLayoutVars>
      </dgm:prSet>
      <dgm:spPr/>
    </dgm:pt>
    <dgm:pt modelId="{A01472F4-3078-423E-8D7D-93A59D6E143C}" type="pres">
      <dgm:prSet presAssocID="{608A379C-6358-4827-8937-765C3BBB0D87}" presName="parAndChSpace" presStyleCnt="0"/>
      <dgm:spPr/>
    </dgm:pt>
    <dgm:pt modelId="{770A3094-9CD8-4EF0-8EBF-2166EC3CFCB3}" type="pres">
      <dgm:prSet presAssocID="{CB381F87-C451-4D87-84DE-6850151A1448}" presName="parAndChTx" presStyleLbl="node1" presStyleIdx="1" presStyleCnt="2">
        <dgm:presLayoutVars>
          <dgm:bulletEnabled val="1"/>
        </dgm:presLayoutVars>
      </dgm:prSet>
      <dgm:spPr/>
    </dgm:pt>
  </dgm:ptLst>
  <dgm:cxnLst>
    <dgm:cxn modelId="{76A20300-DBC4-4EEA-BB76-2909A440BE6B}" type="presOf" srcId="{7C3184E8-B460-48F7-BD28-ADB98896FC05}" destId="{D1A6BD73-A3A5-49FB-A85E-1B42938716E5}" srcOrd="0" destOrd="0" presId="urn:microsoft.com/office/officeart/2005/8/layout/hChevron3"/>
    <dgm:cxn modelId="{1B745800-A2E7-4D17-A070-7A6107B98653}" type="presOf" srcId="{CB381F87-C451-4D87-84DE-6850151A1448}" destId="{770A3094-9CD8-4EF0-8EBF-2166EC3CFCB3}" srcOrd="0" destOrd="0" presId="urn:microsoft.com/office/officeart/2005/8/layout/hChevron3"/>
    <dgm:cxn modelId="{88BE2F07-44E2-46B7-8E41-4FBA176C46E9}" srcId="{5693F713-B6E9-484D-85EB-97CE6509B42A}" destId="{93362719-67BA-4F3A-AF84-B3003F2B5B23}" srcOrd="3" destOrd="0" parTransId="{DE247601-69F3-41A7-BF36-F7635BD30DD6}" sibTransId="{AE84E424-6169-4A82-A2F0-8328E358FF3C}"/>
    <dgm:cxn modelId="{A7489F15-C138-47EC-B482-0F6B35677462}" type="presOf" srcId="{30FD3F80-B3AA-487B-9321-3E66F0F85422}" destId="{770A3094-9CD8-4EF0-8EBF-2166EC3CFCB3}" srcOrd="0" destOrd="3" presId="urn:microsoft.com/office/officeart/2005/8/layout/hChevron3"/>
    <dgm:cxn modelId="{020DD624-6A77-44D4-B3E8-7A0BA9D76028}" srcId="{CB381F87-C451-4D87-84DE-6850151A1448}" destId="{541B8C72-24D8-4DAE-938D-A16BCD692C8C}" srcOrd="0" destOrd="0" parTransId="{D46D4BDE-1D78-466A-A1E2-E869CA573F65}" sibTransId="{4B1345FB-25DD-4A11-BAB9-81AD50D33F70}"/>
    <dgm:cxn modelId="{9F56AA27-C50D-491A-AC1B-D37AF3AD7431}" type="presOf" srcId="{AD95571D-1F48-41DA-9FEE-24545A7D50C7}" destId="{D162FF6F-EFC3-4CC9-8D48-38E62AA39749}" srcOrd="0" destOrd="2" presId="urn:microsoft.com/office/officeart/2005/8/layout/hChevron3"/>
    <dgm:cxn modelId="{8D230B2D-DD7E-4ED2-BB81-53BC0B972319}" srcId="{CB381F87-C451-4D87-84DE-6850151A1448}" destId="{F02B3694-345B-463D-89AC-3A71E11C3E91}" srcOrd="4" destOrd="0" parTransId="{B62B7E6C-BD4A-4FAB-B3F4-6D252CBE3896}" sibTransId="{12BF58E9-3125-4884-9092-2174A1032850}"/>
    <dgm:cxn modelId="{38BD1560-88D6-4568-B1A2-7997E03C3B14}" type="presOf" srcId="{A2C91670-734D-4138-904C-B4A6DC121186}" destId="{770A3094-9CD8-4EF0-8EBF-2166EC3CFCB3}" srcOrd="0" destOrd="6" presId="urn:microsoft.com/office/officeart/2005/8/layout/hChevron3"/>
    <dgm:cxn modelId="{575DDB55-D510-4E06-943F-037D5B227F8C}" srcId="{CB381F87-C451-4D87-84DE-6850151A1448}" destId="{6A702E57-11AD-4D96-A514-1522ABAA7D06}" srcOrd="6" destOrd="0" parTransId="{83DC210A-E92F-42A6-88C8-3733A88A67AB}" sibTransId="{2C82FB22-FA28-4562-9ECD-94FF697CD2CA}"/>
    <dgm:cxn modelId="{03AD4D79-838B-4711-BB5E-E6204F1370F8}" srcId="{5693F713-B6E9-484D-85EB-97CE6509B42A}" destId="{59DC71D5-BFF2-4C7B-8FF4-84B49BD67709}" srcOrd="0" destOrd="0" parTransId="{DD48AB73-C5C2-488B-A890-6162F39658C8}" sibTransId="{7906F299-98C1-4D9C-A00B-0EE1B9D3C76C}"/>
    <dgm:cxn modelId="{D624A35A-88D7-4EFD-93B1-C61405949130}" srcId="{CB381F87-C451-4D87-84DE-6850151A1448}" destId="{30FD3F80-B3AA-487B-9321-3E66F0F85422}" srcOrd="2" destOrd="0" parTransId="{1F70ED81-B7B0-496C-A35A-865130938000}" sibTransId="{44069FC4-9549-4BF0-8F26-A085C533F086}"/>
    <dgm:cxn modelId="{42AA437D-1975-4659-9837-3285687DEDE6}" srcId="{7C3184E8-B460-48F7-BD28-ADB98896FC05}" destId="{CB381F87-C451-4D87-84DE-6850151A1448}" srcOrd="1" destOrd="0" parTransId="{AD8D8BB6-C801-4C55-8479-885423B278F3}" sibTransId="{4C5A6C25-09A3-475D-B4BD-FD6182E2F2AE}"/>
    <dgm:cxn modelId="{C2541485-0947-4A76-86A8-AD024549EE25}" type="presOf" srcId="{6A702E57-11AD-4D96-A514-1522ABAA7D06}" destId="{770A3094-9CD8-4EF0-8EBF-2166EC3CFCB3}" srcOrd="0" destOrd="7" presId="urn:microsoft.com/office/officeart/2005/8/layout/hChevron3"/>
    <dgm:cxn modelId="{F060588F-A62D-4DE9-9C8E-32BD0295E4CF}" type="presOf" srcId="{59DC71D5-BFF2-4C7B-8FF4-84B49BD67709}" destId="{D162FF6F-EFC3-4CC9-8D48-38E62AA39749}" srcOrd="0" destOrd="1" presId="urn:microsoft.com/office/officeart/2005/8/layout/hChevron3"/>
    <dgm:cxn modelId="{8E040296-20D3-4D4B-91FE-2F559044F4D6}" type="presOf" srcId="{43CB10C2-88D8-4871-81E8-DA4AB938908C}" destId="{770A3094-9CD8-4EF0-8EBF-2166EC3CFCB3}" srcOrd="0" destOrd="2" presId="urn:microsoft.com/office/officeart/2005/8/layout/hChevron3"/>
    <dgm:cxn modelId="{1E55C598-A50A-4D2D-A09C-F0307C00976E}" srcId="{7C3184E8-B460-48F7-BD28-ADB98896FC05}" destId="{5693F713-B6E9-484D-85EB-97CE6509B42A}" srcOrd="0" destOrd="0" parTransId="{E2193B4B-1042-4A16-87A8-00C7A4AA5120}" sibTransId="{608A379C-6358-4827-8937-765C3BBB0D87}"/>
    <dgm:cxn modelId="{AE405B9E-4F38-42A4-ABBE-A2A8C21D4301}" srcId="{CB381F87-C451-4D87-84DE-6850151A1448}" destId="{B58336E9-19EA-4A7B-ACD6-6853DC1BAE3A}" srcOrd="3" destOrd="0" parTransId="{AB39E04C-A837-4F9A-BB66-BDBD83717B88}" sibTransId="{251BED1D-4BE8-4675-A8FA-60F136830DBB}"/>
    <dgm:cxn modelId="{6F37E7AC-2945-4B51-80E4-11C2CA6DEAB7}" srcId="{5693F713-B6E9-484D-85EB-97CE6509B42A}" destId="{750853F0-64D7-421B-B546-A3E8E2A2BEE2}" srcOrd="2" destOrd="0" parTransId="{0F1031D1-A2C3-4707-86E3-EB3ED64BB3C4}" sibTransId="{CB531D49-D174-48BC-9B25-81D959739AC3}"/>
    <dgm:cxn modelId="{D666B0AF-615E-4CFF-996D-45BACB79A6E8}" type="presOf" srcId="{B58336E9-19EA-4A7B-ACD6-6853DC1BAE3A}" destId="{770A3094-9CD8-4EF0-8EBF-2166EC3CFCB3}" srcOrd="0" destOrd="4" presId="urn:microsoft.com/office/officeart/2005/8/layout/hChevron3"/>
    <dgm:cxn modelId="{7223E7B4-707F-47D4-8269-0E9FF6B8D3FF}" srcId="{CB381F87-C451-4D87-84DE-6850151A1448}" destId="{43CB10C2-88D8-4871-81E8-DA4AB938908C}" srcOrd="1" destOrd="0" parTransId="{DC2E8936-DF5B-47C5-914C-B27E2CF70E13}" sibTransId="{94C3B17F-F9F5-4F70-8512-520FE2ED77D7}"/>
    <dgm:cxn modelId="{CD308CB8-49EC-4E01-9C91-EF7F073256A9}" srcId="{5693F713-B6E9-484D-85EB-97CE6509B42A}" destId="{AD95571D-1F48-41DA-9FEE-24545A7D50C7}" srcOrd="1" destOrd="0" parTransId="{1FA58AB0-4813-4EF1-97C6-E4FB76943F6F}" sibTransId="{A850AACA-0EFE-47CB-8E53-E95099DDDF2B}"/>
    <dgm:cxn modelId="{9569ACB9-A9EC-4D57-9AB8-79977C99A907}" type="presOf" srcId="{1D78B01C-E02D-4441-B958-A663AE8683AC}" destId="{D162FF6F-EFC3-4CC9-8D48-38E62AA39749}" srcOrd="0" destOrd="5" presId="urn:microsoft.com/office/officeart/2005/8/layout/hChevron3"/>
    <dgm:cxn modelId="{EAF6BEC1-A464-41DE-8106-AEBFE538F1C0}" type="presOf" srcId="{F02B3694-345B-463D-89AC-3A71E11C3E91}" destId="{770A3094-9CD8-4EF0-8EBF-2166EC3CFCB3}" srcOrd="0" destOrd="5" presId="urn:microsoft.com/office/officeart/2005/8/layout/hChevron3"/>
    <dgm:cxn modelId="{8556FFD4-6769-4D03-A0C7-5BCABA9320A2}" type="presOf" srcId="{5693F713-B6E9-484D-85EB-97CE6509B42A}" destId="{D162FF6F-EFC3-4CC9-8D48-38E62AA39749}" srcOrd="0" destOrd="0" presId="urn:microsoft.com/office/officeart/2005/8/layout/hChevron3"/>
    <dgm:cxn modelId="{042B48E6-C2F0-4224-A56E-0006EC1ED8AA}" type="presOf" srcId="{750853F0-64D7-421B-B546-A3E8E2A2BEE2}" destId="{D162FF6F-EFC3-4CC9-8D48-38E62AA39749}" srcOrd="0" destOrd="3" presId="urn:microsoft.com/office/officeart/2005/8/layout/hChevron3"/>
    <dgm:cxn modelId="{542FB1E9-E242-40FC-8676-2F10D8CAF7BB}" type="presOf" srcId="{93362719-67BA-4F3A-AF84-B3003F2B5B23}" destId="{D162FF6F-EFC3-4CC9-8D48-38E62AA39749}" srcOrd="0" destOrd="4" presId="urn:microsoft.com/office/officeart/2005/8/layout/hChevron3"/>
    <dgm:cxn modelId="{57039AED-9B33-438A-AF40-3C8BCEEC5E76}" type="presOf" srcId="{541B8C72-24D8-4DAE-938D-A16BCD692C8C}" destId="{770A3094-9CD8-4EF0-8EBF-2166EC3CFCB3}" srcOrd="0" destOrd="1" presId="urn:microsoft.com/office/officeart/2005/8/layout/hChevron3"/>
    <dgm:cxn modelId="{8EE7A6EE-30CA-4862-8488-4DD2D3CBA25D}" srcId="{5693F713-B6E9-484D-85EB-97CE6509B42A}" destId="{1D78B01C-E02D-4441-B958-A663AE8683AC}" srcOrd="4" destOrd="0" parTransId="{8A5580A2-BE78-4A94-B7BF-E755D04CAA2D}" sibTransId="{7DB27885-9671-4ED7-92DF-F27685017098}"/>
    <dgm:cxn modelId="{084B06FB-25C5-4116-AF35-B677EC0F1E8E}" srcId="{CB381F87-C451-4D87-84DE-6850151A1448}" destId="{A2C91670-734D-4138-904C-B4A6DC121186}" srcOrd="5" destOrd="0" parTransId="{C4EE0F51-CD2A-4EC6-B873-695B4A0450D3}" sibTransId="{B00A896B-DA8B-4369-AF40-53AA4C39A114}"/>
    <dgm:cxn modelId="{6D93D42E-DE2A-4918-B583-16B1FC8D8206}" type="presParOf" srcId="{D1A6BD73-A3A5-49FB-A85E-1B42938716E5}" destId="{D162FF6F-EFC3-4CC9-8D48-38E62AA39749}" srcOrd="0" destOrd="0" presId="urn:microsoft.com/office/officeart/2005/8/layout/hChevron3"/>
    <dgm:cxn modelId="{F263F154-EA3C-4030-8B5E-65083D714CD9}" type="presParOf" srcId="{D1A6BD73-A3A5-49FB-A85E-1B42938716E5}" destId="{A01472F4-3078-423E-8D7D-93A59D6E143C}" srcOrd="1" destOrd="0" presId="urn:microsoft.com/office/officeart/2005/8/layout/hChevron3"/>
    <dgm:cxn modelId="{6648D345-FDBE-4998-99F5-394E3079418F}" type="presParOf" srcId="{D1A6BD73-A3A5-49FB-A85E-1B42938716E5}" destId="{770A3094-9CD8-4EF0-8EBF-2166EC3CFCB3}"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53BB63-01AE-4068-AFA5-93FCDC7742A0}"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0EEDAA4C-F127-4490-902B-AC5B146506A1}">
      <dgm:prSet/>
      <dgm:spPr/>
      <dgm:t>
        <a:bodyPr/>
        <a:lstStyle/>
        <a:p>
          <a:r>
            <a:rPr lang="en-US" i="0"/>
            <a:t>Overfitting</a:t>
          </a:r>
          <a:endParaRPr lang="en-US"/>
        </a:p>
      </dgm:t>
    </dgm:pt>
    <dgm:pt modelId="{5DC12294-3DF0-48D8-80B5-5C88371DA1B6}" type="parTrans" cxnId="{38130080-7E29-4EDF-8CC3-A9451F86435F}">
      <dgm:prSet/>
      <dgm:spPr/>
      <dgm:t>
        <a:bodyPr/>
        <a:lstStyle/>
        <a:p>
          <a:endParaRPr lang="en-US"/>
        </a:p>
      </dgm:t>
    </dgm:pt>
    <dgm:pt modelId="{99279069-2404-4423-BC4E-3208C260E2A4}" type="sibTrans" cxnId="{38130080-7E29-4EDF-8CC3-A9451F86435F}">
      <dgm:prSet/>
      <dgm:spPr/>
      <dgm:t>
        <a:bodyPr/>
        <a:lstStyle/>
        <a:p>
          <a:endParaRPr lang="en-US"/>
        </a:p>
      </dgm:t>
    </dgm:pt>
    <dgm:pt modelId="{FC094F75-14ED-42CA-88BF-2DBB3A4E9B9C}">
      <dgm:prSet/>
      <dgm:spPr/>
      <dgm:t>
        <a:bodyPr/>
        <a:lstStyle/>
        <a:p>
          <a:r>
            <a:rPr lang="en-US"/>
            <a:t>Class Imbalance</a:t>
          </a:r>
        </a:p>
      </dgm:t>
    </dgm:pt>
    <dgm:pt modelId="{9E4D287D-AD94-49DD-9938-2B48C9518D0D}" type="parTrans" cxnId="{761DA5D2-91C1-4CED-A4A5-95F10B00A948}">
      <dgm:prSet/>
      <dgm:spPr/>
      <dgm:t>
        <a:bodyPr/>
        <a:lstStyle/>
        <a:p>
          <a:endParaRPr lang="en-US"/>
        </a:p>
      </dgm:t>
    </dgm:pt>
    <dgm:pt modelId="{39312DC9-431A-4B30-9697-5753F49B4F41}" type="sibTrans" cxnId="{761DA5D2-91C1-4CED-A4A5-95F10B00A948}">
      <dgm:prSet/>
      <dgm:spPr/>
      <dgm:t>
        <a:bodyPr/>
        <a:lstStyle/>
        <a:p>
          <a:endParaRPr lang="en-US"/>
        </a:p>
      </dgm:t>
    </dgm:pt>
    <dgm:pt modelId="{27E7CAEB-5CB0-48C5-9717-EA37E3E9FEC1}" type="pres">
      <dgm:prSet presAssocID="{4253BB63-01AE-4068-AFA5-93FCDC7742A0}" presName="diagram" presStyleCnt="0">
        <dgm:presLayoutVars>
          <dgm:chPref val="1"/>
          <dgm:dir/>
          <dgm:animOne val="branch"/>
          <dgm:animLvl val="lvl"/>
          <dgm:resizeHandles/>
        </dgm:presLayoutVars>
      </dgm:prSet>
      <dgm:spPr/>
    </dgm:pt>
    <dgm:pt modelId="{E59B75BF-4271-40C5-9F1D-E56FA8504762}" type="pres">
      <dgm:prSet presAssocID="{0EEDAA4C-F127-4490-902B-AC5B146506A1}" presName="root" presStyleCnt="0"/>
      <dgm:spPr/>
    </dgm:pt>
    <dgm:pt modelId="{AFB6D2F0-71F8-49BF-A986-688201968E46}" type="pres">
      <dgm:prSet presAssocID="{0EEDAA4C-F127-4490-902B-AC5B146506A1}" presName="rootComposite" presStyleCnt="0"/>
      <dgm:spPr/>
    </dgm:pt>
    <dgm:pt modelId="{1A8B838B-A029-4306-95B4-2AC300E65F76}" type="pres">
      <dgm:prSet presAssocID="{0EEDAA4C-F127-4490-902B-AC5B146506A1}" presName="rootText" presStyleLbl="node1" presStyleIdx="0" presStyleCnt="2"/>
      <dgm:spPr/>
    </dgm:pt>
    <dgm:pt modelId="{D947B016-8D1C-42AA-B177-1E85B2DAC94A}" type="pres">
      <dgm:prSet presAssocID="{0EEDAA4C-F127-4490-902B-AC5B146506A1}" presName="rootConnector" presStyleLbl="node1" presStyleIdx="0" presStyleCnt="2"/>
      <dgm:spPr/>
    </dgm:pt>
    <dgm:pt modelId="{299FFDB7-C6A9-489E-A095-DA8820D02433}" type="pres">
      <dgm:prSet presAssocID="{0EEDAA4C-F127-4490-902B-AC5B146506A1}" presName="childShape" presStyleCnt="0"/>
      <dgm:spPr/>
    </dgm:pt>
    <dgm:pt modelId="{CD84E924-45AB-4CA2-A33A-95415D62BC09}" type="pres">
      <dgm:prSet presAssocID="{FC094F75-14ED-42CA-88BF-2DBB3A4E9B9C}" presName="root" presStyleCnt="0"/>
      <dgm:spPr/>
    </dgm:pt>
    <dgm:pt modelId="{5C11FAF8-CC62-4DEE-9EFB-8A5A8CF1C4BB}" type="pres">
      <dgm:prSet presAssocID="{FC094F75-14ED-42CA-88BF-2DBB3A4E9B9C}" presName="rootComposite" presStyleCnt="0"/>
      <dgm:spPr/>
    </dgm:pt>
    <dgm:pt modelId="{79132FE9-0491-4446-9642-6EE2616E70FD}" type="pres">
      <dgm:prSet presAssocID="{FC094F75-14ED-42CA-88BF-2DBB3A4E9B9C}" presName="rootText" presStyleLbl="node1" presStyleIdx="1" presStyleCnt="2"/>
      <dgm:spPr/>
    </dgm:pt>
    <dgm:pt modelId="{C265C79D-FE0D-447D-8783-DFDEFEFA42EA}" type="pres">
      <dgm:prSet presAssocID="{FC094F75-14ED-42CA-88BF-2DBB3A4E9B9C}" presName="rootConnector" presStyleLbl="node1" presStyleIdx="1" presStyleCnt="2"/>
      <dgm:spPr/>
    </dgm:pt>
    <dgm:pt modelId="{89CAE4AF-1EB1-43C5-9A1A-244A880CA913}" type="pres">
      <dgm:prSet presAssocID="{FC094F75-14ED-42CA-88BF-2DBB3A4E9B9C}" presName="childShape" presStyleCnt="0"/>
      <dgm:spPr/>
    </dgm:pt>
  </dgm:ptLst>
  <dgm:cxnLst>
    <dgm:cxn modelId="{370DE71C-5EFD-4313-ABFA-1425F74B9314}" type="presOf" srcId="{4253BB63-01AE-4068-AFA5-93FCDC7742A0}" destId="{27E7CAEB-5CB0-48C5-9717-EA37E3E9FEC1}" srcOrd="0" destOrd="0" presId="urn:microsoft.com/office/officeart/2005/8/layout/hierarchy3"/>
    <dgm:cxn modelId="{50A8C834-D61E-434A-A494-CF7B4635DA14}" type="presOf" srcId="{FC094F75-14ED-42CA-88BF-2DBB3A4E9B9C}" destId="{C265C79D-FE0D-447D-8783-DFDEFEFA42EA}" srcOrd="1" destOrd="0" presId="urn:microsoft.com/office/officeart/2005/8/layout/hierarchy3"/>
    <dgm:cxn modelId="{6F737B46-CEE6-4DED-8064-BE59FEB2C98C}" type="presOf" srcId="{0EEDAA4C-F127-4490-902B-AC5B146506A1}" destId="{1A8B838B-A029-4306-95B4-2AC300E65F76}" srcOrd="0" destOrd="0" presId="urn:microsoft.com/office/officeart/2005/8/layout/hierarchy3"/>
    <dgm:cxn modelId="{7C9AE27E-9596-4E57-A35B-4529D749CB70}" type="presOf" srcId="{0EEDAA4C-F127-4490-902B-AC5B146506A1}" destId="{D947B016-8D1C-42AA-B177-1E85B2DAC94A}" srcOrd="1" destOrd="0" presId="urn:microsoft.com/office/officeart/2005/8/layout/hierarchy3"/>
    <dgm:cxn modelId="{38130080-7E29-4EDF-8CC3-A9451F86435F}" srcId="{4253BB63-01AE-4068-AFA5-93FCDC7742A0}" destId="{0EEDAA4C-F127-4490-902B-AC5B146506A1}" srcOrd="0" destOrd="0" parTransId="{5DC12294-3DF0-48D8-80B5-5C88371DA1B6}" sibTransId="{99279069-2404-4423-BC4E-3208C260E2A4}"/>
    <dgm:cxn modelId="{761DA5D2-91C1-4CED-A4A5-95F10B00A948}" srcId="{4253BB63-01AE-4068-AFA5-93FCDC7742A0}" destId="{FC094F75-14ED-42CA-88BF-2DBB3A4E9B9C}" srcOrd="1" destOrd="0" parTransId="{9E4D287D-AD94-49DD-9938-2B48C9518D0D}" sibTransId="{39312DC9-431A-4B30-9697-5753F49B4F41}"/>
    <dgm:cxn modelId="{0DDF9ED9-F619-4842-9BC8-B54E66262287}" type="presOf" srcId="{FC094F75-14ED-42CA-88BF-2DBB3A4E9B9C}" destId="{79132FE9-0491-4446-9642-6EE2616E70FD}" srcOrd="0" destOrd="0" presId="urn:microsoft.com/office/officeart/2005/8/layout/hierarchy3"/>
    <dgm:cxn modelId="{77A47C96-E97C-433C-ADB5-A39499BAAAD7}" type="presParOf" srcId="{27E7CAEB-5CB0-48C5-9717-EA37E3E9FEC1}" destId="{E59B75BF-4271-40C5-9F1D-E56FA8504762}" srcOrd="0" destOrd="0" presId="urn:microsoft.com/office/officeart/2005/8/layout/hierarchy3"/>
    <dgm:cxn modelId="{FA03995F-C8A6-4F9B-8B71-B7147D2F0B52}" type="presParOf" srcId="{E59B75BF-4271-40C5-9F1D-E56FA8504762}" destId="{AFB6D2F0-71F8-49BF-A986-688201968E46}" srcOrd="0" destOrd="0" presId="urn:microsoft.com/office/officeart/2005/8/layout/hierarchy3"/>
    <dgm:cxn modelId="{A2CC686D-A494-43E2-B526-FB87E02B61F6}" type="presParOf" srcId="{AFB6D2F0-71F8-49BF-A986-688201968E46}" destId="{1A8B838B-A029-4306-95B4-2AC300E65F76}" srcOrd="0" destOrd="0" presId="urn:microsoft.com/office/officeart/2005/8/layout/hierarchy3"/>
    <dgm:cxn modelId="{2846CE8D-9AB1-411A-9B69-DC2057B8CDB2}" type="presParOf" srcId="{AFB6D2F0-71F8-49BF-A986-688201968E46}" destId="{D947B016-8D1C-42AA-B177-1E85B2DAC94A}" srcOrd="1" destOrd="0" presId="urn:microsoft.com/office/officeart/2005/8/layout/hierarchy3"/>
    <dgm:cxn modelId="{B548C490-474B-4050-87DB-D080F62F6689}" type="presParOf" srcId="{E59B75BF-4271-40C5-9F1D-E56FA8504762}" destId="{299FFDB7-C6A9-489E-A095-DA8820D02433}" srcOrd="1" destOrd="0" presId="urn:microsoft.com/office/officeart/2005/8/layout/hierarchy3"/>
    <dgm:cxn modelId="{A5060F96-12BF-4DE4-B80E-07DF7BD459E2}" type="presParOf" srcId="{27E7CAEB-5CB0-48C5-9717-EA37E3E9FEC1}" destId="{CD84E924-45AB-4CA2-A33A-95415D62BC09}" srcOrd="1" destOrd="0" presId="urn:microsoft.com/office/officeart/2005/8/layout/hierarchy3"/>
    <dgm:cxn modelId="{4CEE1C53-EA53-4FD5-85BE-9FFB45358D9A}" type="presParOf" srcId="{CD84E924-45AB-4CA2-A33A-95415D62BC09}" destId="{5C11FAF8-CC62-4DEE-9EFB-8A5A8CF1C4BB}" srcOrd="0" destOrd="0" presId="urn:microsoft.com/office/officeart/2005/8/layout/hierarchy3"/>
    <dgm:cxn modelId="{23013F6A-1A5B-4138-B186-352533522811}" type="presParOf" srcId="{5C11FAF8-CC62-4DEE-9EFB-8A5A8CF1C4BB}" destId="{79132FE9-0491-4446-9642-6EE2616E70FD}" srcOrd="0" destOrd="0" presId="urn:microsoft.com/office/officeart/2005/8/layout/hierarchy3"/>
    <dgm:cxn modelId="{536A6247-DCBC-44F5-B311-CD7C9AF1CB7D}" type="presParOf" srcId="{5C11FAF8-CC62-4DEE-9EFB-8A5A8CF1C4BB}" destId="{C265C79D-FE0D-447D-8783-DFDEFEFA42EA}" srcOrd="1" destOrd="0" presId="urn:microsoft.com/office/officeart/2005/8/layout/hierarchy3"/>
    <dgm:cxn modelId="{E1AB48E1-7259-4902-B922-EC06AB7ABDFE}" type="presParOf" srcId="{CD84E924-45AB-4CA2-A33A-95415D62BC09}" destId="{89CAE4AF-1EB1-43C5-9A1A-244A880CA913}"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75193C-05E1-49DF-AC21-D5435EECB515}"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CCBCB37F-87F2-4989-99CD-5D181D5B72F8}">
      <dgm:prSet/>
      <dgm:spPr/>
      <dgm:t>
        <a:bodyPr/>
        <a:lstStyle/>
        <a:p>
          <a:r>
            <a:rPr lang="en-US" i="0"/>
            <a:t>Column Renaming</a:t>
          </a:r>
          <a:endParaRPr lang="en-US"/>
        </a:p>
      </dgm:t>
    </dgm:pt>
    <dgm:pt modelId="{F2F65A0B-5983-45D2-9911-598B9A590CE2}" type="parTrans" cxnId="{0F0D84B5-B653-486B-929B-370CE9628CFE}">
      <dgm:prSet/>
      <dgm:spPr/>
      <dgm:t>
        <a:bodyPr/>
        <a:lstStyle/>
        <a:p>
          <a:endParaRPr lang="en-US"/>
        </a:p>
      </dgm:t>
    </dgm:pt>
    <dgm:pt modelId="{C86081A3-6F8A-477A-B290-A1E31FDC13FD}" type="sibTrans" cxnId="{0F0D84B5-B653-486B-929B-370CE9628CFE}">
      <dgm:prSet/>
      <dgm:spPr/>
      <dgm:t>
        <a:bodyPr/>
        <a:lstStyle/>
        <a:p>
          <a:endParaRPr lang="en-US"/>
        </a:p>
      </dgm:t>
    </dgm:pt>
    <dgm:pt modelId="{425624C4-2D0C-44A0-91F8-131C15FD37F8}">
      <dgm:prSet/>
      <dgm:spPr/>
      <dgm:t>
        <a:bodyPr/>
        <a:lstStyle/>
        <a:p>
          <a:r>
            <a:rPr lang="en-US" i="0" dirty="0"/>
            <a:t>Feature Selection</a:t>
          </a:r>
          <a:endParaRPr lang="en-US" dirty="0"/>
        </a:p>
      </dgm:t>
    </dgm:pt>
    <dgm:pt modelId="{6CA0E86A-642F-4DFC-989F-9A73E3881963}" type="parTrans" cxnId="{AF349124-8651-4A03-AB6B-005B5CB86BF3}">
      <dgm:prSet/>
      <dgm:spPr/>
      <dgm:t>
        <a:bodyPr/>
        <a:lstStyle/>
        <a:p>
          <a:endParaRPr lang="en-US"/>
        </a:p>
      </dgm:t>
    </dgm:pt>
    <dgm:pt modelId="{76CED335-7057-42D5-AA37-79B2030DC4E0}" type="sibTrans" cxnId="{AF349124-8651-4A03-AB6B-005B5CB86BF3}">
      <dgm:prSet/>
      <dgm:spPr/>
      <dgm:t>
        <a:bodyPr/>
        <a:lstStyle/>
        <a:p>
          <a:endParaRPr lang="en-US"/>
        </a:p>
      </dgm:t>
    </dgm:pt>
    <dgm:pt modelId="{D0803D94-1AD8-43E3-9854-3703C3AD1FA3}">
      <dgm:prSet/>
      <dgm:spPr/>
      <dgm:t>
        <a:bodyPr/>
        <a:lstStyle/>
        <a:p>
          <a:r>
            <a:rPr lang="en-US" i="0"/>
            <a:t>Standardized Naming Convention</a:t>
          </a:r>
          <a:endParaRPr lang="en-US"/>
        </a:p>
      </dgm:t>
    </dgm:pt>
    <dgm:pt modelId="{4D9A56BB-DDC3-47F5-B7B8-D96EC8488F7E}" type="parTrans" cxnId="{A7B83B17-0C07-460E-BA81-B8C5BF742FA5}">
      <dgm:prSet/>
      <dgm:spPr/>
      <dgm:t>
        <a:bodyPr/>
        <a:lstStyle/>
        <a:p>
          <a:endParaRPr lang="en-US"/>
        </a:p>
      </dgm:t>
    </dgm:pt>
    <dgm:pt modelId="{90D47A34-0BE0-4968-A9E2-A3E47F45D98E}" type="sibTrans" cxnId="{A7B83B17-0C07-460E-BA81-B8C5BF742FA5}">
      <dgm:prSet/>
      <dgm:spPr/>
      <dgm:t>
        <a:bodyPr/>
        <a:lstStyle/>
        <a:p>
          <a:endParaRPr lang="en-US"/>
        </a:p>
      </dgm:t>
    </dgm:pt>
    <dgm:pt modelId="{371EC20C-8A72-4565-B770-AB0C99BCB230}">
      <dgm:prSet/>
      <dgm:spPr/>
      <dgm:t>
        <a:bodyPr/>
        <a:lstStyle/>
        <a:p>
          <a:r>
            <a:rPr lang="en-US" i="0"/>
            <a:t>Data Segmentation</a:t>
          </a:r>
          <a:endParaRPr lang="en-US"/>
        </a:p>
      </dgm:t>
    </dgm:pt>
    <dgm:pt modelId="{5B1B69B8-DE16-4EC3-9CE3-8A49E01947BF}" type="parTrans" cxnId="{A8E4F94F-A861-40DA-8833-E55C33E35D08}">
      <dgm:prSet/>
      <dgm:spPr/>
      <dgm:t>
        <a:bodyPr/>
        <a:lstStyle/>
        <a:p>
          <a:endParaRPr lang="en-US"/>
        </a:p>
      </dgm:t>
    </dgm:pt>
    <dgm:pt modelId="{612AAA0D-851F-42F1-8E64-66FDCDCCF392}" type="sibTrans" cxnId="{A8E4F94F-A861-40DA-8833-E55C33E35D08}">
      <dgm:prSet/>
      <dgm:spPr/>
      <dgm:t>
        <a:bodyPr/>
        <a:lstStyle/>
        <a:p>
          <a:endParaRPr lang="en-US"/>
        </a:p>
      </dgm:t>
    </dgm:pt>
    <dgm:pt modelId="{55A762A2-0838-4BA1-B64C-D006A9C9B375}">
      <dgm:prSet/>
      <dgm:spPr/>
      <dgm:t>
        <a:bodyPr/>
        <a:lstStyle/>
        <a:p>
          <a:r>
            <a:rPr lang="en-US" i="0"/>
            <a:t>Categorical Variable Encoding</a:t>
          </a:r>
          <a:endParaRPr lang="en-US"/>
        </a:p>
      </dgm:t>
    </dgm:pt>
    <dgm:pt modelId="{604D24DD-5914-4371-B5C8-59340848A794}" type="parTrans" cxnId="{533FDECC-F1FC-4594-A43B-974D787EBC5F}">
      <dgm:prSet/>
      <dgm:spPr/>
      <dgm:t>
        <a:bodyPr/>
        <a:lstStyle/>
        <a:p>
          <a:endParaRPr lang="en-US"/>
        </a:p>
      </dgm:t>
    </dgm:pt>
    <dgm:pt modelId="{FA81205E-A5BF-4FDE-A3B8-3027DD7C254B}" type="sibTrans" cxnId="{533FDECC-F1FC-4594-A43B-974D787EBC5F}">
      <dgm:prSet/>
      <dgm:spPr/>
      <dgm:t>
        <a:bodyPr/>
        <a:lstStyle/>
        <a:p>
          <a:endParaRPr lang="en-US"/>
        </a:p>
      </dgm:t>
    </dgm:pt>
    <dgm:pt modelId="{B0F20F43-48A9-45B6-96A9-88763BE4B26E}">
      <dgm:prSet/>
      <dgm:spPr/>
      <dgm:t>
        <a:bodyPr/>
        <a:lstStyle/>
        <a:p>
          <a:r>
            <a:rPr lang="en-US" i="0"/>
            <a:t>Target Variable Encoding</a:t>
          </a:r>
          <a:endParaRPr lang="en-US"/>
        </a:p>
      </dgm:t>
    </dgm:pt>
    <dgm:pt modelId="{841C4FFB-CE03-4271-A92D-B6266F23F8A4}" type="parTrans" cxnId="{BBF4CA76-566E-4A34-B884-66921C13F13E}">
      <dgm:prSet/>
      <dgm:spPr/>
      <dgm:t>
        <a:bodyPr/>
        <a:lstStyle/>
        <a:p>
          <a:endParaRPr lang="en-US"/>
        </a:p>
      </dgm:t>
    </dgm:pt>
    <dgm:pt modelId="{CD4E2B78-3A1D-4B34-ABA7-790E3AC2CADE}" type="sibTrans" cxnId="{BBF4CA76-566E-4A34-B884-66921C13F13E}">
      <dgm:prSet/>
      <dgm:spPr/>
      <dgm:t>
        <a:bodyPr/>
        <a:lstStyle/>
        <a:p>
          <a:endParaRPr lang="en-US"/>
        </a:p>
      </dgm:t>
    </dgm:pt>
    <dgm:pt modelId="{66480977-3605-4856-95B2-CEC8F99A6129}">
      <dgm:prSet/>
      <dgm:spPr/>
      <dgm:t>
        <a:bodyPr/>
        <a:lstStyle/>
        <a:p>
          <a:r>
            <a:rPr lang="en-US" i="0"/>
            <a:t>Normalization (MLP Model) </a:t>
          </a:r>
          <a:endParaRPr lang="en-US"/>
        </a:p>
      </dgm:t>
    </dgm:pt>
    <dgm:pt modelId="{F30F4309-25C3-4125-91A8-1269B75F6FE3}" type="parTrans" cxnId="{5D4347A6-BD0F-4F63-8301-64121811719B}">
      <dgm:prSet/>
      <dgm:spPr/>
      <dgm:t>
        <a:bodyPr/>
        <a:lstStyle/>
        <a:p>
          <a:endParaRPr lang="en-US"/>
        </a:p>
      </dgm:t>
    </dgm:pt>
    <dgm:pt modelId="{1B28D74B-C65A-4EA2-B5C7-A5A8C52CEF49}" type="sibTrans" cxnId="{5D4347A6-BD0F-4F63-8301-64121811719B}">
      <dgm:prSet/>
      <dgm:spPr/>
      <dgm:t>
        <a:bodyPr/>
        <a:lstStyle/>
        <a:p>
          <a:endParaRPr lang="en-US"/>
        </a:p>
      </dgm:t>
    </dgm:pt>
    <dgm:pt modelId="{0B2B3182-22A5-4034-9408-AADD8DDC6AE6}">
      <dgm:prSet/>
      <dgm:spPr/>
      <dgm:t>
        <a:bodyPr/>
        <a:lstStyle/>
        <a:p>
          <a:r>
            <a:rPr lang="en-US" i="0"/>
            <a:t>Train-Test Data Split</a:t>
          </a:r>
          <a:endParaRPr lang="en-US"/>
        </a:p>
      </dgm:t>
    </dgm:pt>
    <dgm:pt modelId="{5CC6CD85-8207-4C5A-B69B-EF365418A826}" type="parTrans" cxnId="{99803ABE-EBC5-4133-B3F0-62B7B226CA93}">
      <dgm:prSet/>
      <dgm:spPr/>
      <dgm:t>
        <a:bodyPr/>
        <a:lstStyle/>
        <a:p>
          <a:endParaRPr lang="en-US"/>
        </a:p>
      </dgm:t>
    </dgm:pt>
    <dgm:pt modelId="{04989942-01C0-4E7A-86AE-C725D1521A63}" type="sibTrans" cxnId="{99803ABE-EBC5-4133-B3F0-62B7B226CA93}">
      <dgm:prSet/>
      <dgm:spPr/>
      <dgm:t>
        <a:bodyPr/>
        <a:lstStyle/>
        <a:p>
          <a:endParaRPr lang="en-US"/>
        </a:p>
      </dgm:t>
    </dgm:pt>
    <dgm:pt modelId="{FA2ACE14-C44C-4102-ADB0-86DF7B907F9D}" type="pres">
      <dgm:prSet presAssocID="{A775193C-05E1-49DF-AC21-D5435EECB515}" presName="Name0" presStyleCnt="0">
        <dgm:presLayoutVars>
          <dgm:dir/>
          <dgm:resizeHandles val="exact"/>
        </dgm:presLayoutVars>
      </dgm:prSet>
      <dgm:spPr/>
    </dgm:pt>
    <dgm:pt modelId="{DA96B2FF-3116-4245-95A2-A0555B5D6E1A}" type="pres">
      <dgm:prSet presAssocID="{CCBCB37F-87F2-4989-99CD-5D181D5B72F8}" presName="node" presStyleLbl="node1" presStyleIdx="0" presStyleCnt="8">
        <dgm:presLayoutVars>
          <dgm:bulletEnabled val="1"/>
        </dgm:presLayoutVars>
      </dgm:prSet>
      <dgm:spPr/>
    </dgm:pt>
    <dgm:pt modelId="{634542A5-E198-415C-9F6A-385D2247108A}" type="pres">
      <dgm:prSet presAssocID="{C86081A3-6F8A-477A-B290-A1E31FDC13FD}" presName="sibTrans" presStyleLbl="sibTrans1D1" presStyleIdx="0" presStyleCnt="7"/>
      <dgm:spPr/>
    </dgm:pt>
    <dgm:pt modelId="{54DA6A41-9D90-43FF-A0DD-2E61B93BC9B6}" type="pres">
      <dgm:prSet presAssocID="{C86081A3-6F8A-477A-B290-A1E31FDC13FD}" presName="connectorText" presStyleLbl="sibTrans1D1" presStyleIdx="0" presStyleCnt="7"/>
      <dgm:spPr/>
    </dgm:pt>
    <dgm:pt modelId="{A8025D87-A55E-4A04-AC61-F46BBAD9CC36}" type="pres">
      <dgm:prSet presAssocID="{425624C4-2D0C-44A0-91F8-131C15FD37F8}" presName="node" presStyleLbl="node1" presStyleIdx="1" presStyleCnt="8">
        <dgm:presLayoutVars>
          <dgm:bulletEnabled val="1"/>
        </dgm:presLayoutVars>
      </dgm:prSet>
      <dgm:spPr/>
    </dgm:pt>
    <dgm:pt modelId="{242A297A-757F-4933-AA3A-DC60662D2E50}" type="pres">
      <dgm:prSet presAssocID="{76CED335-7057-42D5-AA37-79B2030DC4E0}" presName="sibTrans" presStyleLbl="sibTrans1D1" presStyleIdx="1" presStyleCnt="7"/>
      <dgm:spPr/>
    </dgm:pt>
    <dgm:pt modelId="{16FB76B2-927C-46E0-8ABD-0365AD9D65CE}" type="pres">
      <dgm:prSet presAssocID="{76CED335-7057-42D5-AA37-79B2030DC4E0}" presName="connectorText" presStyleLbl="sibTrans1D1" presStyleIdx="1" presStyleCnt="7"/>
      <dgm:spPr/>
    </dgm:pt>
    <dgm:pt modelId="{C648C3DE-E4BF-4014-A24B-5594DD69405C}" type="pres">
      <dgm:prSet presAssocID="{D0803D94-1AD8-43E3-9854-3703C3AD1FA3}" presName="node" presStyleLbl="node1" presStyleIdx="2" presStyleCnt="8">
        <dgm:presLayoutVars>
          <dgm:bulletEnabled val="1"/>
        </dgm:presLayoutVars>
      </dgm:prSet>
      <dgm:spPr/>
    </dgm:pt>
    <dgm:pt modelId="{3D09768A-5EC8-432A-8912-20FDB38BBB38}" type="pres">
      <dgm:prSet presAssocID="{90D47A34-0BE0-4968-A9E2-A3E47F45D98E}" presName="sibTrans" presStyleLbl="sibTrans1D1" presStyleIdx="2" presStyleCnt="7"/>
      <dgm:spPr/>
    </dgm:pt>
    <dgm:pt modelId="{1A58547B-9C3B-4348-851B-D457352560D4}" type="pres">
      <dgm:prSet presAssocID="{90D47A34-0BE0-4968-A9E2-A3E47F45D98E}" presName="connectorText" presStyleLbl="sibTrans1D1" presStyleIdx="2" presStyleCnt="7"/>
      <dgm:spPr/>
    </dgm:pt>
    <dgm:pt modelId="{D8B10DA4-2465-4F51-AF4E-60C3B2A52A69}" type="pres">
      <dgm:prSet presAssocID="{371EC20C-8A72-4565-B770-AB0C99BCB230}" presName="node" presStyleLbl="node1" presStyleIdx="3" presStyleCnt="8">
        <dgm:presLayoutVars>
          <dgm:bulletEnabled val="1"/>
        </dgm:presLayoutVars>
      </dgm:prSet>
      <dgm:spPr/>
    </dgm:pt>
    <dgm:pt modelId="{EE5D334F-E0C8-493E-AF05-88C0857F06C2}" type="pres">
      <dgm:prSet presAssocID="{612AAA0D-851F-42F1-8E64-66FDCDCCF392}" presName="sibTrans" presStyleLbl="sibTrans1D1" presStyleIdx="3" presStyleCnt="7"/>
      <dgm:spPr/>
    </dgm:pt>
    <dgm:pt modelId="{72E9EDD8-4FDD-4FB7-A535-D49C821E957E}" type="pres">
      <dgm:prSet presAssocID="{612AAA0D-851F-42F1-8E64-66FDCDCCF392}" presName="connectorText" presStyleLbl="sibTrans1D1" presStyleIdx="3" presStyleCnt="7"/>
      <dgm:spPr/>
    </dgm:pt>
    <dgm:pt modelId="{1ACDD0CB-AC09-4F18-8E5A-9CA7CFB77A9C}" type="pres">
      <dgm:prSet presAssocID="{55A762A2-0838-4BA1-B64C-D006A9C9B375}" presName="node" presStyleLbl="node1" presStyleIdx="4" presStyleCnt="8">
        <dgm:presLayoutVars>
          <dgm:bulletEnabled val="1"/>
        </dgm:presLayoutVars>
      </dgm:prSet>
      <dgm:spPr/>
    </dgm:pt>
    <dgm:pt modelId="{0D899A6E-BC6C-4FE0-82A7-9EA24370BEAA}" type="pres">
      <dgm:prSet presAssocID="{FA81205E-A5BF-4FDE-A3B8-3027DD7C254B}" presName="sibTrans" presStyleLbl="sibTrans1D1" presStyleIdx="4" presStyleCnt="7"/>
      <dgm:spPr/>
    </dgm:pt>
    <dgm:pt modelId="{3E93D956-6567-4837-AB77-06571B1D8CBE}" type="pres">
      <dgm:prSet presAssocID="{FA81205E-A5BF-4FDE-A3B8-3027DD7C254B}" presName="connectorText" presStyleLbl="sibTrans1D1" presStyleIdx="4" presStyleCnt="7"/>
      <dgm:spPr/>
    </dgm:pt>
    <dgm:pt modelId="{2961A88E-758E-4611-A320-D1CC6C375F7B}" type="pres">
      <dgm:prSet presAssocID="{B0F20F43-48A9-45B6-96A9-88763BE4B26E}" presName="node" presStyleLbl="node1" presStyleIdx="5" presStyleCnt="8">
        <dgm:presLayoutVars>
          <dgm:bulletEnabled val="1"/>
        </dgm:presLayoutVars>
      </dgm:prSet>
      <dgm:spPr/>
    </dgm:pt>
    <dgm:pt modelId="{4B80EE7F-2173-41A9-9340-A83BCA68215D}" type="pres">
      <dgm:prSet presAssocID="{CD4E2B78-3A1D-4B34-ABA7-790E3AC2CADE}" presName="sibTrans" presStyleLbl="sibTrans1D1" presStyleIdx="5" presStyleCnt="7"/>
      <dgm:spPr/>
    </dgm:pt>
    <dgm:pt modelId="{35A46211-964D-4543-B8D9-82CB532CDFE0}" type="pres">
      <dgm:prSet presAssocID="{CD4E2B78-3A1D-4B34-ABA7-790E3AC2CADE}" presName="connectorText" presStyleLbl="sibTrans1D1" presStyleIdx="5" presStyleCnt="7"/>
      <dgm:spPr/>
    </dgm:pt>
    <dgm:pt modelId="{47B51F00-DB74-4A55-B7BE-E0DD012A1D5F}" type="pres">
      <dgm:prSet presAssocID="{66480977-3605-4856-95B2-CEC8F99A6129}" presName="node" presStyleLbl="node1" presStyleIdx="6" presStyleCnt="8">
        <dgm:presLayoutVars>
          <dgm:bulletEnabled val="1"/>
        </dgm:presLayoutVars>
      </dgm:prSet>
      <dgm:spPr/>
    </dgm:pt>
    <dgm:pt modelId="{63D41193-1FD3-40AD-9B89-DC817C40CD51}" type="pres">
      <dgm:prSet presAssocID="{1B28D74B-C65A-4EA2-B5C7-A5A8C52CEF49}" presName="sibTrans" presStyleLbl="sibTrans1D1" presStyleIdx="6" presStyleCnt="7"/>
      <dgm:spPr/>
    </dgm:pt>
    <dgm:pt modelId="{027C449C-9915-47B1-A4C9-AD26B8AC612C}" type="pres">
      <dgm:prSet presAssocID="{1B28D74B-C65A-4EA2-B5C7-A5A8C52CEF49}" presName="connectorText" presStyleLbl="sibTrans1D1" presStyleIdx="6" presStyleCnt="7"/>
      <dgm:spPr/>
    </dgm:pt>
    <dgm:pt modelId="{A0AC4ABB-F58D-4BD1-A7DF-C18977443A21}" type="pres">
      <dgm:prSet presAssocID="{0B2B3182-22A5-4034-9408-AADD8DDC6AE6}" presName="node" presStyleLbl="node1" presStyleIdx="7" presStyleCnt="8">
        <dgm:presLayoutVars>
          <dgm:bulletEnabled val="1"/>
        </dgm:presLayoutVars>
      </dgm:prSet>
      <dgm:spPr/>
    </dgm:pt>
  </dgm:ptLst>
  <dgm:cxnLst>
    <dgm:cxn modelId="{8AC5B902-D766-4FBA-A42F-6724374D923D}" type="presOf" srcId="{66480977-3605-4856-95B2-CEC8F99A6129}" destId="{47B51F00-DB74-4A55-B7BE-E0DD012A1D5F}" srcOrd="0" destOrd="0" presId="urn:microsoft.com/office/officeart/2016/7/layout/RepeatingBendingProcessNew"/>
    <dgm:cxn modelId="{1D989609-F1EF-4A1B-B976-5787AE65DD2B}" type="presOf" srcId="{FA81205E-A5BF-4FDE-A3B8-3027DD7C254B}" destId="{0D899A6E-BC6C-4FE0-82A7-9EA24370BEAA}" srcOrd="0" destOrd="0" presId="urn:microsoft.com/office/officeart/2016/7/layout/RepeatingBendingProcessNew"/>
    <dgm:cxn modelId="{026FFF13-6C0C-413C-AF89-F276837BEE89}" type="presOf" srcId="{612AAA0D-851F-42F1-8E64-66FDCDCCF392}" destId="{EE5D334F-E0C8-493E-AF05-88C0857F06C2}" srcOrd="0" destOrd="0" presId="urn:microsoft.com/office/officeart/2016/7/layout/RepeatingBendingProcessNew"/>
    <dgm:cxn modelId="{A7B83B17-0C07-460E-BA81-B8C5BF742FA5}" srcId="{A775193C-05E1-49DF-AC21-D5435EECB515}" destId="{D0803D94-1AD8-43E3-9854-3703C3AD1FA3}" srcOrd="2" destOrd="0" parTransId="{4D9A56BB-DDC3-47F5-B7B8-D96EC8488F7E}" sibTransId="{90D47A34-0BE0-4968-A9E2-A3E47F45D98E}"/>
    <dgm:cxn modelId="{AF349124-8651-4A03-AB6B-005B5CB86BF3}" srcId="{A775193C-05E1-49DF-AC21-D5435EECB515}" destId="{425624C4-2D0C-44A0-91F8-131C15FD37F8}" srcOrd="1" destOrd="0" parTransId="{6CA0E86A-642F-4DFC-989F-9A73E3881963}" sibTransId="{76CED335-7057-42D5-AA37-79B2030DC4E0}"/>
    <dgm:cxn modelId="{FC44E12B-18B1-49B8-9273-DF6C84097541}" type="presOf" srcId="{1B28D74B-C65A-4EA2-B5C7-A5A8C52CEF49}" destId="{63D41193-1FD3-40AD-9B89-DC817C40CD51}" srcOrd="0" destOrd="0" presId="urn:microsoft.com/office/officeart/2016/7/layout/RepeatingBendingProcessNew"/>
    <dgm:cxn modelId="{AE46AA32-F40E-4F56-8173-4233561868AD}" type="presOf" srcId="{CD4E2B78-3A1D-4B34-ABA7-790E3AC2CADE}" destId="{35A46211-964D-4543-B8D9-82CB532CDFE0}" srcOrd="1" destOrd="0" presId="urn:microsoft.com/office/officeart/2016/7/layout/RepeatingBendingProcessNew"/>
    <dgm:cxn modelId="{1953E03F-D2F2-4705-9465-C3FB848326F1}" type="presOf" srcId="{76CED335-7057-42D5-AA37-79B2030DC4E0}" destId="{16FB76B2-927C-46E0-8ABD-0365AD9D65CE}" srcOrd="1" destOrd="0" presId="urn:microsoft.com/office/officeart/2016/7/layout/RepeatingBendingProcessNew"/>
    <dgm:cxn modelId="{77431568-FCE4-414B-BF1B-B8EBCD37655E}" type="presOf" srcId="{0B2B3182-22A5-4034-9408-AADD8DDC6AE6}" destId="{A0AC4ABB-F58D-4BD1-A7DF-C18977443A21}" srcOrd="0" destOrd="0" presId="urn:microsoft.com/office/officeart/2016/7/layout/RepeatingBendingProcessNew"/>
    <dgm:cxn modelId="{A8E4F94F-A861-40DA-8833-E55C33E35D08}" srcId="{A775193C-05E1-49DF-AC21-D5435EECB515}" destId="{371EC20C-8A72-4565-B770-AB0C99BCB230}" srcOrd="3" destOrd="0" parTransId="{5B1B69B8-DE16-4EC3-9CE3-8A49E01947BF}" sibTransId="{612AAA0D-851F-42F1-8E64-66FDCDCCF392}"/>
    <dgm:cxn modelId="{20AA1554-83DD-4E90-B06C-F16028F13BD6}" type="presOf" srcId="{CCBCB37F-87F2-4989-99CD-5D181D5B72F8}" destId="{DA96B2FF-3116-4245-95A2-A0555B5D6E1A}" srcOrd="0" destOrd="0" presId="urn:microsoft.com/office/officeart/2016/7/layout/RepeatingBendingProcessNew"/>
    <dgm:cxn modelId="{BBF4CA76-566E-4A34-B884-66921C13F13E}" srcId="{A775193C-05E1-49DF-AC21-D5435EECB515}" destId="{B0F20F43-48A9-45B6-96A9-88763BE4B26E}" srcOrd="5" destOrd="0" parTransId="{841C4FFB-CE03-4271-A92D-B6266F23F8A4}" sibTransId="{CD4E2B78-3A1D-4B34-ABA7-790E3AC2CADE}"/>
    <dgm:cxn modelId="{20843677-BA2D-43D0-AE35-FD7F75EFB685}" type="presOf" srcId="{B0F20F43-48A9-45B6-96A9-88763BE4B26E}" destId="{2961A88E-758E-4611-A320-D1CC6C375F7B}" srcOrd="0" destOrd="0" presId="urn:microsoft.com/office/officeart/2016/7/layout/RepeatingBendingProcessNew"/>
    <dgm:cxn modelId="{30272481-E1CB-44C6-A5CA-B9567550FA69}" type="presOf" srcId="{D0803D94-1AD8-43E3-9854-3703C3AD1FA3}" destId="{C648C3DE-E4BF-4014-A24B-5594DD69405C}" srcOrd="0" destOrd="0" presId="urn:microsoft.com/office/officeart/2016/7/layout/RepeatingBendingProcessNew"/>
    <dgm:cxn modelId="{EA113A83-1DA6-492E-95FD-00C2A23C538F}" type="presOf" srcId="{55A762A2-0838-4BA1-B64C-D006A9C9B375}" destId="{1ACDD0CB-AC09-4F18-8E5A-9CA7CFB77A9C}" srcOrd="0" destOrd="0" presId="urn:microsoft.com/office/officeart/2016/7/layout/RepeatingBendingProcessNew"/>
    <dgm:cxn modelId="{F54C7987-E694-4DDE-A1F2-813BA1DAC474}" type="presOf" srcId="{C86081A3-6F8A-477A-B290-A1E31FDC13FD}" destId="{634542A5-E198-415C-9F6A-385D2247108A}" srcOrd="0" destOrd="0" presId="urn:microsoft.com/office/officeart/2016/7/layout/RepeatingBendingProcessNew"/>
    <dgm:cxn modelId="{D9C3BF88-0994-4472-BFAC-6741C838A3D3}" type="presOf" srcId="{A775193C-05E1-49DF-AC21-D5435EECB515}" destId="{FA2ACE14-C44C-4102-ADB0-86DF7B907F9D}" srcOrd="0" destOrd="0" presId="urn:microsoft.com/office/officeart/2016/7/layout/RepeatingBendingProcessNew"/>
    <dgm:cxn modelId="{ABFCA799-11BC-4E2C-AC09-B5F41F642DE5}" type="presOf" srcId="{FA81205E-A5BF-4FDE-A3B8-3027DD7C254B}" destId="{3E93D956-6567-4837-AB77-06571B1D8CBE}" srcOrd="1" destOrd="0" presId="urn:microsoft.com/office/officeart/2016/7/layout/RepeatingBendingProcessNew"/>
    <dgm:cxn modelId="{5D4347A6-BD0F-4F63-8301-64121811719B}" srcId="{A775193C-05E1-49DF-AC21-D5435EECB515}" destId="{66480977-3605-4856-95B2-CEC8F99A6129}" srcOrd="6" destOrd="0" parTransId="{F30F4309-25C3-4125-91A8-1269B75F6FE3}" sibTransId="{1B28D74B-C65A-4EA2-B5C7-A5A8C52CEF49}"/>
    <dgm:cxn modelId="{DBA805A7-3A7D-42F5-9BFC-47E662AD95C9}" type="presOf" srcId="{90D47A34-0BE0-4968-A9E2-A3E47F45D98E}" destId="{1A58547B-9C3B-4348-851B-D457352560D4}" srcOrd="1" destOrd="0" presId="urn:microsoft.com/office/officeart/2016/7/layout/RepeatingBendingProcessNew"/>
    <dgm:cxn modelId="{88E6F1AB-051A-439B-84C5-D6231E2E26A3}" type="presOf" srcId="{1B28D74B-C65A-4EA2-B5C7-A5A8C52CEF49}" destId="{027C449C-9915-47B1-A4C9-AD26B8AC612C}" srcOrd="1" destOrd="0" presId="urn:microsoft.com/office/officeart/2016/7/layout/RepeatingBendingProcessNew"/>
    <dgm:cxn modelId="{F12EA2B3-28EC-4EA9-AA2B-8ADFE762E6FD}" type="presOf" srcId="{425624C4-2D0C-44A0-91F8-131C15FD37F8}" destId="{A8025D87-A55E-4A04-AC61-F46BBAD9CC36}" srcOrd="0" destOrd="0" presId="urn:microsoft.com/office/officeart/2016/7/layout/RepeatingBendingProcessNew"/>
    <dgm:cxn modelId="{768EBBB4-9FA7-46B9-A066-5B146D835ED5}" type="presOf" srcId="{76CED335-7057-42D5-AA37-79B2030DC4E0}" destId="{242A297A-757F-4933-AA3A-DC60662D2E50}" srcOrd="0" destOrd="0" presId="urn:microsoft.com/office/officeart/2016/7/layout/RepeatingBendingProcessNew"/>
    <dgm:cxn modelId="{FC2370B5-1FE1-43E0-92B8-12407C10293D}" type="presOf" srcId="{371EC20C-8A72-4565-B770-AB0C99BCB230}" destId="{D8B10DA4-2465-4F51-AF4E-60C3B2A52A69}" srcOrd="0" destOrd="0" presId="urn:microsoft.com/office/officeart/2016/7/layout/RepeatingBendingProcessNew"/>
    <dgm:cxn modelId="{0F0D84B5-B653-486B-929B-370CE9628CFE}" srcId="{A775193C-05E1-49DF-AC21-D5435EECB515}" destId="{CCBCB37F-87F2-4989-99CD-5D181D5B72F8}" srcOrd="0" destOrd="0" parTransId="{F2F65A0B-5983-45D2-9911-598B9A590CE2}" sibTransId="{C86081A3-6F8A-477A-B290-A1E31FDC13FD}"/>
    <dgm:cxn modelId="{8FA66ABD-5FAA-424E-ADBF-B2891987A684}" type="presOf" srcId="{612AAA0D-851F-42F1-8E64-66FDCDCCF392}" destId="{72E9EDD8-4FDD-4FB7-A535-D49C821E957E}" srcOrd="1" destOrd="0" presId="urn:microsoft.com/office/officeart/2016/7/layout/RepeatingBendingProcessNew"/>
    <dgm:cxn modelId="{99803ABE-EBC5-4133-B3F0-62B7B226CA93}" srcId="{A775193C-05E1-49DF-AC21-D5435EECB515}" destId="{0B2B3182-22A5-4034-9408-AADD8DDC6AE6}" srcOrd="7" destOrd="0" parTransId="{5CC6CD85-8207-4C5A-B69B-EF365418A826}" sibTransId="{04989942-01C0-4E7A-86AE-C725D1521A63}"/>
    <dgm:cxn modelId="{533FDECC-F1FC-4594-A43B-974D787EBC5F}" srcId="{A775193C-05E1-49DF-AC21-D5435EECB515}" destId="{55A762A2-0838-4BA1-B64C-D006A9C9B375}" srcOrd="4" destOrd="0" parTransId="{604D24DD-5914-4371-B5C8-59340848A794}" sibTransId="{FA81205E-A5BF-4FDE-A3B8-3027DD7C254B}"/>
    <dgm:cxn modelId="{E5FCB3D2-0C67-4991-B857-893318F2258E}" type="presOf" srcId="{C86081A3-6F8A-477A-B290-A1E31FDC13FD}" destId="{54DA6A41-9D90-43FF-A0DD-2E61B93BC9B6}" srcOrd="1" destOrd="0" presId="urn:microsoft.com/office/officeart/2016/7/layout/RepeatingBendingProcessNew"/>
    <dgm:cxn modelId="{C93A82D4-147C-4B8D-A8E5-A079525A2332}" type="presOf" srcId="{CD4E2B78-3A1D-4B34-ABA7-790E3AC2CADE}" destId="{4B80EE7F-2173-41A9-9340-A83BCA68215D}" srcOrd="0" destOrd="0" presId="urn:microsoft.com/office/officeart/2016/7/layout/RepeatingBendingProcessNew"/>
    <dgm:cxn modelId="{E1C8F6FF-466B-4EAB-8585-1457A0025C04}" type="presOf" srcId="{90D47A34-0BE0-4968-A9E2-A3E47F45D98E}" destId="{3D09768A-5EC8-432A-8912-20FDB38BBB38}" srcOrd="0" destOrd="0" presId="urn:microsoft.com/office/officeart/2016/7/layout/RepeatingBendingProcessNew"/>
    <dgm:cxn modelId="{6A3128CE-54FC-4022-A61C-DC643AB856A0}" type="presParOf" srcId="{FA2ACE14-C44C-4102-ADB0-86DF7B907F9D}" destId="{DA96B2FF-3116-4245-95A2-A0555B5D6E1A}" srcOrd="0" destOrd="0" presId="urn:microsoft.com/office/officeart/2016/7/layout/RepeatingBendingProcessNew"/>
    <dgm:cxn modelId="{9D466FDC-7BC4-41FF-B73A-A48770A1D4B1}" type="presParOf" srcId="{FA2ACE14-C44C-4102-ADB0-86DF7B907F9D}" destId="{634542A5-E198-415C-9F6A-385D2247108A}" srcOrd="1" destOrd="0" presId="urn:microsoft.com/office/officeart/2016/7/layout/RepeatingBendingProcessNew"/>
    <dgm:cxn modelId="{72B15779-C801-4C0F-A3C7-1B332B34D2A3}" type="presParOf" srcId="{634542A5-E198-415C-9F6A-385D2247108A}" destId="{54DA6A41-9D90-43FF-A0DD-2E61B93BC9B6}" srcOrd="0" destOrd="0" presId="urn:microsoft.com/office/officeart/2016/7/layout/RepeatingBendingProcessNew"/>
    <dgm:cxn modelId="{7D74D59C-5C43-400F-90AD-C013F4125356}" type="presParOf" srcId="{FA2ACE14-C44C-4102-ADB0-86DF7B907F9D}" destId="{A8025D87-A55E-4A04-AC61-F46BBAD9CC36}" srcOrd="2" destOrd="0" presId="urn:microsoft.com/office/officeart/2016/7/layout/RepeatingBendingProcessNew"/>
    <dgm:cxn modelId="{3BE25DCF-D32D-4B2F-9310-BE199CABD464}" type="presParOf" srcId="{FA2ACE14-C44C-4102-ADB0-86DF7B907F9D}" destId="{242A297A-757F-4933-AA3A-DC60662D2E50}" srcOrd="3" destOrd="0" presId="urn:microsoft.com/office/officeart/2016/7/layout/RepeatingBendingProcessNew"/>
    <dgm:cxn modelId="{17A4E9B3-6B6D-4F1C-BA61-F6AA1E55215B}" type="presParOf" srcId="{242A297A-757F-4933-AA3A-DC60662D2E50}" destId="{16FB76B2-927C-46E0-8ABD-0365AD9D65CE}" srcOrd="0" destOrd="0" presId="urn:microsoft.com/office/officeart/2016/7/layout/RepeatingBendingProcessNew"/>
    <dgm:cxn modelId="{88A1F054-CCA0-4309-BDE2-3969DB9FE9B6}" type="presParOf" srcId="{FA2ACE14-C44C-4102-ADB0-86DF7B907F9D}" destId="{C648C3DE-E4BF-4014-A24B-5594DD69405C}" srcOrd="4" destOrd="0" presId="urn:microsoft.com/office/officeart/2016/7/layout/RepeatingBendingProcessNew"/>
    <dgm:cxn modelId="{AF6DE479-2DC5-451B-81CF-28CCB24CEA1B}" type="presParOf" srcId="{FA2ACE14-C44C-4102-ADB0-86DF7B907F9D}" destId="{3D09768A-5EC8-432A-8912-20FDB38BBB38}" srcOrd="5" destOrd="0" presId="urn:microsoft.com/office/officeart/2016/7/layout/RepeatingBendingProcessNew"/>
    <dgm:cxn modelId="{505BD590-1B7F-439E-93B6-90F4AFD389F6}" type="presParOf" srcId="{3D09768A-5EC8-432A-8912-20FDB38BBB38}" destId="{1A58547B-9C3B-4348-851B-D457352560D4}" srcOrd="0" destOrd="0" presId="urn:microsoft.com/office/officeart/2016/7/layout/RepeatingBendingProcessNew"/>
    <dgm:cxn modelId="{D6C29DC2-EC00-4858-B953-C98677DC93C1}" type="presParOf" srcId="{FA2ACE14-C44C-4102-ADB0-86DF7B907F9D}" destId="{D8B10DA4-2465-4F51-AF4E-60C3B2A52A69}" srcOrd="6" destOrd="0" presId="urn:microsoft.com/office/officeart/2016/7/layout/RepeatingBendingProcessNew"/>
    <dgm:cxn modelId="{45CEC8A8-FD3A-4C72-82F1-443A513CBDCF}" type="presParOf" srcId="{FA2ACE14-C44C-4102-ADB0-86DF7B907F9D}" destId="{EE5D334F-E0C8-493E-AF05-88C0857F06C2}" srcOrd="7" destOrd="0" presId="urn:microsoft.com/office/officeart/2016/7/layout/RepeatingBendingProcessNew"/>
    <dgm:cxn modelId="{9BBBF47E-E0C5-4343-9A5E-3157DC222054}" type="presParOf" srcId="{EE5D334F-E0C8-493E-AF05-88C0857F06C2}" destId="{72E9EDD8-4FDD-4FB7-A535-D49C821E957E}" srcOrd="0" destOrd="0" presId="urn:microsoft.com/office/officeart/2016/7/layout/RepeatingBendingProcessNew"/>
    <dgm:cxn modelId="{93FC4D5C-1CB4-4C01-B746-F88F5D81324B}" type="presParOf" srcId="{FA2ACE14-C44C-4102-ADB0-86DF7B907F9D}" destId="{1ACDD0CB-AC09-4F18-8E5A-9CA7CFB77A9C}" srcOrd="8" destOrd="0" presId="urn:microsoft.com/office/officeart/2016/7/layout/RepeatingBendingProcessNew"/>
    <dgm:cxn modelId="{E704A5BB-7782-4818-AD92-09B775579285}" type="presParOf" srcId="{FA2ACE14-C44C-4102-ADB0-86DF7B907F9D}" destId="{0D899A6E-BC6C-4FE0-82A7-9EA24370BEAA}" srcOrd="9" destOrd="0" presId="urn:microsoft.com/office/officeart/2016/7/layout/RepeatingBendingProcessNew"/>
    <dgm:cxn modelId="{9BE86FFB-6710-4CA6-A46B-8D8C0F31CDE7}" type="presParOf" srcId="{0D899A6E-BC6C-4FE0-82A7-9EA24370BEAA}" destId="{3E93D956-6567-4837-AB77-06571B1D8CBE}" srcOrd="0" destOrd="0" presId="urn:microsoft.com/office/officeart/2016/7/layout/RepeatingBendingProcessNew"/>
    <dgm:cxn modelId="{08EF9FEA-FBA1-42B5-9EA8-678D9E686D3D}" type="presParOf" srcId="{FA2ACE14-C44C-4102-ADB0-86DF7B907F9D}" destId="{2961A88E-758E-4611-A320-D1CC6C375F7B}" srcOrd="10" destOrd="0" presId="urn:microsoft.com/office/officeart/2016/7/layout/RepeatingBendingProcessNew"/>
    <dgm:cxn modelId="{FE55EAE2-90AC-45BA-8F0C-CDF7D2EC9017}" type="presParOf" srcId="{FA2ACE14-C44C-4102-ADB0-86DF7B907F9D}" destId="{4B80EE7F-2173-41A9-9340-A83BCA68215D}" srcOrd="11" destOrd="0" presId="urn:microsoft.com/office/officeart/2016/7/layout/RepeatingBendingProcessNew"/>
    <dgm:cxn modelId="{F6B61423-12AC-4090-8B0D-D9D14EB54564}" type="presParOf" srcId="{4B80EE7F-2173-41A9-9340-A83BCA68215D}" destId="{35A46211-964D-4543-B8D9-82CB532CDFE0}" srcOrd="0" destOrd="0" presId="urn:microsoft.com/office/officeart/2016/7/layout/RepeatingBendingProcessNew"/>
    <dgm:cxn modelId="{AC933737-9898-4A75-B278-6CD1688CD5E0}" type="presParOf" srcId="{FA2ACE14-C44C-4102-ADB0-86DF7B907F9D}" destId="{47B51F00-DB74-4A55-B7BE-E0DD012A1D5F}" srcOrd="12" destOrd="0" presId="urn:microsoft.com/office/officeart/2016/7/layout/RepeatingBendingProcessNew"/>
    <dgm:cxn modelId="{4E155890-AEDD-4C61-AE94-04EFBADA8493}" type="presParOf" srcId="{FA2ACE14-C44C-4102-ADB0-86DF7B907F9D}" destId="{63D41193-1FD3-40AD-9B89-DC817C40CD51}" srcOrd="13" destOrd="0" presId="urn:microsoft.com/office/officeart/2016/7/layout/RepeatingBendingProcessNew"/>
    <dgm:cxn modelId="{796092D6-B95E-422B-84E3-A6976EE68CD3}" type="presParOf" srcId="{63D41193-1FD3-40AD-9B89-DC817C40CD51}" destId="{027C449C-9915-47B1-A4C9-AD26B8AC612C}" srcOrd="0" destOrd="0" presId="urn:microsoft.com/office/officeart/2016/7/layout/RepeatingBendingProcessNew"/>
    <dgm:cxn modelId="{55FCB610-D968-43F6-8D4B-8C657474922B}" type="presParOf" srcId="{FA2ACE14-C44C-4102-ADB0-86DF7B907F9D}" destId="{A0AC4ABB-F58D-4BD1-A7DF-C18977443A21}"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B57E45-3A04-49F3-83A2-F5170AB07789}" type="doc">
      <dgm:prSet loTypeId="urn:microsoft.com/office/officeart/2018/5/layout/IconLeafLabel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5E58AA3A-CFC7-4D73-9B2D-E527D31E4B7D}">
      <dgm:prSet/>
      <dgm:spPr/>
      <dgm:t>
        <a:bodyPr/>
        <a:lstStyle/>
        <a:p>
          <a:pPr>
            <a:defRPr cap="all"/>
          </a:pPr>
          <a:r>
            <a:rPr lang="en-US" i="0" dirty="0"/>
            <a:t>Exceptional Performance Metrics</a:t>
          </a:r>
          <a:endParaRPr lang="en-US" dirty="0"/>
        </a:p>
      </dgm:t>
    </dgm:pt>
    <dgm:pt modelId="{1B9FECF7-0BC1-4963-921B-B7062C9EBD1A}" type="parTrans" cxnId="{25A2024B-3C26-4602-9552-E253DE70766C}">
      <dgm:prSet/>
      <dgm:spPr/>
      <dgm:t>
        <a:bodyPr/>
        <a:lstStyle/>
        <a:p>
          <a:endParaRPr lang="en-US"/>
        </a:p>
      </dgm:t>
    </dgm:pt>
    <dgm:pt modelId="{CC8625E1-374F-4C72-8FD5-C7209AC25939}" type="sibTrans" cxnId="{25A2024B-3C26-4602-9552-E253DE70766C}">
      <dgm:prSet/>
      <dgm:spPr/>
      <dgm:t>
        <a:bodyPr/>
        <a:lstStyle/>
        <a:p>
          <a:endParaRPr lang="en-US"/>
        </a:p>
      </dgm:t>
    </dgm:pt>
    <dgm:pt modelId="{141F61E4-92FC-4A1F-976E-09601F85DDD7}">
      <dgm:prSet/>
      <dgm:spPr/>
      <dgm:t>
        <a:bodyPr/>
        <a:lstStyle/>
        <a:p>
          <a:pPr>
            <a:defRPr cap="all"/>
          </a:pPr>
          <a:r>
            <a:rPr lang="en-US" i="0" dirty="0"/>
            <a:t>Handling Imbalanced Datasets</a:t>
          </a:r>
          <a:endParaRPr lang="en-US" dirty="0"/>
        </a:p>
      </dgm:t>
    </dgm:pt>
    <dgm:pt modelId="{03D82C36-5389-4978-B06B-4F1E7BDC5552}" type="parTrans" cxnId="{29D95AC3-3AD5-4FEF-B61D-8891B9B14360}">
      <dgm:prSet/>
      <dgm:spPr/>
      <dgm:t>
        <a:bodyPr/>
        <a:lstStyle/>
        <a:p>
          <a:endParaRPr lang="en-US"/>
        </a:p>
      </dgm:t>
    </dgm:pt>
    <dgm:pt modelId="{9838E5F5-5296-484A-A202-A16826ACF8A9}" type="sibTrans" cxnId="{29D95AC3-3AD5-4FEF-B61D-8891B9B14360}">
      <dgm:prSet/>
      <dgm:spPr/>
      <dgm:t>
        <a:bodyPr/>
        <a:lstStyle/>
        <a:p>
          <a:endParaRPr lang="en-US"/>
        </a:p>
      </dgm:t>
    </dgm:pt>
    <dgm:pt modelId="{58528299-B133-43C7-AC75-7253CE8CCC86}">
      <dgm:prSet/>
      <dgm:spPr/>
      <dgm:t>
        <a:bodyPr/>
        <a:lstStyle/>
        <a:p>
          <a:pPr>
            <a:defRPr cap="all"/>
          </a:pPr>
          <a:r>
            <a:rPr lang="en-US" i="0" dirty="0"/>
            <a:t>Proven Success in Literature</a:t>
          </a:r>
          <a:endParaRPr lang="en-US" dirty="0"/>
        </a:p>
      </dgm:t>
    </dgm:pt>
    <dgm:pt modelId="{5A142019-5B72-4448-B794-D650E1D35174}" type="parTrans" cxnId="{6AE88E48-D727-4638-AC77-4D974854BADD}">
      <dgm:prSet/>
      <dgm:spPr/>
      <dgm:t>
        <a:bodyPr/>
        <a:lstStyle/>
        <a:p>
          <a:endParaRPr lang="en-US"/>
        </a:p>
      </dgm:t>
    </dgm:pt>
    <dgm:pt modelId="{7F93BABD-8A1D-4CDE-9C52-BA5A20B7B987}" type="sibTrans" cxnId="{6AE88E48-D727-4638-AC77-4D974854BADD}">
      <dgm:prSet/>
      <dgm:spPr/>
      <dgm:t>
        <a:bodyPr/>
        <a:lstStyle/>
        <a:p>
          <a:endParaRPr lang="en-US"/>
        </a:p>
      </dgm:t>
    </dgm:pt>
    <dgm:pt modelId="{B118B09B-1E82-4DFD-B080-239E85713068}">
      <dgm:prSet/>
      <dgm:spPr/>
      <dgm:t>
        <a:bodyPr/>
        <a:lstStyle/>
        <a:p>
          <a:pPr>
            <a:defRPr cap="all"/>
          </a:pPr>
          <a:r>
            <a:rPr lang="en-US" i="0" dirty="0"/>
            <a:t>Real-time Dataset Advantage</a:t>
          </a:r>
          <a:endParaRPr lang="en-US" dirty="0"/>
        </a:p>
      </dgm:t>
    </dgm:pt>
    <dgm:pt modelId="{1FBA9BF0-584A-47AF-A36B-04053E1097DC}" type="parTrans" cxnId="{8D644801-A9E7-4B97-B29B-50505202AAA2}">
      <dgm:prSet/>
      <dgm:spPr/>
      <dgm:t>
        <a:bodyPr/>
        <a:lstStyle/>
        <a:p>
          <a:endParaRPr lang="en-US"/>
        </a:p>
      </dgm:t>
    </dgm:pt>
    <dgm:pt modelId="{CC91CD0A-B029-4C4D-9922-45127CD35776}" type="sibTrans" cxnId="{8D644801-A9E7-4B97-B29B-50505202AAA2}">
      <dgm:prSet/>
      <dgm:spPr/>
      <dgm:t>
        <a:bodyPr/>
        <a:lstStyle/>
        <a:p>
          <a:endParaRPr lang="en-US"/>
        </a:p>
      </dgm:t>
    </dgm:pt>
    <dgm:pt modelId="{9A31B635-EAD2-433D-833C-568534ADF144}">
      <dgm:prSet/>
      <dgm:spPr/>
      <dgm:t>
        <a:bodyPr/>
        <a:lstStyle/>
        <a:p>
          <a:pPr>
            <a:defRPr cap="all"/>
          </a:pPr>
          <a:r>
            <a:rPr lang="en-US" i="0" dirty="0"/>
            <a:t>Health Implications and Environmental Impact</a:t>
          </a:r>
          <a:endParaRPr lang="en-US" dirty="0"/>
        </a:p>
      </dgm:t>
    </dgm:pt>
    <dgm:pt modelId="{9C4C5531-1DD4-4881-9AC0-A858C9C3C490}" type="parTrans" cxnId="{01231B3E-69B8-418D-BD57-C1679EDF0FF1}">
      <dgm:prSet/>
      <dgm:spPr/>
      <dgm:t>
        <a:bodyPr/>
        <a:lstStyle/>
        <a:p>
          <a:endParaRPr lang="en-US"/>
        </a:p>
      </dgm:t>
    </dgm:pt>
    <dgm:pt modelId="{588AA3FA-BF41-4D3A-9027-67007A9D20F6}" type="sibTrans" cxnId="{01231B3E-69B8-418D-BD57-C1679EDF0FF1}">
      <dgm:prSet/>
      <dgm:spPr/>
      <dgm:t>
        <a:bodyPr/>
        <a:lstStyle/>
        <a:p>
          <a:endParaRPr lang="en-US"/>
        </a:p>
      </dgm:t>
    </dgm:pt>
    <dgm:pt modelId="{7613B803-DD26-4AB9-BD89-B956600CB512}" type="pres">
      <dgm:prSet presAssocID="{6BB57E45-3A04-49F3-83A2-F5170AB07789}" presName="root" presStyleCnt="0">
        <dgm:presLayoutVars>
          <dgm:dir/>
          <dgm:resizeHandles val="exact"/>
        </dgm:presLayoutVars>
      </dgm:prSet>
      <dgm:spPr/>
    </dgm:pt>
    <dgm:pt modelId="{F9CACD5C-EB96-41C3-ACAA-8F59C82C4C7A}" type="pres">
      <dgm:prSet presAssocID="{5E58AA3A-CFC7-4D73-9B2D-E527D31E4B7D}" presName="compNode" presStyleCnt="0"/>
      <dgm:spPr/>
    </dgm:pt>
    <dgm:pt modelId="{5C121EF1-9FB3-4F1B-B2B1-61311D00C99A}" type="pres">
      <dgm:prSet presAssocID="{5E58AA3A-CFC7-4D73-9B2D-E527D31E4B7D}" presName="iconBgRect" presStyleLbl="bgShp" presStyleIdx="0" presStyleCnt="5"/>
      <dgm:spPr>
        <a:prstGeom prst="round2DiagRect">
          <a:avLst>
            <a:gd name="adj1" fmla="val 29727"/>
            <a:gd name="adj2" fmla="val 0"/>
          </a:avLst>
        </a:prstGeom>
      </dgm:spPr>
    </dgm:pt>
    <dgm:pt modelId="{D64E2832-21C3-4B44-9235-83D660C839EF}" type="pres">
      <dgm:prSet presAssocID="{5E58AA3A-CFC7-4D73-9B2D-E527D31E4B7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EB3CB217-0175-4F25-8669-709AFD39B49F}" type="pres">
      <dgm:prSet presAssocID="{5E58AA3A-CFC7-4D73-9B2D-E527D31E4B7D}" presName="spaceRect" presStyleCnt="0"/>
      <dgm:spPr/>
    </dgm:pt>
    <dgm:pt modelId="{F6255A21-BCA9-41C3-AFA3-08D795FD07B5}" type="pres">
      <dgm:prSet presAssocID="{5E58AA3A-CFC7-4D73-9B2D-E527D31E4B7D}" presName="textRect" presStyleLbl="revTx" presStyleIdx="0" presStyleCnt="5">
        <dgm:presLayoutVars>
          <dgm:chMax val="1"/>
          <dgm:chPref val="1"/>
        </dgm:presLayoutVars>
      </dgm:prSet>
      <dgm:spPr/>
    </dgm:pt>
    <dgm:pt modelId="{B76A771C-8A7A-42AD-BBBE-8BB2FB238E09}" type="pres">
      <dgm:prSet presAssocID="{CC8625E1-374F-4C72-8FD5-C7209AC25939}" presName="sibTrans" presStyleCnt="0"/>
      <dgm:spPr/>
    </dgm:pt>
    <dgm:pt modelId="{0583D881-9127-4B4F-BDF6-DAD0D48F4891}" type="pres">
      <dgm:prSet presAssocID="{141F61E4-92FC-4A1F-976E-09601F85DDD7}" presName="compNode" presStyleCnt="0"/>
      <dgm:spPr/>
    </dgm:pt>
    <dgm:pt modelId="{EEB0EBB3-2D8C-4359-8FFB-4A449C4F796F}" type="pres">
      <dgm:prSet presAssocID="{141F61E4-92FC-4A1F-976E-09601F85DDD7}" presName="iconBgRect" presStyleLbl="bgShp" presStyleIdx="1" presStyleCnt="5"/>
      <dgm:spPr>
        <a:prstGeom prst="round2DiagRect">
          <a:avLst>
            <a:gd name="adj1" fmla="val 29727"/>
            <a:gd name="adj2" fmla="val 0"/>
          </a:avLst>
        </a:prstGeom>
      </dgm:spPr>
    </dgm:pt>
    <dgm:pt modelId="{6CB550CE-ACF2-49E8-89D4-BF4BBB571F23}" type="pres">
      <dgm:prSet presAssocID="{141F61E4-92FC-4A1F-976E-09601F85DDD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E44CD1E-A6DE-44B7-97AA-425E5F0AAACD}" type="pres">
      <dgm:prSet presAssocID="{141F61E4-92FC-4A1F-976E-09601F85DDD7}" presName="spaceRect" presStyleCnt="0"/>
      <dgm:spPr/>
    </dgm:pt>
    <dgm:pt modelId="{01D92C60-FC82-4850-9AC2-12052FAB47BA}" type="pres">
      <dgm:prSet presAssocID="{141F61E4-92FC-4A1F-976E-09601F85DDD7}" presName="textRect" presStyleLbl="revTx" presStyleIdx="1" presStyleCnt="5">
        <dgm:presLayoutVars>
          <dgm:chMax val="1"/>
          <dgm:chPref val="1"/>
        </dgm:presLayoutVars>
      </dgm:prSet>
      <dgm:spPr/>
    </dgm:pt>
    <dgm:pt modelId="{88376CE5-A22C-4BB2-8BC3-AE19CA47B02C}" type="pres">
      <dgm:prSet presAssocID="{9838E5F5-5296-484A-A202-A16826ACF8A9}" presName="sibTrans" presStyleCnt="0"/>
      <dgm:spPr/>
    </dgm:pt>
    <dgm:pt modelId="{7A6151AE-B422-4666-8370-52EE103E6CB1}" type="pres">
      <dgm:prSet presAssocID="{58528299-B133-43C7-AC75-7253CE8CCC86}" presName="compNode" presStyleCnt="0"/>
      <dgm:spPr/>
    </dgm:pt>
    <dgm:pt modelId="{A0D4B9B6-F917-4F7D-969F-0D213FF130F9}" type="pres">
      <dgm:prSet presAssocID="{58528299-B133-43C7-AC75-7253CE8CCC86}" presName="iconBgRect" presStyleLbl="bgShp" presStyleIdx="2" presStyleCnt="5"/>
      <dgm:spPr>
        <a:prstGeom prst="round2DiagRect">
          <a:avLst>
            <a:gd name="adj1" fmla="val 29727"/>
            <a:gd name="adj2" fmla="val 0"/>
          </a:avLst>
        </a:prstGeom>
      </dgm:spPr>
    </dgm:pt>
    <dgm:pt modelId="{72134998-89C4-4944-9174-35D103DD367C}" type="pres">
      <dgm:prSet presAssocID="{58528299-B133-43C7-AC75-7253CE8CCC8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87D589F6-4E6D-4B50-872C-0CADEEAA073A}" type="pres">
      <dgm:prSet presAssocID="{58528299-B133-43C7-AC75-7253CE8CCC86}" presName="spaceRect" presStyleCnt="0"/>
      <dgm:spPr/>
    </dgm:pt>
    <dgm:pt modelId="{5D371ADA-F771-4EE9-909C-E7A71E9256DB}" type="pres">
      <dgm:prSet presAssocID="{58528299-B133-43C7-AC75-7253CE8CCC86}" presName="textRect" presStyleLbl="revTx" presStyleIdx="2" presStyleCnt="5">
        <dgm:presLayoutVars>
          <dgm:chMax val="1"/>
          <dgm:chPref val="1"/>
        </dgm:presLayoutVars>
      </dgm:prSet>
      <dgm:spPr/>
    </dgm:pt>
    <dgm:pt modelId="{E0DC95CC-9A48-40F5-901E-5E5A432D9BC7}" type="pres">
      <dgm:prSet presAssocID="{7F93BABD-8A1D-4CDE-9C52-BA5A20B7B987}" presName="sibTrans" presStyleCnt="0"/>
      <dgm:spPr/>
    </dgm:pt>
    <dgm:pt modelId="{F49F7A12-CD5C-4561-9E35-F5EFA49B83A7}" type="pres">
      <dgm:prSet presAssocID="{B118B09B-1E82-4DFD-B080-239E85713068}" presName="compNode" presStyleCnt="0"/>
      <dgm:spPr/>
    </dgm:pt>
    <dgm:pt modelId="{A2A2AA7C-AD8E-437A-A3BB-5FC631A6D9E8}" type="pres">
      <dgm:prSet presAssocID="{B118B09B-1E82-4DFD-B080-239E85713068}" presName="iconBgRect" presStyleLbl="bgShp" presStyleIdx="3" presStyleCnt="5"/>
      <dgm:spPr>
        <a:prstGeom prst="round2DiagRect">
          <a:avLst>
            <a:gd name="adj1" fmla="val 29727"/>
            <a:gd name="adj2" fmla="val 0"/>
          </a:avLst>
        </a:prstGeom>
      </dgm:spPr>
    </dgm:pt>
    <dgm:pt modelId="{4981C508-56BB-4C41-BB79-BB634F20C38B}" type="pres">
      <dgm:prSet presAssocID="{B118B09B-1E82-4DFD-B080-239E8571306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C69EE84F-7277-48F2-8540-7E98CDFBEC4D}" type="pres">
      <dgm:prSet presAssocID="{B118B09B-1E82-4DFD-B080-239E85713068}" presName="spaceRect" presStyleCnt="0"/>
      <dgm:spPr/>
    </dgm:pt>
    <dgm:pt modelId="{A2B676F5-AF39-4D06-8312-DD27F42AC1BB}" type="pres">
      <dgm:prSet presAssocID="{B118B09B-1E82-4DFD-B080-239E85713068}" presName="textRect" presStyleLbl="revTx" presStyleIdx="3" presStyleCnt="5">
        <dgm:presLayoutVars>
          <dgm:chMax val="1"/>
          <dgm:chPref val="1"/>
        </dgm:presLayoutVars>
      </dgm:prSet>
      <dgm:spPr/>
    </dgm:pt>
    <dgm:pt modelId="{E07E68AC-D8FE-42DD-969E-C67F5373459F}" type="pres">
      <dgm:prSet presAssocID="{CC91CD0A-B029-4C4D-9922-45127CD35776}" presName="sibTrans" presStyleCnt="0"/>
      <dgm:spPr/>
    </dgm:pt>
    <dgm:pt modelId="{E28D169C-6C1C-44BA-8ED1-AED77F830519}" type="pres">
      <dgm:prSet presAssocID="{9A31B635-EAD2-433D-833C-568534ADF144}" presName="compNode" presStyleCnt="0"/>
      <dgm:spPr/>
    </dgm:pt>
    <dgm:pt modelId="{6907B109-9C90-487A-94F4-61304E160557}" type="pres">
      <dgm:prSet presAssocID="{9A31B635-EAD2-433D-833C-568534ADF144}" presName="iconBgRect" presStyleLbl="bgShp" presStyleIdx="4" presStyleCnt="5"/>
      <dgm:spPr>
        <a:prstGeom prst="round2DiagRect">
          <a:avLst>
            <a:gd name="adj1" fmla="val 29727"/>
            <a:gd name="adj2" fmla="val 0"/>
          </a:avLst>
        </a:prstGeom>
      </dgm:spPr>
    </dgm:pt>
    <dgm:pt modelId="{6FBB7CD3-AD51-41D3-9077-8A12741A4A4C}" type="pres">
      <dgm:prSet presAssocID="{9A31B635-EAD2-433D-833C-568534ADF14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duous tree"/>
        </a:ext>
      </dgm:extLst>
    </dgm:pt>
    <dgm:pt modelId="{4C06FC53-9896-4C79-AF70-E9FFCBBC72FD}" type="pres">
      <dgm:prSet presAssocID="{9A31B635-EAD2-433D-833C-568534ADF144}" presName="spaceRect" presStyleCnt="0"/>
      <dgm:spPr/>
    </dgm:pt>
    <dgm:pt modelId="{D66A7246-1E60-4510-AE4A-27B1BAD1ADC2}" type="pres">
      <dgm:prSet presAssocID="{9A31B635-EAD2-433D-833C-568534ADF144}" presName="textRect" presStyleLbl="revTx" presStyleIdx="4" presStyleCnt="5">
        <dgm:presLayoutVars>
          <dgm:chMax val="1"/>
          <dgm:chPref val="1"/>
        </dgm:presLayoutVars>
      </dgm:prSet>
      <dgm:spPr/>
    </dgm:pt>
  </dgm:ptLst>
  <dgm:cxnLst>
    <dgm:cxn modelId="{8D644801-A9E7-4B97-B29B-50505202AAA2}" srcId="{6BB57E45-3A04-49F3-83A2-F5170AB07789}" destId="{B118B09B-1E82-4DFD-B080-239E85713068}" srcOrd="3" destOrd="0" parTransId="{1FBA9BF0-584A-47AF-A36B-04053E1097DC}" sibTransId="{CC91CD0A-B029-4C4D-9922-45127CD35776}"/>
    <dgm:cxn modelId="{E8175406-E122-4FD6-9F52-5083912FA35F}" type="presOf" srcId="{5E58AA3A-CFC7-4D73-9B2D-E527D31E4B7D}" destId="{F6255A21-BCA9-41C3-AFA3-08D795FD07B5}" srcOrd="0" destOrd="0" presId="urn:microsoft.com/office/officeart/2018/5/layout/IconLeafLabelList"/>
    <dgm:cxn modelId="{01231B3E-69B8-418D-BD57-C1679EDF0FF1}" srcId="{6BB57E45-3A04-49F3-83A2-F5170AB07789}" destId="{9A31B635-EAD2-433D-833C-568534ADF144}" srcOrd="4" destOrd="0" parTransId="{9C4C5531-1DD4-4881-9AC0-A858C9C3C490}" sibTransId="{588AA3FA-BF41-4D3A-9027-67007A9D20F6}"/>
    <dgm:cxn modelId="{7BEADC41-717E-4C04-9636-83A5C1EBA47C}" type="presOf" srcId="{58528299-B133-43C7-AC75-7253CE8CCC86}" destId="{5D371ADA-F771-4EE9-909C-E7A71E9256DB}" srcOrd="0" destOrd="0" presId="urn:microsoft.com/office/officeart/2018/5/layout/IconLeafLabelList"/>
    <dgm:cxn modelId="{6AE88E48-D727-4638-AC77-4D974854BADD}" srcId="{6BB57E45-3A04-49F3-83A2-F5170AB07789}" destId="{58528299-B133-43C7-AC75-7253CE8CCC86}" srcOrd="2" destOrd="0" parTransId="{5A142019-5B72-4448-B794-D650E1D35174}" sibTransId="{7F93BABD-8A1D-4CDE-9C52-BA5A20B7B987}"/>
    <dgm:cxn modelId="{25A2024B-3C26-4602-9552-E253DE70766C}" srcId="{6BB57E45-3A04-49F3-83A2-F5170AB07789}" destId="{5E58AA3A-CFC7-4D73-9B2D-E527D31E4B7D}" srcOrd="0" destOrd="0" parTransId="{1B9FECF7-0BC1-4963-921B-B7062C9EBD1A}" sibTransId="{CC8625E1-374F-4C72-8FD5-C7209AC25939}"/>
    <dgm:cxn modelId="{9DF1714B-4C71-406E-85ED-5381F82D8A0B}" type="presOf" srcId="{B118B09B-1E82-4DFD-B080-239E85713068}" destId="{A2B676F5-AF39-4D06-8312-DD27F42AC1BB}" srcOrd="0" destOrd="0" presId="urn:microsoft.com/office/officeart/2018/5/layout/IconLeafLabelList"/>
    <dgm:cxn modelId="{43C5E899-94E0-4CB9-836C-1046E939BB7A}" type="presOf" srcId="{6BB57E45-3A04-49F3-83A2-F5170AB07789}" destId="{7613B803-DD26-4AB9-BD89-B956600CB512}" srcOrd="0" destOrd="0" presId="urn:microsoft.com/office/officeart/2018/5/layout/IconLeafLabelList"/>
    <dgm:cxn modelId="{397917BB-D76A-4C21-9D83-D62719860033}" type="presOf" srcId="{141F61E4-92FC-4A1F-976E-09601F85DDD7}" destId="{01D92C60-FC82-4850-9AC2-12052FAB47BA}" srcOrd="0" destOrd="0" presId="urn:microsoft.com/office/officeart/2018/5/layout/IconLeafLabelList"/>
    <dgm:cxn modelId="{29D95AC3-3AD5-4FEF-B61D-8891B9B14360}" srcId="{6BB57E45-3A04-49F3-83A2-F5170AB07789}" destId="{141F61E4-92FC-4A1F-976E-09601F85DDD7}" srcOrd="1" destOrd="0" parTransId="{03D82C36-5389-4978-B06B-4F1E7BDC5552}" sibTransId="{9838E5F5-5296-484A-A202-A16826ACF8A9}"/>
    <dgm:cxn modelId="{10E62BE6-A76F-4B1F-834F-92FDC8771690}" type="presOf" srcId="{9A31B635-EAD2-433D-833C-568534ADF144}" destId="{D66A7246-1E60-4510-AE4A-27B1BAD1ADC2}" srcOrd="0" destOrd="0" presId="urn:microsoft.com/office/officeart/2018/5/layout/IconLeafLabelList"/>
    <dgm:cxn modelId="{493C1EE6-C2D7-4E8C-BA9E-1B42789A361B}" type="presParOf" srcId="{7613B803-DD26-4AB9-BD89-B956600CB512}" destId="{F9CACD5C-EB96-41C3-ACAA-8F59C82C4C7A}" srcOrd="0" destOrd="0" presId="urn:microsoft.com/office/officeart/2018/5/layout/IconLeafLabelList"/>
    <dgm:cxn modelId="{63D2DD69-AE49-4552-8F07-20F9AEB03C1A}" type="presParOf" srcId="{F9CACD5C-EB96-41C3-ACAA-8F59C82C4C7A}" destId="{5C121EF1-9FB3-4F1B-B2B1-61311D00C99A}" srcOrd="0" destOrd="0" presId="urn:microsoft.com/office/officeart/2018/5/layout/IconLeafLabelList"/>
    <dgm:cxn modelId="{5DF9647C-AAA7-48F6-BDA7-0872AA61CF4B}" type="presParOf" srcId="{F9CACD5C-EB96-41C3-ACAA-8F59C82C4C7A}" destId="{D64E2832-21C3-4B44-9235-83D660C839EF}" srcOrd="1" destOrd="0" presId="urn:microsoft.com/office/officeart/2018/5/layout/IconLeafLabelList"/>
    <dgm:cxn modelId="{2188A7E4-4932-4DE1-8245-67BF1BE8C69C}" type="presParOf" srcId="{F9CACD5C-EB96-41C3-ACAA-8F59C82C4C7A}" destId="{EB3CB217-0175-4F25-8669-709AFD39B49F}" srcOrd="2" destOrd="0" presId="urn:microsoft.com/office/officeart/2018/5/layout/IconLeafLabelList"/>
    <dgm:cxn modelId="{214D8B1F-F668-4FAC-B257-7F514CAD627E}" type="presParOf" srcId="{F9CACD5C-EB96-41C3-ACAA-8F59C82C4C7A}" destId="{F6255A21-BCA9-41C3-AFA3-08D795FD07B5}" srcOrd="3" destOrd="0" presId="urn:microsoft.com/office/officeart/2018/5/layout/IconLeafLabelList"/>
    <dgm:cxn modelId="{7AF91C34-62F5-419C-828E-8094DE3DBCA4}" type="presParOf" srcId="{7613B803-DD26-4AB9-BD89-B956600CB512}" destId="{B76A771C-8A7A-42AD-BBBE-8BB2FB238E09}" srcOrd="1" destOrd="0" presId="urn:microsoft.com/office/officeart/2018/5/layout/IconLeafLabelList"/>
    <dgm:cxn modelId="{2DEAA10B-C105-4B54-A279-825FC87ABE51}" type="presParOf" srcId="{7613B803-DD26-4AB9-BD89-B956600CB512}" destId="{0583D881-9127-4B4F-BDF6-DAD0D48F4891}" srcOrd="2" destOrd="0" presId="urn:microsoft.com/office/officeart/2018/5/layout/IconLeafLabelList"/>
    <dgm:cxn modelId="{526E1DFD-099C-4D71-B954-5267498FEF81}" type="presParOf" srcId="{0583D881-9127-4B4F-BDF6-DAD0D48F4891}" destId="{EEB0EBB3-2D8C-4359-8FFB-4A449C4F796F}" srcOrd="0" destOrd="0" presId="urn:microsoft.com/office/officeart/2018/5/layout/IconLeafLabelList"/>
    <dgm:cxn modelId="{00426D33-D2BC-4830-A41B-8833B277EE42}" type="presParOf" srcId="{0583D881-9127-4B4F-BDF6-DAD0D48F4891}" destId="{6CB550CE-ACF2-49E8-89D4-BF4BBB571F23}" srcOrd="1" destOrd="0" presId="urn:microsoft.com/office/officeart/2018/5/layout/IconLeafLabelList"/>
    <dgm:cxn modelId="{E4180D53-2671-48B2-9B34-AF3038C3BBB5}" type="presParOf" srcId="{0583D881-9127-4B4F-BDF6-DAD0D48F4891}" destId="{7E44CD1E-A6DE-44B7-97AA-425E5F0AAACD}" srcOrd="2" destOrd="0" presId="urn:microsoft.com/office/officeart/2018/5/layout/IconLeafLabelList"/>
    <dgm:cxn modelId="{DC179036-B0CA-4BA6-B1B3-DD2D65ED5BE0}" type="presParOf" srcId="{0583D881-9127-4B4F-BDF6-DAD0D48F4891}" destId="{01D92C60-FC82-4850-9AC2-12052FAB47BA}" srcOrd="3" destOrd="0" presId="urn:microsoft.com/office/officeart/2018/5/layout/IconLeafLabelList"/>
    <dgm:cxn modelId="{F5D3B186-AFC7-4216-AB0E-3EB96D9ED738}" type="presParOf" srcId="{7613B803-DD26-4AB9-BD89-B956600CB512}" destId="{88376CE5-A22C-4BB2-8BC3-AE19CA47B02C}" srcOrd="3" destOrd="0" presId="urn:microsoft.com/office/officeart/2018/5/layout/IconLeafLabelList"/>
    <dgm:cxn modelId="{2F5297DE-D492-4FDC-885A-15E6B6A7BD1B}" type="presParOf" srcId="{7613B803-DD26-4AB9-BD89-B956600CB512}" destId="{7A6151AE-B422-4666-8370-52EE103E6CB1}" srcOrd="4" destOrd="0" presId="urn:microsoft.com/office/officeart/2018/5/layout/IconLeafLabelList"/>
    <dgm:cxn modelId="{AA854D5E-B131-4C68-B65B-2A9877793306}" type="presParOf" srcId="{7A6151AE-B422-4666-8370-52EE103E6CB1}" destId="{A0D4B9B6-F917-4F7D-969F-0D213FF130F9}" srcOrd="0" destOrd="0" presId="urn:microsoft.com/office/officeart/2018/5/layout/IconLeafLabelList"/>
    <dgm:cxn modelId="{978E9A78-328B-4E2B-BA2A-FA7A84F837BE}" type="presParOf" srcId="{7A6151AE-B422-4666-8370-52EE103E6CB1}" destId="{72134998-89C4-4944-9174-35D103DD367C}" srcOrd="1" destOrd="0" presId="urn:microsoft.com/office/officeart/2018/5/layout/IconLeafLabelList"/>
    <dgm:cxn modelId="{E526326A-C8ED-455C-8380-2C6B49063701}" type="presParOf" srcId="{7A6151AE-B422-4666-8370-52EE103E6CB1}" destId="{87D589F6-4E6D-4B50-872C-0CADEEAA073A}" srcOrd="2" destOrd="0" presId="urn:microsoft.com/office/officeart/2018/5/layout/IconLeafLabelList"/>
    <dgm:cxn modelId="{BC8B9726-582D-41BD-8B69-6CCCB23BC612}" type="presParOf" srcId="{7A6151AE-B422-4666-8370-52EE103E6CB1}" destId="{5D371ADA-F771-4EE9-909C-E7A71E9256DB}" srcOrd="3" destOrd="0" presId="urn:microsoft.com/office/officeart/2018/5/layout/IconLeafLabelList"/>
    <dgm:cxn modelId="{D5DA6B7E-F0FA-4EE6-848B-84A0F79F1042}" type="presParOf" srcId="{7613B803-DD26-4AB9-BD89-B956600CB512}" destId="{E0DC95CC-9A48-40F5-901E-5E5A432D9BC7}" srcOrd="5" destOrd="0" presId="urn:microsoft.com/office/officeart/2018/5/layout/IconLeafLabelList"/>
    <dgm:cxn modelId="{BF2B5843-0AC4-4477-B27B-C8381CA2A223}" type="presParOf" srcId="{7613B803-DD26-4AB9-BD89-B956600CB512}" destId="{F49F7A12-CD5C-4561-9E35-F5EFA49B83A7}" srcOrd="6" destOrd="0" presId="urn:microsoft.com/office/officeart/2018/5/layout/IconLeafLabelList"/>
    <dgm:cxn modelId="{70D4DC1E-F014-4224-9364-3F80CE089536}" type="presParOf" srcId="{F49F7A12-CD5C-4561-9E35-F5EFA49B83A7}" destId="{A2A2AA7C-AD8E-437A-A3BB-5FC631A6D9E8}" srcOrd="0" destOrd="0" presId="urn:microsoft.com/office/officeart/2018/5/layout/IconLeafLabelList"/>
    <dgm:cxn modelId="{FDDEA10F-FC1A-431E-8435-380323946958}" type="presParOf" srcId="{F49F7A12-CD5C-4561-9E35-F5EFA49B83A7}" destId="{4981C508-56BB-4C41-BB79-BB634F20C38B}" srcOrd="1" destOrd="0" presId="urn:microsoft.com/office/officeart/2018/5/layout/IconLeafLabelList"/>
    <dgm:cxn modelId="{1D93C57A-1D5E-4A26-8081-E2802C3C539B}" type="presParOf" srcId="{F49F7A12-CD5C-4561-9E35-F5EFA49B83A7}" destId="{C69EE84F-7277-48F2-8540-7E98CDFBEC4D}" srcOrd="2" destOrd="0" presId="urn:microsoft.com/office/officeart/2018/5/layout/IconLeafLabelList"/>
    <dgm:cxn modelId="{241047C6-B2D4-40EB-87E0-4A6F31CB68E6}" type="presParOf" srcId="{F49F7A12-CD5C-4561-9E35-F5EFA49B83A7}" destId="{A2B676F5-AF39-4D06-8312-DD27F42AC1BB}" srcOrd="3" destOrd="0" presId="urn:microsoft.com/office/officeart/2018/5/layout/IconLeafLabelList"/>
    <dgm:cxn modelId="{A2178820-2422-4E83-BE0B-5FE6A8F54DAB}" type="presParOf" srcId="{7613B803-DD26-4AB9-BD89-B956600CB512}" destId="{E07E68AC-D8FE-42DD-969E-C67F5373459F}" srcOrd="7" destOrd="0" presId="urn:microsoft.com/office/officeart/2018/5/layout/IconLeafLabelList"/>
    <dgm:cxn modelId="{E0065118-10E3-4196-9F6F-17313244497F}" type="presParOf" srcId="{7613B803-DD26-4AB9-BD89-B956600CB512}" destId="{E28D169C-6C1C-44BA-8ED1-AED77F830519}" srcOrd="8" destOrd="0" presId="urn:microsoft.com/office/officeart/2018/5/layout/IconLeafLabelList"/>
    <dgm:cxn modelId="{748ED2B2-185E-4424-AAB1-B7485F513503}" type="presParOf" srcId="{E28D169C-6C1C-44BA-8ED1-AED77F830519}" destId="{6907B109-9C90-487A-94F4-61304E160557}" srcOrd="0" destOrd="0" presId="urn:microsoft.com/office/officeart/2018/5/layout/IconLeafLabelList"/>
    <dgm:cxn modelId="{D3C68250-987E-47B5-93FF-C368F55CD768}" type="presParOf" srcId="{E28D169C-6C1C-44BA-8ED1-AED77F830519}" destId="{6FBB7CD3-AD51-41D3-9077-8A12741A4A4C}" srcOrd="1" destOrd="0" presId="urn:microsoft.com/office/officeart/2018/5/layout/IconLeafLabelList"/>
    <dgm:cxn modelId="{0C193F41-5326-4087-A1AB-19399A43A158}" type="presParOf" srcId="{E28D169C-6C1C-44BA-8ED1-AED77F830519}" destId="{4C06FC53-9896-4C79-AF70-E9FFCBBC72FD}" srcOrd="2" destOrd="0" presId="urn:microsoft.com/office/officeart/2018/5/layout/IconLeafLabelList"/>
    <dgm:cxn modelId="{3C78B088-1B46-4112-818E-9A829C9076CB}" type="presParOf" srcId="{E28D169C-6C1C-44BA-8ED1-AED77F830519}" destId="{D66A7246-1E60-4510-AE4A-27B1BAD1ADC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23E95A-EB88-468A-A808-6288E330D2B5}"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4730857-5F1B-43DC-84DD-7AA933088C17}">
      <dgm:prSet/>
      <dgm:spPr/>
      <dgm:t>
        <a:bodyPr/>
        <a:lstStyle/>
        <a:p>
          <a:pPr>
            <a:lnSpc>
              <a:spcPct val="100000"/>
            </a:lnSpc>
          </a:pPr>
          <a:r>
            <a:rPr lang="en-US" i="0"/>
            <a:t>Versatility and adaptability</a:t>
          </a:r>
          <a:endParaRPr lang="en-US"/>
        </a:p>
      </dgm:t>
    </dgm:pt>
    <dgm:pt modelId="{CEBDFAAC-A8A0-4620-A8DF-465B5B6C8710}" type="parTrans" cxnId="{5530BD7A-5D00-4B1E-8CD3-2C890F9D6055}">
      <dgm:prSet/>
      <dgm:spPr/>
      <dgm:t>
        <a:bodyPr/>
        <a:lstStyle/>
        <a:p>
          <a:endParaRPr lang="en-US"/>
        </a:p>
      </dgm:t>
    </dgm:pt>
    <dgm:pt modelId="{F76C96DB-F9BE-4157-9003-36B87897001C}" type="sibTrans" cxnId="{5530BD7A-5D00-4B1E-8CD3-2C890F9D6055}">
      <dgm:prSet/>
      <dgm:spPr/>
      <dgm:t>
        <a:bodyPr/>
        <a:lstStyle/>
        <a:p>
          <a:pPr>
            <a:lnSpc>
              <a:spcPct val="100000"/>
            </a:lnSpc>
          </a:pPr>
          <a:endParaRPr lang="en-US"/>
        </a:p>
      </dgm:t>
    </dgm:pt>
    <dgm:pt modelId="{CF85E7A9-E1B9-4ED9-8F50-4EBB2126CFC5}">
      <dgm:prSet/>
      <dgm:spPr/>
      <dgm:t>
        <a:bodyPr/>
        <a:lstStyle/>
        <a:p>
          <a:pPr>
            <a:lnSpc>
              <a:spcPct val="100000"/>
            </a:lnSpc>
          </a:pPr>
          <a:r>
            <a:rPr lang="en-US" i="0"/>
            <a:t>Prominence in deep learning literature</a:t>
          </a:r>
          <a:endParaRPr lang="en-US"/>
        </a:p>
      </dgm:t>
    </dgm:pt>
    <dgm:pt modelId="{8C7C7FA9-CA64-4DAE-A41B-727394F29278}" type="parTrans" cxnId="{AF18CD3C-9F93-4874-AED1-27EA50073432}">
      <dgm:prSet/>
      <dgm:spPr/>
      <dgm:t>
        <a:bodyPr/>
        <a:lstStyle/>
        <a:p>
          <a:endParaRPr lang="en-US"/>
        </a:p>
      </dgm:t>
    </dgm:pt>
    <dgm:pt modelId="{F490F023-451D-4C01-838C-FBF7A82772F1}" type="sibTrans" cxnId="{AF18CD3C-9F93-4874-AED1-27EA50073432}">
      <dgm:prSet/>
      <dgm:spPr/>
      <dgm:t>
        <a:bodyPr/>
        <a:lstStyle/>
        <a:p>
          <a:pPr>
            <a:lnSpc>
              <a:spcPct val="100000"/>
            </a:lnSpc>
          </a:pPr>
          <a:endParaRPr lang="en-US"/>
        </a:p>
      </dgm:t>
    </dgm:pt>
    <dgm:pt modelId="{8C0DB7E8-AB93-454E-935E-72B191FD1F00}">
      <dgm:prSet/>
      <dgm:spPr/>
      <dgm:t>
        <a:bodyPr/>
        <a:lstStyle/>
        <a:p>
          <a:pPr>
            <a:lnSpc>
              <a:spcPct val="100000"/>
            </a:lnSpc>
          </a:pPr>
          <a:r>
            <a:rPr lang="en-US" i="0"/>
            <a:t>Applicability to multi-class aqi prediction</a:t>
          </a:r>
          <a:endParaRPr lang="en-US"/>
        </a:p>
      </dgm:t>
    </dgm:pt>
    <dgm:pt modelId="{28260284-FFB5-4CC6-BF17-9BBE5DDCFC48}" type="parTrans" cxnId="{BFF3FE8B-CA2A-432A-B3B9-94578658AFCD}">
      <dgm:prSet/>
      <dgm:spPr/>
      <dgm:t>
        <a:bodyPr/>
        <a:lstStyle/>
        <a:p>
          <a:endParaRPr lang="en-US"/>
        </a:p>
      </dgm:t>
    </dgm:pt>
    <dgm:pt modelId="{E1DA7ABB-5AC6-4015-9708-131D56BA1D74}" type="sibTrans" cxnId="{BFF3FE8B-CA2A-432A-B3B9-94578658AFCD}">
      <dgm:prSet/>
      <dgm:spPr/>
      <dgm:t>
        <a:bodyPr/>
        <a:lstStyle/>
        <a:p>
          <a:pPr>
            <a:lnSpc>
              <a:spcPct val="100000"/>
            </a:lnSpc>
          </a:pPr>
          <a:endParaRPr lang="en-US"/>
        </a:p>
      </dgm:t>
    </dgm:pt>
    <dgm:pt modelId="{2D503302-E5EB-4FA7-9998-A639C1E67E37}">
      <dgm:prSet/>
      <dgm:spPr/>
      <dgm:t>
        <a:bodyPr/>
        <a:lstStyle/>
        <a:p>
          <a:pPr>
            <a:lnSpc>
              <a:spcPct val="100000"/>
            </a:lnSpc>
          </a:pPr>
          <a:r>
            <a:rPr lang="en-US" i="0"/>
            <a:t>Integration of innovative techniques</a:t>
          </a:r>
          <a:endParaRPr lang="en-US"/>
        </a:p>
      </dgm:t>
    </dgm:pt>
    <dgm:pt modelId="{36998A2D-D590-449A-B84B-8B1FB54247DD}" type="parTrans" cxnId="{A3CFA389-D00C-4A38-8A76-B6DEB964A5C7}">
      <dgm:prSet/>
      <dgm:spPr/>
      <dgm:t>
        <a:bodyPr/>
        <a:lstStyle/>
        <a:p>
          <a:endParaRPr lang="en-US"/>
        </a:p>
      </dgm:t>
    </dgm:pt>
    <dgm:pt modelId="{FB837D41-90F9-4D9F-9E4F-C1A8A254E0F7}" type="sibTrans" cxnId="{A3CFA389-D00C-4A38-8A76-B6DEB964A5C7}">
      <dgm:prSet/>
      <dgm:spPr/>
      <dgm:t>
        <a:bodyPr/>
        <a:lstStyle/>
        <a:p>
          <a:pPr>
            <a:lnSpc>
              <a:spcPct val="100000"/>
            </a:lnSpc>
          </a:pPr>
          <a:endParaRPr lang="en-US"/>
        </a:p>
      </dgm:t>
    </dgm:pt>
    <dgm:pt modelId="{61A43651-A43A-46D6-8BB9-6725F5AF7F0F}">
      <dgm:prSet/>
      <dgm:spPr/>
      <dgm:t>
        <a:bodyPr/>
        <a:lstStyle/>
        <a:p>
          <a:pPr>
            <a:lnSpc>
              <a:spcPct val="100000"/>
            </a:lnSpc>
          </a:pPr>
          <a:r>
            <a:rPr lang="en-US" i="0"/>
            <a:t>Demonstrated improvement in accuracy</a:t>
          </a:r>
          <a:endParaRPr lang="en-US"/>
        </a:p>
      </dgm:t>
    </dgm:pt>
    <dgm:pt modelId="{CF9B6400-82B8-4EF2-8913-5D2F80D9D6A0}" type="parTrans" cxnId="{E37A5B38-D6D6-463C-881E-CC3C374BB342}">
      <dgm:prSet/>
      <dgm:spPr/>
      <dgm:t>
        <a:bodyPr/>
        <a:lstStyle/>
        <a:p>
          <a:endParaRPr lang="en-US"/>
        </a:p>
      </dgm:t>
    </dgm:pt>
    <dgm:pt modelId="{B8829281-275E-403C-BB63-174AFDE3F52E}" type="sibTrans" cxnId="{E37A5B38-D6D6-463C-881E-CC3C374BB342}">
      <dgm:prSet/>
      <dgm:spPr/>
      <dgm:t>
        <a:bodyPr/>
        <a:lstStyle/>
        <a:p>
          <a:endParaRPr lang="en-US"/>
        </a:p>
      </dgm:t>
    </dgm:pt>
    <dgm:pt modelId="{850BB0DE-B13A-4523-9B32-DFF52268E547}">
      <dgm:prSet/>
      <dgm:spPr/>
      <dgm:t>
        <a:bodyPr/>
        <a:lstStyle/>
        <a:p>
          <a:pPr>
            <a:lnSpc>
              <a:spcPct val="100000"/>
            </a:lnSpc>
          </a:pPr>
          <a:r>
            <a:rPr lang="en-US"/>
            <a:t>Notable Applications in Different Regions</a:t>
          </a:r>
        </a:p>
      </dgm:t>
    </dgm:pt>
    <dgm:pt modelId="{40851685-6886-4A24-A708-6EEA76351E64}" type="parTrans" cxnId="{4AA68141-F1EC-4E2D-B9AD-893F60986684}">
      <dgm:prSet/>
      <dgm:spPr/>
      <dgm:t>
        <a:bodyPr/>
        <a:lstStyle/>
        <a:p>
          <a:endParaRPr lang="en-US"/>
        </a:p>
      </dgm:t>
    </dgm:pt>
    <dgm:pt modelId="{E87D9270-1CD0-407A-8A74-922DE8D98859}" type="sibTrans" cxnId="{4AA68141-F1EC-4E2D-B9AD-893F60986684}">
      <dgm:prSet/>
      <dgm:spPr/>
      <dgm:t>
        <a:bodyPr/>
        <a:lstStyle/>
        <a:p>
          <a:pPr>
            <a:lnSpc>
              <a:spcPct val="100000"/>
            </a:lnSpc>
          </a:pPr>
          <a:endParaRPr lang="en-US"/>
        </a:p>
      </dgm:t>
    </dgm:pt>
    <dgm:pt modelId="{21E7B0CF-89B5-468F-820E-6EAC06AA22C5}" type="pres">
      <dgm:prSet presAssocID="{E423E95A-EB88-468A-A808-6288E330D2B5}" presName="root" presStyleCnt="0">
        <dgm:presLayoutVars>
          <dgm:dir/>
          <dgm:resizeHandles val="exact"/>
        </dgm:presLayoutVars>
      </dgm:prSet>
      <dgm:spPr/>
    </dgm:pt>
    <dgm:pt modelId="{507C5A57-492A-4FD7-B76C-2ED60163240C}" type="pres">
      <dgm:prSet presAssocID="{E423E95A-EB88-468A-A808-6288E330D2B5}" presName="container" presStyleCnt="0">
        <dgm:presLayoutVars>
          <dgm:dir/>
          <dgm:resizeHandles val="exact"/>
        </dgm:presLayoutVars>
      </dgm:prSet>
      <dgm:spPr/>
    </dgm:pt>
    <dgm:pt modelId="{131824C3-FF89-48FB-9BC7-71C7D60E5A48}" type="pres">
      <dgm:prSet presAssocID="{B4730857-5F1B-43DC-84DD-7AA933088C17}" presName="compNode" presStyleCnt="0"/>
      <dgm:spPr/>
    </dgm:pt>
    <dgm:pt modelId="{BC9646B0-959F-46AC-B749-EBE4B6FCC3A5}" type="pres">
      <dgm:prSet presAssocID="{B4730857-5F1B-43DC-84DD-7AA933088C17}" presName="iconBgRect" presStyleLbl="bgShp" presStyleIdx="0" presStyleCnt="6"/>
      <dgm:spPr/>
    </dgm:pt>
    <dgm:pt modelId="{AD91D83A-52CB-4FE7-B007-903D12608D97}" type="pres">
      <dgm:prSet presAssocID="{B4730857-5F1B-43DC-84DD-7AA933088C1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EAEC1CF-87ED-4C59-82FA-2105D5608F3A}" type="pres">
      <dgm:prSet presAssocID="{B4730857-5F1B-43DC-84DD-7AA933088C17}" presName="spaceRect" presStyleCnt="0"/>
      <dgm:spPr/>
    </dgm:pt>
    <dgm:pt modelId="{FB4A734E-50A9-4139-B1E3-73A26426676A}" type="pres">
      <dgm:prSet presAssocID="{B4730857-5F1B-43DC-84DD-7AA933088C17}" presName="textRect" presStyleLbl="revTx" presStyleIdx="0" presStyleCnt="6">
        <dgm:presLayoutVars>
          <dgm:chMax val="1"/>
          <dgm:chPref val="1"/>
        </dgm:presLayoutVars>
      </dgm:prSet>
      <dgm:spPr/>
    </dgm:pt>
    <dgm:pt modelId="{8EB6B9BC-F080-48CA-BC0D-148E0B6E821B}" type="pres">
      <dgm:prSet presAssocID="{F76C96DB-F9BE-4157-9003-36B87897001C}" presName="sibTrans" presStyleLbl="sibTrans2D1" presStyleIdx="0" presStyleCnt="0"/>
      <dgm:spPr/>
    </dgm:pt>
    <dgm:pt modelId="{E28307E4-A317-4FA6-94DB-6130E43AB6F9}" type="pres">
      <dgm:prSet presAssocID="{CF85E7A9-E1B9-4ED9-8F50-4EBB2126CFC5}" presName="compNode" presStyleCnt="0"/>
      <dgm:spPr/>
    </dgm:pt>
    <dgm:pt modelId="{A63E6F7A-6911-453F-A671-6EE456809B67}" type="pres">
      <dgm:prSet presAssocID="{CF85E7A9-E1B9-4ED9-8F50-4EBB2126CFC5}" presName="iconBgRect" presStyleLbl="bgShp" presStyleIdx="1" presStyleCnt="6"/>
      <dgm:spPr/>
    </dgm:pt>
    <dgm:pt modelId="{E66D925F-3855-4DD8-BD9D-352EBD6806FE}" type="pres">
      <dgm:prSet presAssocID="{CF85E7A9-E1B9-4ED9-8F50-4EBB2126CFC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70C7C406-676C-4096-BB5A-5277F73BEF9F}" type="pres">
      <dgm:prSet presAssocID="{CF85E7A9-E1B9-4ED9-8F50-4EBB2126CFC5}" presName="spaceRect" presStyleCnt="0"/>
      <dgm:spPr/>
    </dgm:pt>
    <dgm:pt modelId="{14836766-A1D3-413F-A7DB-8D4E48FD9E33}" type="pres">
      <dgm:prSet presAssocID="{CF85E7A9-E1B9-4ED9-8F50-4EBB2126CFC5}" presName="textRect" presStyleLbl="revTx" presStyleIdx="1" presStyleCnt="6">
        <dgm:presLayoutVars>
          <dgm:chMax val="1"/>
          <dgm:chPref val="1"/>
        </dgm:presLayoutVars>
      </dgm:prSet>
      <dgm:spPr/>
    </dgm:pt>
    <dgm:pt modelId="{845B3723-6C06-4AD8-B3A4-C3521FB72555}" type="pres">
      <dgm:prSet presAssocID="{F490F023-451D-4C01-838C-FBF7A82772F1}" presName="sibTrans" presStyleLbl="sibTrans2D1" presStyleIdx="0" presStyleCnt="0"/>
      <dgm:spPr/>
    </dgm:pt>
    <dgm:pt modelId="{E3F91FEC-3797-4522-8881-B5581F3C8785}" type="pres">
      <dgm:prSet presAssocID="{8C0DB7E8-AB93-454E-935E-72B191FD1F00}" presName="compNode" presStyleCnt="0"/>
      <dgm:spPr/>
    </dgm:pt>
    <dgm:pt modelId="{04E84EDF-5670-46EC-BD92-C1558187CBBD}" type="pres">
      <dgm:prSet presAssocID="{8C0DB7E8-AB93-454E-935E-72B191FD1F00}" presName="iconBgRect" presStyleLbl="bgShp" presStyleIdx="2" presStyleCnt="6"/>
      <dgm:spPr/>
    </dgm:pt>
    <dgm:pt modelId="{8BF5DB50-CC6E-46FF-9AAD-BD91CA5D3AA6}" type="pres">
      <dgm:prSet presAssocID="{8C0DB7E8-AB93-454E-935E-72B191FD1F0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E5FEF8A1-9808-4D3C-8041-92AF5BBD48F1}" type="pres">
      <dgm:prSet presAssocID="{8C0DB7E8-AB93-454E-935E-72B191FD1F00}" presName="spaceRect" presStyleCnt="0"/>
      <dgm:spPr/>
    </dgm:pt>
    <dgm:pt modelId="{44CF958F-D87E-4628-9CAE-6E982A3CCE63}" type="pres">
      <dgm:prSet presAssocID="{8C0DB7E8-AB93-454E-935E-72B191FD1F00}" presName="textRect" presStyleLbl="revTx" presStyleIdx="2" presStyleCnt="6">
        <dgm:presLayoutVars>
          <dgm:chMax val="1"/>
          <dgm:chPref val="1"/>
        </dgm:presLayoutVars>
      </dgm:prSet>
      <dgm:spPr/>
    </dgm:pt>
    <dgm:pt modelId="{69381DA5-875B-484C-9626-C360520329FA}" type="pres">
      <dgm:prSet presAssocID="{E1DA7ABB-5AC6-4015-9708-131D56BA1D74}" presName="sibTrans" presStyleLbl="sibTrans2D1" presStyleIdx="0" presStyleCnt="0"/>
      <dgm:spPr/>
    </dgm:pt>
    <dgm:pt modelId="{F97ED2C0-5BCB-4721-AC6B-0692660D337A}" type="pres">
      <dgm:prSet presAssocID="{850BB0DE-B13A-4523-9B32-DFF52268E547}" presName="compNode" presStyleCnt="0"/>
      <dgm:spPr/>
    </dgm:pt>
    <dgm:pt modelId="{7D39E38E-CC2D-469D-9E27-2EE02B125B1F}" type="pres">
      <dgm:prSet presAssocID="{850BB0DE-B13A-4523-9B32-DFF52268E547}" presName="iconBgRect" presStyleLbl="bgShp" presStyleIdx="3" presStyleCnt="6"/>
      <dgm:spPr/>
    </dgm:pt>
    <dgm:pt modelId="{393227B7-17E1-46B6-BA12-8CA8F262B755}" type="pres">
      <dgm:prSet presAssocID="{850BB0DE-B13A-4523-9B32-DFF52268E54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21143BD-B6F5-488B-9FBC-36988A1B4F8D}" type="pres">
      <dgm:prSet presAssocID="{850BB0DE-B13A-4523-9B32-DFF52268E547}" presName="spaceRect" presStyleCnt="0"/>
      <dgm:spPr/>
    </dgm:pt>
    <dgm:pt modelId="{2B9F8BAE-E801-4B0D-BCCA-034D3C3C930A}" type="pres">
      <dgm:prSet presAssocID="{850BB0DE-B13A-4523-9B32-DFF52268E547}" presName="textRect" presStyleLbl="revTx" presStyleIdx="3" presStyleCnt="6">
        <dgm:presLayoutVars>
          <dgm:chMax val="1"/>
          <dgm:chPref val="1"/>
        </dgm:presLayoutVars>
      </dgm:prSet>
      <dgm:spPr/>
    </dgm:pt>
    <dgm:pt modelId="{57E97326-0355-4655-B199-B6488BFC7123}" type="pres">
      <dgm:prSet presAssocID="{E87D9270-1CD0-407A-8A74-922DE8D98859}" presName="sibTrans" presStyleLbl="sibTrans2D1" presStyleIdx="0" presStyleCnt="0"/>
      <dgm:spPr/>
    </dgm:pt>
    <dgm:pt modelId="{1EE570A7-7D8A-46B2-90FF-AB69228866AB}" type="pres">
      <dgm:prSet presAssocID="{2D503302-E5EB-4FA7-9998-A639C1E67E37}" presName="compNode" presStyleCnt="0"/>
      <dgm:spPr/>
    </dgm:pt>
    <dgm:pt modelId="{60E7EE90-B8E2-41F6-87E0-03FAC6B6005C}" type="pres">
      <dgm:prSet presAssocID="{2D503302-E5EB-4FA7-9998-A639C1E67E37}" presName="iconBgRect" presStyleLbl="bgShp" presStyleIdx="4" presStyleCnt="6"/>
      <dgm:spPr/>
    </dgm:pt>
    <dgm:pt modelId="{CE984C45-426F-432C-B086-AAB11585CE4A}" type="pres">
      <dgm:prSet presAssocID="{2D503302-E5EB-4FA7-9998-A639C1E67E3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588C750B-8FA9-49E6-A798-0743DCBE7BC4}" type="pres">
      <dgm:prSet presAssocID="{2D503302-E5EB-4FA7-9998-A639C1E67E37}" presName="spaceRect" presStyleCnt="0"/>
      <dgm:spPr/>
    </dgm:pt>
    <dgm:pt modelId="{71C0FD36-DE44-4F86-89EC-79FC135725FB}" type="pres">
      <dgm:prSet presAssocID="{2D503302-E5EB-4FA7-9998-A639C1E67E37}" presName="textRect" presStyleLbl="revTx" presStyleIdx="4" presStyleCnt="6">
        <dgm:presLayoutVars>
          <dgm:chMax val="1"/>
          <dgm:chPref val="1"/>
        </dgm:presLayoutVars>
      </dgm:prSet>
      <dgm:spPr/>
    </dgm:pt>
    <dgm:pt modelId="{DB4503D6-CB4B-4768-9949-143D8A0FA325}" type="pres">
      <dgm:prSet presAssocID="{FB837D41-90F9-4D9F-9E4F-C1A8A254E0F7}" presName="sibTrans" presStyleLbl="sibTrans2D1" presStyleIdx="0" presStyleCnt="0"/>
      <dgm:spPr/>
    </dgm:pt>
    <dgm:pt modelId="{2482EBB4-A423-4FB8-954C-2E3C94BA2203}" type="pres">
      <dgm:prSet presAssocID="{61A43651-A43A-46D6-8BB9-6725F5AF7F0F}" presName="compNode" presStyleCnt="0"/>
      <dgm:spPr/>
    </dgm:pt>
    <dgm:pt modelId="{5549B45B-2725-4343-8DBF-F9E799CC2D34}" type="pres">
      <dgm:prSet presAssocID="{61A43651-A43A-46D6-8BB9-6725F5AF7F0F}" presName="iconBgRect" presStyleLbl="bgShp" presStyleIdx="5" presStyleCnt="6"/>
      <dgm:spPr/>
    </dgm:pt>
    <dgm:pt modelId="{A7530968-2F96-49FA-B796-1F1476DAAFA5}" type="pres">
      <dgm:prSet presAssocID="{61A43651-A43A-46D6-8BB9-6725F5AF7F0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ker"/>
        </a:ext>
      </dgm:extLst>
    </dgm:pt>
    <dgm:pt modelId="{6D5662A8-B6CB-439C-B3AC-66D3FDD268E8}" type="pres">
      <dgm:prSet presAssocID="{61A43651-A43A-46D6-8BB9-6725F5AF7F0F}" presName="spaceRect" presStyleCnt="0"/>
      <dgm:spPr/>
    </dgm:pt>
    <dgm:pt modelId="{DA7C4879-B1BA-4847-B49F-10EA58F68011}" type="pres">
      <dgm:prSet presAssocID="{61A43651-A43A-46D6-8BB9-6725F5AF7F0F}" presName="textRect" presStyleLbl="revTx" presStyleIdx="5" presStyleCnt="6">
        <dgm:presLayoutVars>
          <dgm:chMax val="1"/>
          <dgm:chPref val="1"/>
        </dgm:presLayoutVars>
      </dgm:prSet>
      <dgm:spPr/>
    </dgm:pt>
  </dgm:ptLst>
  <dgm:cxnLst>
    <dgm:cxn modelId="{52A3D321-F60F-47CB-9A4E-01135A5423C0}" type="presOf" srcId="{CF85E7A9-E1B9-4ED9-8F50-4EBB2126CFC5}" destId="{14836766-A1D3-413F-A7DB-8D4E48FD9E33}" srcOrd="0" destOrd="0" presId="urn:microsoft.com/office/officeart/2018/2/layout/IconCircleList"/>
    <dgm:cxn modelId="{E37A5B38-D6D6-463C-881E-CC3C374BB342}" srcId="{E423E95A-EB88-468A-A808-6288E330D2B5}" destId="{61A43651-A43A-46D6-8BB9-6725F5AF7F0F}" srcOrd="5" destOrd="0" parTransId="{CF9B6400-82B8-4EF2-8913-5D2F80D9D6A0}" sibTransId="{B8829281-275E-403C-BB63-174AFDE3F52E}"/>
    <dgm:cxn modelId="{AF18CD3C-9F93-4874-AED1-27EA50073432}" srcId="{E423E95A-EB88-468A-A808-6288E330D2B5}" destId="{CF85E7A9-E1B9-4ED9-8F50-4EBB2126CFC5}" srcOrd="1" destOrd="0" parTransId="{8C7C7FA9-CA64-4DAE-A41B-727394F29278}" sibTransId="{F490F023-451D-4C01-838C-FBF7A82772F1}"/>
    <dgm:cxn modelId="{CA3D1360-8E8F-4507-9F0A-9DE0F620F995}" type="presOf" srcId="{2D503302-E5EB-4FA7-9998-A639C1E67E37}" destId="{71C0FD36-DE44-4F86-89EC-79FC135725FB}" srcOrd="0" destOrd="0" presId="urn:microsoft.com/office/officeart/2018/2/layout/IconCircleList"/>
    <dgm:cxn modelId="{4AA68141-F1EC-4E2D-B9AD-893F60986684}" srcId="{E423E95A-EB88-468A-A808-6288E330D2B5}" destId="{850BB0DE-B13A-4523-9B32-DFF52268E547}" srcOrd="3" destOrd="0" parTransId="{40851685-6886-4A24-A708-6EEA76351E64}" sibTransId="{E87D9270-1CD0-407A-8A74-922DE8D98859}"/>
    <dgm:cxn modelId="{E7C08D6C-4AFA-4121-A003-7D72475057D1}" type="presOf" srcId="{E1DA7ABB-5AC6-4015-9708-131D56BA1D74}" destId="{69381DA5-875B-484C-9626-C360520329FA}" srcOrd="0" destOrd="0" presId="urn:microsoft.com/office/officeart/2018/2/layout/IconCircleList"/>
    <dgm:cxn modelId="{7C80BD6E-E00D-4DAA-B6A4-591007B37CBF}" type="presOf" srcId="{FB837D41-90F9-4D9F-9E4F-C1A8A254E0F7}" destId="{DB4503D6-CB4B-4768-9949-143D8A0FA325}" srcOrd="0" destOrd="0" presId="urn:microsoft.com/office/officeart/2018/2/layout/IconCircleList"/>
    <dgm:cxn modelId="{03E38B5A-5331-4BC4-A1D9-B8435F11340E}" type="presOf" srcId="{61A43651-A43A-46D6-8BB9-6725F5AF7F0F}" destId="{DA7C4879-B1BA-4847-B49F-10EA58F68011}" srcOrd="0" destOrd="0" presId="urn:microsoft.com/office/officeart/2018/2/layout/IconCircleList"/>
    <dgm:cxn modelId="{5530BD7A-5D00-4B1E-8CD3-2C890F9D6055}" srcId="{E423E95A-EB88-468A-A808-6288E330D2B5}" destId="{B4730857-5F1B-43DC-84DD-7AA933088C17}" srcOrd="0" destOrd="0" parTransId="{CEBDFAAC-A8A0-4620-A8DF-465B5B6C8710}" sibTransId="{F76C96DB-F9BE-4157-9003-36B87897001C}"/>
    <dgm:cxn modelId="{BC03C482-B0E1-4840-8A4D-E3AC65A2A2B2}" type="presOf" srcId="{B4730857-5F1B-43DC-84DD-7AA933088C17}" destId="{FB4A734E-50A9-4139-B1E3-73A26426676A}" srcOrd="0" destOrd="0" presId="urn:microsoft.com/office/officeart/2018/2/layout/IconCircleList"/>
    <dgm:cxn modelId="{A3CFA389-D00C-4A38-8A76-B6DEB964A5C7}" srcId="{E423E95A-EB88-468A-A808-6288E330D2B5}" destId="{2D503302-E5EB-4FA7-9998-A639C1E67E37}" srcOrd="4" destOrd="0" parTransId="{36998A2D-D590-449A-B84B-8B1FB54247DD}" sibTransId="{FB837D41-90F9-4D9F-9E4F-C1A8A254E0F7}"/>
    <dgm:cxn modelId="{BFF3FE8B-CA2A-432A-B3B9-94578658AFCD}" srcId="{E423E95A-EB88-468A-A808-6288E330D2B5}" destId="{8C0DB7E8-AB93-454E-935E-72B191FD1F00}" srcOrd="2" destOrd="0" parTransId="{28260284-FFB5-4CC6-BF17-9BBE5DDCFC48}" sibTransId="{E1DA7ABB-5AC6-4015-9708-131D56BA1D74}"/>
    <dgm:cxn modelId="{BFF17C96-44AF-45BF-9CC4-1F7DF6CF16C0}" type="presOf" srcId="{E87D9270-1CD0-407A-8A74-922DE8D98859}" destId="{57E97326-0355-4655-B199-B6488BFC7123}" srcOrd="0" destOrd="0" presId="urn:microsoft.com/office/officeart/2018/2/layout/IconCircleList"/>
    <dgm:cxn modelId="{482513BD-FB56-43E3-9E42-C5290C415962}" type="presOf" srcId="{E423E95A-EB88-468A-A808-6288E330D2B5}" destId="{21E7B0CF-89B5-468F-820E-6EAC06AA22C5}" srcOrd="0" destOrd="0" presId="urn:microsoft.com/office/officeart/2018/2/layout/IconCircleList"/>
    <dgm:cxn modelId="{6F1B62BD-E04A-4FFE-A134-382392DD095D}" type="presOf" srcId="{850BB0DE-B13A-4523-9B32-DFF52268E547}" destId="{2B9F8BAE-E801-4B0D-BCCA-034D3C3C930A}" srcOrd="0" destOrd="0" presId="urn:microsoft.com/office/officeart/2018/2/layout/IconCircleList"/>
    <dgm:cxn modelId="{3E6D04C2-5A5E-4CFC-A227-96C2B41F5EF9}" type="presOf" srcId="{8C0DB7E8-AB93-454E-935E-72B191FD1F00}" destId="{44CF958F-D87E-4628-9CAE-6E982A3CCE63}" srcOrd="0" destOrd="0" presId="urn:microsoft.com/office/officeart/2018/2/layout/IconCircleList"/>
    <dgm:cxn modelId="{D8D93CCF-6646-444B-B346-D9750FA47F12}" type="presOf" srcId="{F490F023-451D-4C01-838C-FBF7A82772F1}" destId="{845B3723-6C06-4AD8-B3A4-C3521FB72555}" srcOrd="0" destOrd="0" presId="urn:microsoft.com/office/officeart/2018/2/layout/IconCircleList"/>
    <dgm:cxn modelId="{FDFC42F3-1A39-487F-B541-A95DF2BB0F0F}" type="presOf" srcId="{F76C96DB-F9BE-4157-9003-36B87897001C}" destId="{8EB6B9BC-F080-48CA-BC0D-148E0B6E821B}" srcOrd="0" destOrd="0" presId="urn:microsoft.com/office/officeart/2018/2/layout/IconCircleList"/>
    <dgm:cxn modelId="{9222E5DD-E118-4246-8292-05CDF5F1ACA1}" type="presParOf" srcId="{21E7B0CF-89B5-468F-820E-6EAC06AA22C5}" destId="{507C5A57-492A-4FD7-B76C-2ED60163240C}" srcOrd="0" destOrd="0" presId="urn:microsoft.com/office/officeart/2018/2/layout/IconCircleList"/>
    <dgm:cxn modelId="{F212F130-B35D-419E-9EED-1BFF698B6938}" type="presParOf" srcId="{507C5A57-492A-4FD7-B76C-2ED60163240C}" destId="{131824C3-FF89-48FB-9BC7-71C7D60E5A48}" srcOrd="0" destOrd="0" presId="urn:microsoft.com/office/officeart/2018/2/layout/IconCircleList"/>
    <dgm:cxn modelId="{6B77B04D-B619-4D01-BAFC-01505B9462A6}" type="presParOf" srcId="{131824C3-FF89-48FB-9BC7-71C7D60E5A48}" destId="{BC9646B0-959F-46AC-B749-EBE4B6FCC3A5}" srcOrd="0" destOrd="0" presId="urn:microsoft.com/office/officeart/2018/2/layout/IconCircleList"/>
    <dgm:cxn modelId="{713AFACA-C7FB-45FD-8BAD-10A749964EB1}" type="presParOf" srcId="{131824C3-FF89-48FB-9BC7-71C7D60E5A48}" destId="{AD91D83A-52CB-4FE7-B007-903D12608D97}" srcOrd="1" destOrd="0" presId="urn:microsoft.com/office/officeart/2018/2/layout/IconCircleList"/>
    <dgm:cxn modelId="{4D3BD895-1B3A-4ED0-9CF0-6408DB061BFA}" type="presParOf" srcId="{131824C3-FF89-48FB-9BC7-71C7D60E5A48}" destId="{3EAEC1CF-87ED-4C59-82FA-2105D5608F3A}" srcOrd="2" destOrd="0" presId="urn:microsoft.com/office/officeart/2018/2/layout/IconCircleList"/>
    <dgm:cxn modelId="{65490888-8579-4E4E-8B75-6326699B5EE0}" type="presParOf" srcId="{131824C3-FF89-48FB-9BC7-71C7D60E5A48}" destId="{FB4A734E-50A9-4139-B1E3-73A26426676A}" srcOrd="3" destOrd="0" presId="urn:microsoft.com/office/officeart/2018/2/layout/IconCircleList"/>
    <dgm:cxn modelId="{FAAE449E-84C5-435C-BB11-283B3B959F6F}" type="presParOf" srcId="{507C5A57-492A-4FD7-B76C-2ED60163240C}" destId="{8EB6B9BC-F080-48CA-BC0D-148E0B6E821B}" srcOrd="1" destOrd="0" presId="urn:microsoft.com/office/officeart/2018/2/layout/IconCircleList"/>
    <dgm:cxn modelId="{D5C3BFA8-B56A-47C0-9E35-A4E6A0DCA161}" type="presParOf" srcId="{507C5A57-492A-4FD7-B76C-2ED60163240C}" destId="{E28307E4-A317-4FA6-94DB-6130E43AB6F9}" srcOrd="2" destOrd="0" presId="urn:microsoft.com/office/officeart/2018/2/layout/IconCircleList"/>
    <dgm:cxn modelId="{6A1615AB-86FE-403F-83F3-347FE8DFE28D}" type="presParOf" srcId="{E28307E4-A317-4FA6-94DB-6130E43AB6F9}" destId="{A63E6F7A-6911-453F-A671-6EE456809B67}" srcOrd="0" destOrd="0" presId="urn:microsoft.com/office/officeart/2018/2/layout/IconCircleList"/>
    <dgm:cxn modelId="{2C7213F6-F678-43C0-890B-4101D5E1EC50}" type="presParOf" srcId="{E28307E4-A317-4FA6-94DB-6130E43AB6F9}" destId="{E66D925F-3855-4DD8-BD9D-352EBD6806FE}" srcOrd="1" destOrd="0" presId="urn:microsoft.com/office/officeart/2018/2/layout/IconCircleList"/>
    <dgm:cxn modelId="{DD9D0CCC-A9DA-4A54-87DD-5BF7BAB7FBAF}" type="presParOf" srcId="{E28307E4-A317-4FA6-94DB-6130E43AB6F9}" destId="{70C7C406-676C-4096-BB5A-5277F73BEF9F}" srcOrd="2" destOrd="0" presId="urn:microsoft.com/office/officeart/2018/2/layout/IconCircleList"/>
    <dgm:cxn modelId="{EE23E5F0-8734-4D84-AA48-2CA29FFDB5A1}" type="presParOf" srcId="{E28307E4-A317-4FA6-94DB-6130E43AB6F9}" destId="{14836766-A1D3-413F-A7DB-8D4E48FD9E33}" srcOrd="3" destOrd="0" presId="urn:microsoft.com/office/officeart/2018/2/layout/IconCircleList"/>
    <dgm:cxn modelId="{8A5B5815-F7AD-40C5-9C17-530DA625EF84}" type="presParOf" srcId="{507C5A57-492A-4FD7-B76C-2ED60163240C}" destId="{845B3723-6C06-4AD8-B3A4-C3521FB72555}" srcOrd="3" destOrd="0" presId="urn:microsoft.com/office/officeart/2018/2/layout/IconCircleList"/>
    <dgm:cxn modelId="{B02E87D8-A5F0-4ACE-979A-0A0F5B3314F3}" type="presParOf" srcId="{507C5A57-492A-4FD7-B76C-2ED60163240C}" destId="{E3F91FEC-3797-4522-8881-B5581F3C8785}" srcOrd="4" destOrd="0" presId="urn:microsoft.com/office/officeart/2018/2/layout/IconCircleList"/>
    <dgm:cxn modelId="{C019204F-7B34-4CFF-AFCF-FC1030FF84EF}" type="presParOf" srcId="{E3F91FEC-3797-4522-8881-B5581F3C8785}" destId="{04E84EDF-5670-46EC-BD92-C1558187CBBD}" srcOrd="0" destOrd="0" presId="urn:microsoft.com/office/officeart/2018/2/layout/IconCircleList"/>
    <dgm:cxn modelId="{6B4A4DF3-6762-4C35-9B9A-8BBC607090F2}" type="presParOf" srcId="{E3F91FEC-3797-4522-8881-B5581F3C8785}" destId="{8BF5DB50-CC6E-46FF-9AAD-BD91CA5D3AA6}" srcOrd="1" destOrd="0" presId="urn:microsoft.com/office/officeart/2018/2/layout/IconCircleList"/>
    <dgm:cxn modelId="{B3AE5709-1E3E-44F6-AB72-9FB2A0F12226}" type="presParOf" srcId="{E3F91FEC-3797-4522-8881-B5581F3C8785}" destId="{E5FEF8A1-9808-4D3C-8041-92AF5BBD48F1}" srcOrd="2" destOrd="0" presId="urn:microsoft.com/office/officeart/2018/2/layout/IconCircleList"/>
    <dgm:cxn modelId="{D1EF9C55-408D-42CC-BEB0-528099733C1E}" type="presParOf" srcId="{E3F91FEC-3797-4522-8881-B5581F3C8785}" destId="{44CF958F-D87E-4628-9CAE-6E982A3CCE63}" srcOrd="3" destOrd="0" presId="urn:microsoft.com/office/officeart/2018/2/layout/IconCircleList"/>
    <dgm:cxn modelId="{9DC345A8-245A-4FF6-A848-E3EEA890A18D}" type="presParOf" srcId="{507C5A57-492A-4FD7-B76C-2ED60163240C}" destId="{69381DA5-875B-484C-9626-C360520329FA}" srcOrd="5" destOrd="0" presId="urn:microsoft.com/office/officeart/2018/2/layout/IconCircleList"/>
    <dgm:cxn modelId="{7E0D9790-B03A-4E9F-9B17-12CE6743D47A}" type="presParOf" srcId="{507C5A57-492A-4FD7-B76C-2ED60163240C}" destId="{F97ED2C0-5BCB-4721-AC6B-0692660D337A}" srcOrd="6" destOrd="0" presId="urn:microsoft.com/office/officeart/2018/2/layout/IconCircleList"/>
    <dgm:cxn modelId="{079C0F26-4734-44C4-A4D5-23E9AC045C45}" type="presParOf" srcId="{F97ED2C0-5BCB-4721-AC6B-0692660D337A}" destId="{7D39E38E-CC2D-469D-9E27-2EE02B125B1F}" srcOrd="0" destOrd="0" presId="urn:microsoft.com/office/officeart/2018/2/layout/IconCircleList"/>
    <dgm:cxn modelId="{5A15015D-A60E-4E6A-94BD-6627D38363E0}" type="presParOf" srcId="{F97ED2C0-5BCB-4721-AC6B-0692660D337A}" destId="{393227B7-17E1-46B6-BA12-8CA8F262B755}" srcOrd="1" destOrd="0" presId="urn:microsoft.com/office/officeart/2018/2/layout/IconCircleList"/>
    <dgm:cxn modelId="{7061CEB3-0096-4BB9-9A4A-4791DEEC63D4}" type="presParOf" srcId="{F97ED2C0-5BCB-4721-AC6B-0692660D337A}" destId="{121143BD-B6F5-488B-9FBC-36988A1B4F8D}" srcOrd="2" destOrd="0" presId="urn:microsoft.com/office/officeart/2018/2/layout/IconCircleList"/>
    <dgm:cxn modelId="{7AB23B05-4E04-4733-85A5-A36CAE767325}" type="presParOf" srcId="{F97ED2C0-5BCB-4721-AC6B-0692660D337A}" destId="{2B9F8BAE-E801-4B0D-BCCA-034D3C3C930A}" srcOrd="3" destOrd="0" presId="urn:microsoft.com/office/officeart/2018/2/layout/IconCircleList"/>
    <dgm:cxn modelId="{84F6C691-9F4A-4DC4-AC75-DA6C13E31DB5}" type="presParOf" srcId="{507C5A57-492A-4FD7-B76C-2ED60163240C}" destId="{57E97326-0355-4655-B199-B6488BFC7123}" srcOrd="7" destOrd="0" presId="urn:microsoft.com/office/officeart/2018/2/layout/IconCircleList"/>
    <dgm:cxn modelId="{D81D6543-93C5-48F8-AD9D-5E7DDE598CD7}" type="presParOf" srcId="{507C5A57-492A-4FD7-B76C-2ED60163240C}" destId="{1EE570A7-7D8A-46B2-90FF-AB69228866AB}" srcOrd="8" destOrd="0" presId="urn:microsoft.com/office/officeart/2018/2/layout/IconCircleList"/>
    <dgm:cxn modelId="{5044C90B-20B4-4BA1-A4AA-120396DDE94C}" type="presParOf" srcId="{1EE570A7-7D8A-46B2-90FF-AB69228866AB}" destId="{60E7EE90-B8E2-41F6-87E0-03FAC6B6005C}" srcOrd="0" destOrd="0" presId="urn:microsoft.com/office/officeart/2018/2/layout/IconCircleList"/>
    <dgm:cxn modelId="{A5089D60-B307-4C15-883E-F636FA2C6B7B}" type="presParOf" srcId="{1EE570A7-7D8A-46B2-90FF-AB69228866AB}" destId="{CE984C45-426F-432C-B086-AAB11585CE4A}" srcOrd="1" destOrd="0" presId="urn:microsoft.com/office/officeart/2018/2/layout/IconCircleList"/>
    <dgm:cxn modelId="{DF9C4C6C-D4AF-4F2E-B27B-2FAD9FA368CF}" type="presParOf" srcId="{1EE570A7-7D8A-46B2-90FF-AB69228866AB}" destId="{588C750B-8FA9-49E6-A798-0743DCBE7BC4}" srcOrd="2" destOrd="0" presId="urn:microsoft.com/office/officeart/2018/2/layout/IconCircleList"/>
    <dgm:cxn modelId="{D41A5C29-4E9A-44B9-A06F-EA5F6F5619CD}" type="presParOf" srcId="{1EE570A7-7D8A-46B2-90FF-AB69228866AB}" destId="{71C0FD36-DE44-4F86-89EC-79FC135725FB}" srcOrd="3" destOrd="0" presId="urn:microsoft.com/office/officeart/2018/2/layout/IconCircleList"/>
    <dgm:cxn modelId="{CC7AACCB-49E4-45EF-BFE1-20E68109F3E3}" type="presParOf" srcId="{507C5A57-492A-4FD7-B76C-2ED60163240C}" destId="{DB4503D6-CB4B-4768-9949-143D8A0FA325}" srcOrd="9" destOrd="0" presId="urn:microsoft.com/office/officeart/2018/2/layout/IconCircleList"/>
    <dgm:cxn modelId="{4FCBC236-B3FC-4F61-8D8D-07D785626BB4}" type="presParOf" srcId="{507C5A57-492A-4FD7-B76C-2ED60163240C}" destId="{2482EBB4-A423-4FB8-954C-2E3C94BA2203}" srcOrd="10" destOrd="0" presId="urn:microsoft.com/office/officeart/2018/2/layout/IconCircleList"/>
    <dgm:cxn modelId="{0ADD0357-9DA3-438F-BD0D-E4E7EA9335BF}" type="presParOf" srcId="{2482EBB4-A423-4FB8-954C-2E3C94BA2203}" destId="{5549B45B-2725-4343-8DBF-F9E799CC2D34}" srcOrd="0" destOrd="0" presId="urn:microsoft.com/office/officeart/2018/2/layout/IconCircleList"/>
    <dgm:cxn modelId="{9FAB99A3-4977-43F0-9F56-FA978C1FFEB1}" type="presParOf" srcId="{2482EBB4-A423-4FB8-954C-2E3C94BA2203}" destId="{A7530968-2F96-49FA-B796-1F1476DAAFA5}" srcOrd="1" destOrd="0" presId="urn:microsoft.com/office/officeart/2018/2/layout/IconCircleList"/>
    <dgm:cxn modelId="{2E998924-F867-45D1-AA39-422FFFE047C5}" type="presParOf" srcId="{2482EBB4-A423-4FB8-954C-2E3C94BA2203}" destId="{6D5662A8-B6CB-439C-B3AC-66D3FDD268E8}" srcOrd="2" destOrd="0" presId="urn:microsoft.com/office/officeart/2018/2/layout/IconCircleList"/>
    <dgm:cxn modelId="{67E2349A-4FB6-447E-B14A-55ACDE2CA9AF}" type="presParOf" srcId="{2482EBB4-A423-4FB8-954C-2E3C94BA2203}" destId="{DA7C4879-B1BA-4847-B49F-10EA58F6801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3CE459-03F7-4093-B0D5-927F8DA0CE69}" type="doc">
      <dgm:prSet loTypeId="urn:microsoft.com/office/officeart/2016/7/layout/VerticalHollowActionList" loCatId="List" qsTypeId="urn:microsoft.com/office/officeart/2005/8/quickstyle/simple1" qsCatId="simple" csTypeId="urn:microsoft.com/office/officeart/2005/8/colors/colorful2" csCatId="colorful"/>
      <dgm:spPr/>
      <dgm:t>
        <a:bodyPr/>
        <a:lstStyle/>
        <a:p>
          <a:endParaRPr lang="en-US"/>
        </a:p>
      </dgm:t>
    </dgm:pt>
    <dgm:pt modelId="{54B8E80D-DD48-4F7D-A6AA-38D687563CD4}">
      <dgm:prSet/>
      <dgm:spPr/>
      <dgm:t>
        <a:bodyPr/>
        <a:lstStyle/>
        <a:p>
          <a:r>
            <a:rPr lang="en-US"/>
            <a:t>Follow</a:t>
          </a:r>
        </a:p>
      </dgm:t>
    </dgm:pt>
    <dgm:pt modelId="{F0211D89-8D25-47C7-8E5D-869804998BC5}" type="parTrans" cxnId="{A6B78FB2-CF1C-4E27-910A-389F7E1FAA58}">
      <dgm:prSet/>
      <dgm:spPr/>
      <dgm:t>
        <a:bodyPr/>
        <a:lstStyle/>
        <a:p>
          <a:endParaRPr lang="en-US"/>
        </a:p>
      </dgm:t>
    </dgm:pt>
    <dgm:pt modelId="{258A3780-326E-4894-8450-7A934F2C88DD}" type="sibTrans" cxnId="{A6B78FB2-CF1C-4E27-910A-389F7E1FAA58}">
      <dgm:prSet/>
      <dgm:spPr/>
      <dgm:t>
        <a:bodyPr/>
        <a:lstStyle/>
        <a:p>
          <a:endParaRPr lang="en-US"/>
        </a:p>
      </dgm:t>
    </dgm:pt>
    <dgm:pt modelId="{2A0038EC-EEE4-44FD-9F6B-0D0F73B8DF41}">
      <dgm:prSet/>
      <dgm:spPr/>
      <dgm:t>
        <a:bodyPr/>
        <a:lstStyle/>
        <a:p>
          <a:r>
            <a:rPr lang="en-US"/>
            <a:t>Follow the project order deliberately.</a:t>
          </a:r>
        </a:p>
      </dgm:t>
    </dgm:pt>
    <dgm:pt modelId="{1F6C1E38-D1E5-440A-8994-377ACEC4BCA0}" type="parTrans" cxnId="{E1D5EF0B-B442-486E-B087-E17C8877BE16}">
      <dgm:prSet/>
      <dgm:spPr/>
      <dgm:t>
        <a:bodyPr/>
        <a:lstStyle/>
        <a:p>
          <a:endParaRPr lang="en-US"/>
        </a:p>
      </dgm:t>
    </dgm:pt>
    <dgm:pt modelId="{DA21B3F6-D594-4D5A-B0EA-786039471BBE}" type="sibTrans" cxnId="{E1D5EF0B-B442-486E-B087-E17C8877BE16}">
      <dgm:prSet/>
      <dgm:spPr/>
      <dgm:t>
        <a:bodyPr/>
        <a:lstStyle/>
        <a:p>
          <a:endParaRPr lang="en-US"/>
        </a:p>
      </dgm:t>
    </dgm:pt>
    <dgm:pt modelId="{3ED171AC-E0DA-453F-B9DB-11331E5750C8}">
      <dgm:prSet/>
      <dgm:spPr/>
      <dgm:t>
        <a:bodyPr/>
        <a:lstStyle/>
        <a:p>
          <a:r>
            <a:rPr lang="en-US"/>
            <a:t>Emphasize</a:t>
          </a:r>
        </a:p>
      </dgm:t>
    </dgm:pt>
    <dgm:pt modelId="{CEF4847B-F962-428B-9967-6CAC892A29F4}" type="parTrans" cxnId="{1C697137-7AD4-4F1D-B211-18BEEA81B750}">
      <dgm:prSet/>
      <dgm:spPr/>
      <dgm:t>
        <a:bodyPr/>
        <a:lstStyle/>
        <a:p>
          <a:endParaRPr lang="en-US"/>
        </a:p>
      </dgm:t>
    </dgm:pt>
    <dgm:pt modelId="{453E06E5-C015-417B-923A-1879D2411B9E}" type="sibTrans" cxnId="{1C697137-7AD4-4F1D-B211-18BEEA81B750}">
      <dgm:prSet/>
      <dgm:spPr/>
      <dgm:t>
        <a:bodyPr/>
        <a:lstStyle/>
        <a:p>
          <a:endParaRPr lang="en-US"/>
        </a:p>
      </dgm:t>
    </dgm:pt>
    <dgm:pt modelId="{01A0D589-9D05-4521-8AF6-50613C68D53E}">
      <dgm:prSet/>
      <dgm:spPr/>
      <dgm:t>
        <a:bodyPr/>
        <a:lstStyle/>
        <a:p>
          <a:r>
            <a:rPr lang="en-US"/>
            <a:t>Emphasize the importance of time management.</a:t>
          </a:r>
        </a:p>
      </dgm:t>
    </dgm:pt>
    <dgm:pt modelId="{B82A1AC0-EFC8-4C35-8ECD-FD304DDA55A7}" type="parTrans" cxnId="{4EBA792B-73AC-4482-8BCA-B6C50914665B}">
      <dgm:prSet/>
      <dgm:spPr/>
      <dgm:t>
        <a:bodyPr/>
        <a:lstStyle/>
        <a:p>
          <a:endParaRPr lang="en-US"/>
        </a:p>
      </dgm:t>
    </dgm:pt>
    <dgm:pt modelId="{DA155895-A354-4960-8B2D-1C4B28DE7B70}" type="sibTrans" cxnId="{4EBA792B-73AC-4482-8BCA-B6C50914665B}">
      <dgm:prSet/>
      <dgm:spPr/>
      <dgm:t>
        <a:bodyPr/>
        <a:lstStyle/>
        <a:p>
          <a:endParaRPr lang="en-US"/>
        </a:p>
      </dgm:t>
    </dgm:pt>
    <dgm:pt modelId="{4EE7C80C-DEFA-46A4-8185-58FC213DF081}">
      <dgm:prSet/>
      <dgm:spPr/>
      <dgm:t>
        <a:bodyPr/>
        <a:lstStyle/>
        <a:p>
          <a:r>
            <a:rPr lang="en-US"/>
            <a:t>Leverage</a:t>
          </a:r>
        </a:p>
      </dgm:t>
    </dgm:pt>
    <dgm:pt modelId="{44A34BE0-F220-4FF5-AA08-09A095EF2AE5}" type="parTrans" cxnId="{3D7EBB28-D8A3-43B2-AF75-DEBA860074EC}">
      <dgm:prSet/>
      <dgm:spPr/>
      <dgm:t>
        <a:bodyPr/>
        <a:lstStyle/>
        <a:p>
          <a:endParaRPr lang="en-US"/>
        </a:p>
      </dgm:t>
    </dgm:pt>
    <dgm:pt modelId="{52609BBA-B276-4DAB-8C4F-EF34096ADC1C}" type="sibTrans" cxnId="{3D7EBB28-D8A3-43B2-AF75-DEBA860074EC}">
      <dgm:prSet/>
      <dgm:spPr/>
      <dgm:t>
        <a:bodyPr/>
        <a:lstStyle/>
        <a:p>
          <a:endParaRPr lang="en-US"/>
        </a:p>
      </dgm:t>
    </dgm:pt>
    <dgm:pt modelId="{674A39CF-C672-4678-A52A-C832F74BC6B6}">
      <dgm:prSet/>
      <dgm:spPr/>
      <dgm:t>
        <a:bodyPr/>
        <a:lstStyle/>
        <a:p>
          <a:r>
            <a:rPr lang="en-US"/>
            <a:t>Leverage existing resources effectively.</a:t>
          </a:r>
        </a:p>
      </dgm:t>
    </dgm:pt>
    <dgm:pt modelId="{2D0F989E-AA57-49B4-8074-7977FD11E9B2}" type="parTrans" cxnId="{021CB32E-9C3A-4D20-82FC-757C317D6425}">
      <dgm:prSet/>
      <dgm:spPr/>
      <dgm:t>
        <a:bodyPr/>
        <a:lstStyle/>
        <a:p>
          <a:endParaRPr lang="en-US"/>
        </a:p>
      </dgm:t>
    </dgm:pt>
    <dgm:pt modelId="{FE8F2037-529E-48A7-9A47-C8C763EDF1EA}" type="sibTrans" cxnId="{021CB32E-9C3A-4D20-82FC-757C317D6425}">
      <dgm:prSet/>
      <dgm:spPr/>
      <dgm:t>
        <a:bodyPr/>
        <a:lstStyle/>
        <a:p>
          <a:endParaRPr lang="en-US"/>
        </a:p>
      </dgm:t>
    </dgm:pt>
    <dgm:pt modelId="{1CEE52F2-725E-4132-AE53-BDE5EBFB587F}">
      <dgm:prSet/>
      <dgm:spPr/>
      <dgm:t>
        <a:bodyPr/>
        <a:lstStyle/>
        <a:p>
          <a:r>
            <a:rPr lang="en-US"/>
            <a:t>Unlock</a:t>
          </a:r>
        </a:p>
      </dgm:t>
    </dgm:pt>
    <dgm:pt modelId="{8BA7FABB-D0B0-4CCD-B2A5-57D02A53919E}" type="parTrans" cxnId="{C4BB0896-A49A-43EC-9B7D-A488FC845B96}">
      <dgm:prSet/>
      <dgm:spPr/>
      <dgm:t>
        <a:bodyPr/>
        <a:lstStyle/>
        <a:p>
          <a:endParaRPr lang="en-US"/>
        </a:p>
      </dgm:t>
    </dgm:pt>
    <dgm:pt modelId="{D61095D5-7DDD-4480-889B-0B2A567E35DA}" type="sibTrans" cxnId="{C4BB0896-A49A-43EC-9B7D-A488FC845B96}">
      <dgm:prSet/>
      <dgm:spPr/>
      <dgm:t>
        <a:bodyPr/>
        <a:lstStyle/>
        <a:p>
          <a:endParaRPr lang="en-US"/>
        </a:p>
      </dgm:t>
    </dgm:pt>
    <dgm:pt modelId="{02D0E525-AB8B-48FF-AD8E-F10C2A3191D5}">
      <dgm:prSet/>
      <dgm:spPr/>
      <dgm:t>
        <a:bodyPr/>
        <a:lstStyle/>
        <a:p>
          <a:r>
            <a:rPr lang="en-US"/>
            <a:t>Unlock the potential of a seemingly simple dataset.</a:t>
          </a:r>
        </a:p>
      </dgm:t>
    </dgm:pt>
    <dgm:pt modelId="{1CB73336-2781-4431-9A7E-12E658DC8663}" type="parTrans" cxnId="{0DD44EC7-AD68-4EC6-AD0D-2BD2366051FF}">
      <dgm:prSet/>
      <dgm:spPr/>
      <dgm:t>
        <a:bodyPr/>
        <a:lstStyle/>
        <a:p>
          <a:endParaRPr lang="en-US"/>
        </a:p>
      </dgm:t>
    </dgm:pt>
    <dgm:pt modelId="{B4D11E6A-3A28-4FE4-A040-38B28B62FF89}" type="sibTrans" cxnId="{0DD44EC7-AD68-4EC6-AD0D-2BD2366051FF}">
      <dgm:prSet/>
      <dgm:spPr/>
      <dgm:t>
        <a:bodyPr/>
        <a:lstStyle/>
        <a:p>
          <a:endParaRPr lang="en-US"/>
        </a:p>
      </dgm:t>
    </dgm:pt>
    <dgm:pt modelId="{61568BD0-A8A8-4C39-B1FD-4589A8C239AF}" type="pres">
      <dgm:prSet presAssocID="{B23CE459-03F7-4093-B0D5-927F8DA0CE69}" presName="Name0" presStyleCnt="0">
        <dgm:presLayoutVars>
          <dgm:dir/>
          <dgm:animLvl val="lvl"/>
          <dgm:resizeHandles val="exact"/>
        </dgm:presLayoutVars>
      </dgm:prSet>
      <dgm:spPr/>
    </dgm:pt>
    <dgm:pt modelId="{7B3AA6A5-901D-4945-B30C-FF77838A1208}" type="pres">
      <dgm:prSet presAssocID="{54B8E80D-DD48-4F7D-A6AA-38D687563CD4}" presName="linNode" presStyleCnt="0"/>
      <dgm:spPr/>
    </dgm:pt>
    <dgm:pt modelId="{F3C46869-77FD-430E-82AF-6D8AC4B2ADA0}" type="pres">
      <dgm:prSet presAssocID="{54B8E80D-DD48-4F7D-A6AA-38D687563CD4}" presName="parentText" presStyleLbl="solidFgAcc1" presStyleIdx="0" presStyleCnt="4">
        <dgm:presLayoutVars>
          <dgm:chMax val="1"/>
          <dgm:bulletEnabled/>
        </dgm:presLayoutVars>
      </dgm:prSet>
      <dgm:spPr/>
    </dgm:pt>
    <dgm:pt modelId="{0FEA7C8B-967D-4AE0-9F2A-EC85963479B0}" type="pres">
      <dgm:prSet presAssocID="{54B8E80D-DD48-4F7D-A6AA-38D687563CD4}" presName="descendantText" presStyleLbl="alignNode1" presStyleIdx="0" presStyleCnt="4">
        <dgm:presLayoutVars>
          <dgm:bulletEnabled/>
        </dgm:presLayoutVars>
      </dgm:prSet>
      <dgm:spPr/>
    </dgm:pt>
    <dgm:pt modelId="{65B31F3D-9E69-4191-8800-0890A79042B8}" type="pres">
      <dgm:prSet presAssocID="{258A3780-326E-4894-8450-7A934F2C88DD}" presName="sp" presStyleCnt="0"/>
      <dgm:spPr/>
    </dgm:pt>
    <dgm:pt modelId="{CACAE0D3-7ADD-407D-86D8-A1B5834CC765}" type="pres">
      <dgm:prSet presAssocID="{3ED171AC-E0DA-453F-B9DB-11331E5750C8}" presName="linNode" presStyleCnt="0"/>
      <dgm:spPr/>
    </dgm:pt>
    <dgm:pt modelId="{2F734FC0-2C79-4893-84C7-2B244A29205F}" type="pres">
      <dgm:prSet presAssocID="{3ED171AC-E0DA-453F-B9DB-11331E5750C8}" presName="parentText" presStyleLbl="solidFgAcc1" presStyleIdx="1" presStyleCnt="4">
        <dgm:presLayoutVars>
          <dgm:chMax val="1"/>
          <dgm:bulletEnabled/>
        </dgm:presLayoutVars>
      </dgm:prSet>
      <dgm:spPr/>
    </dgm:pt>
    <dgm:pt modelId="{A9FAFE05-731C-40B3-B07B-37FF951AB048}" type="pres">
      <dgm:prSet presAssocID="{3ED171AC-E0DA-453F-B9DB-11331E5750C8}" presName="descendantText" presStyleLbl="alignNode1" presStyleIdx="1" presStyleCnt="4">
        <dgm:presLayoutVars>
          <dgm:bulletEnabled/>
        </dgm:presLayoutVars>
      </dgm:prSet>
      <dgm:spPr/>
    </dgm:pt>
    <dgm:pt modelId="{4A3B836D-0900-41CF-A441-76263D79EC1C}" type="pres">
      <dgm:prSet presAssocID="{453E06E5-C015-417B-923A-1879D2411B9E}" presName="sp" presStyleCnt="0"/>
      <dgm:spPr/>
    </dgm:pt>
    <dgm:pt modelId="{A6AD6CCF-25C4-4E07-9A7B-FDD381B1F97D}" type="pres">
      <dgm:prSet presAssocID="{4EE7C80C-DEFA-46A4-8185-58FC213DF081}" presName="linNode" presStyleCnt="0"/>
      <dgm:spPr/>
    </dgm:pt>
    <dgm:pt modelId="{5D061F6B-5C00-4E18-9BD8-A7DA643C53F4}" type="pres">
      <dgm:prSet presAssocID="{4EE7C80C-DEFA-46A4-8185-58FC213DF081}" presName="parentText" presStyleLbl="solidFgAcc1" presStyleIdx="2" presStyleCnt="4">
        <dgm:presLayoutVars>
          <dgm:chMax val="1"/>
          <dgm:bulletEnabled/>
        </dgm:presLayoutVars>
      </dgm:prSet>
      <dgm:spPr/>
    </dgm:pt>
    <dgm:pt modelId="{C5CA4AD2-91CD-4704-A3AB-1B847D7980AC}" type="pres">
      <dgm:prSet presAssocID="{4EE7C80C-DEFA-46A4-8185-58FC213DF081}" presName="descendantText" presStyleLbl="alignNode1" presStyleIdx="2" presStyleCnt="4">
        <dgm:presLayoutVars>
          <dgm:bulletEnabled/>
        </dgm:presLayoutVars>
      </dgm:prSet>
      <dgm:spPr/>
    </dgm:pt>
    <dgm:pt modelId="{580A9A54-DC32-423E-A96A-E3C1E2D87F94}" type="pres">
      <dgm:prSet presAssocID="{52609BBA-B276-4DAB-8C4F-EF34096ADC1C}" presName="sp" presStyleCnt="0"/>
      <dgm:spPr/>
    </dgm:pt>
    <dgm:pt modelId="{4F0AE871-44E1-45F1-98DF-701A10C52B4B}" type="pres">
      <dgm:prSet presAssocID="{1CEE52F2-725E-4132-AE53-BDE5EBFB587F}" presName="linNode" presStyleCnt="0"/>
      <dgm:spPr/>
    </dgm:pt>
    <dgm:pt modelId="{E08C8524-4214-4E92-8B05-A9DF1340BBDE}" type="pres">
      <dgm:prSet presAssocID="{1CEE52F2-725E-4132-AE53-BDE5EBFB587F}" presName="parentText" presStyleLbl="solidFgAcc1" presStyleIdx="3" presStyleCnt="4">
        <dgm:presLayoutVars>
          <dgm:chMax val="1"/>
          <dgm:bulletEnabled/>
        </dgm:presLayoutVars>
      </dgm:prSet>
      <dgm:spPr/>
    </dgm:pt>
    <dgm:pt modelId="{518549EB-9F7B-46C9-A2FC-1D05DF01A120}" type="pres">
      <dgm:prSet presAssocID="{1CEE52F2-725E-4132-AE53-BDE5EBFB587F}" presName="descendantText" presStyleLbl="alignNode1" presStyleIdx="3" presStyleCnt="4">
        <dgm:presLayoutVars>
          <dgm:bulletEnabled/>
        </dgm:presLayoutVars>
      </dgm:prSet>
      <dgm:spPr/>
    </dgm:pt>
  </dgm:ptLst>
  <dgm:cxnLst>
    <dgm:cxn modelId="{41E42807-7A01-4610-860E-67FB09806197}" type="presOf" srcId="{2A0038EC-EEE4-44FD-9F6B-0D0F73B8DF41}" destId="{0FEA7C8B-967D-4AE0-9F2A-EC85963479B0}" srcOrd="0" destOrd="0" presId="urn:microsoft.com/office/officeart/2016/7/layout/VerticalHollowActionList"/>
    <dgm:cxn modelId="{E1D5EF0B-B442-486E-B087-E17C8877BE16}" srcId="{54B8E80D-DD48-4F7D-A6AA-38D687563CD4}" destId="{2A0038EC-EEE4-44FD-9F6B-0D0F73B8DF41}" srcOrd="0" destOrd="0" parTransId="{1F6C1E38-D1E5-440A-8994-377ACEC4BCA0}" sibTransId="{DA21B3F6-D594-4D5A-B0EA-786039471BBE}"/>
    <dgm:cxn modelId="{3235DF10-C8F6-42D5-8F4C-D17825218038}" type="presOf" srcId="{3ED171AC-E0DA-453F-B9DB-11331E5750C8}" destId="{2F734FC0-2C79-4893-84C7-2B244A29205F}" srcOrd="0" destOrd="0" presId="urn:microsoft.com/office/officeart/2016/7/layout/VerticalHollowActionList"/>
    <dgm:cxn modelId="{27FAB412-06D6-4366-9D7F-FE8DC251AAAC}" type="presOf" srcId="{674A39CF-C672-4678-A52A-C832F74BC6B6}" destId="{C5CA4AD2-91CD-4704-A3AB-1B847D7980AC}" srcOrd="0" destOrd="0" presId="urn:microsoft.com/office/officeart/2016/7/layout/VerticalHollowActionList"/>
    <dgm:cxn modelId="{3D7EBB28-D8A3-43B2-AF75-DEBA860074EC}" srcId="{B23CE459-03F7-4093-B0D5-927F8DA0CE69}" destId="{4EE7C80C-DEFA-46A4-8185-58FC213DF081}" srcOrd="2" destOrd="0" parTransId="{44A34BE0-F220-4FF5-AA08-09A095EF2AE5}" sibTransId="{52609BBA-B276-4DAB-8C4F-EF34096ADC1C}"/>
    <dgm:cxn modelId="{4EBA792B-73AC-4482-8BCA-B6C50914665B}" srcId="{3ED171AC-E0DA-453F-B9DB-11331E5750C8}" destId="{01A0D589-9D05-4521-8AF6-50613C68D53E}" srcOrd="0" destOrd="0" parTransId="{B82A1AC0-EFC8-4C35-8ECD-FD304DDA55A7}" sibTransId="{DA155895-A354-4960-8B2D-1C4B28DE7B70}"/>
    <dgm:cxn modelId="{021CB32E-9C3A-4D20-82FC-757C317D6425}" srcId="{4EE7C80C-DEFA-46A4-8185-58FC213DF081}" destId="{674A39CF-C672-4678-A52A-C832F74BC6B6}" srcOrd="0" destOrd="0" parTransId="{2D0F989E-AA57-49B4-8074-7977FD11E9B2}" sibTransId="{FE8F2037-529E-48A7-9A47-C8C763EDF1EA}"/>
    <dgm:cxn modelId="{1C697137-7AD4-4F1D-B211-18BEEA81B750}" srcId="{B23CE459-03F7-4093-B0D5-927F8DA0CE69}" destId="{3ED171AC-E0DA-453F-B9DB-11331E5750C8}" srcOrd="1" destOrd="0" parTransId="{CEF4847B-F962-428B-9967-6CAC892A29F4}" sibTransId="{453E06E5-C015-417B-923A-1879D2411B9E}"/>
    <dgm:cxn modelId="{E2289260-67A1-46E6-9010-2A9760DA09AC}" type="presOf" srcId="{54B8E80D-DD48-4F7D-A6AA-38D687563CD4}" destId="{F3C46869-77FD-430E-82AF-6D8AC4B2ADA0}" srcOrd="0" destOrd="0" presId="urn:microsoft.com/office/officeart/2016/7/layout/VerticalHollowActionList"/>
    <dgm:cxn modelId="{C4BB0896-A49A-43EC-9B7D-A488FC845B96}" srcId="{B23CE459-03F7-4093-B0D5-927F8DA0CE69}" destId="{1CEE52F2-725E-4132-AE53-BDE5EBFB587F}" srcOrd="3" destOrd="0" parTransId="{8BA7FABB-D0B0-4CCD-B2A5-57D02A53919E}" sibTransId="{D61095D5-7DDD-4480-889B-0B2A567E35DA}"/>
    <dgm:cxn modelId="{0F56FFAE-0477-4B44-BA41-4894C59D7890}" type="presOf" srcId="{01A0D589-9D05-4521-8AF6-50613C68D53E}" destId="{A9FAFE05-731C-40B3-B07B-37FF951AB048}" srcOrd="0" destOrd="0" presId="urn:microsoft.com/office/officeart/2016/7/layout/VerticalHollowActionList"/>
    <dgm:cxn modelId="{A6B78FB2-CF1C-4E27-910A-389F7E1FAA58}" srcId="{B23CE459-03F7-4093-B0D5-927F8DA0CE69}" destId="{54B8E80D-DD48-4F7D-A6AA-38D687563CD4}" srcOrd="0" destOrd="0" parTransId="{F0211D89-8D25-47C7-8E5D-869804998BC5}" sibTransId="{258A3780-326E-4894-8450-7A934F2C88DD}"/>
    <dgm:cxn modelId="{2DD6DEC0-D110-4923-893E-5A01C090070A}" type="presOf" srcId="{4EE7C80C-DEFA-46A4-8185-58FC213DF081}" destId="{5D061F6B-5C00-4E18-9BD8-A7DA643C53F4}" srcOrd="0" destOrd="0" presId="urn:microsoft.com/office/officeart/2016/7/layout/VerticalHollowActionList"/>
    <dgm:cxn modelId="{0DD44EC7-AD68-4EC6-AD0D-2BD2366051FF}" srcId="{1CEE52F2-725E-4132-AE53-BDE5EBFB587F}" destId="{02D0E525-AB8B-48FF-AD8E-F10C2A3191D5}" srcOrd="0" destOrd="0" parTransId="{1CB73336-2781-4431-9A7E-12E658DC8663}" sibTransId="{B4D11E6A-3A28-4FE4-A040-38B28B62FF89}"/>
    <dgm:cxn modelId="{FE3586CA-F139-49D7-AA8C-8BD9571F8186}" type="presOf" srcId="{1CEE52F2-725E-4132-AE53-BDE5EBFB587F}" destId="{E08C8524-4214-4E92-8B05-A9DF1340BBDE}" srcOrd="0" destOrd="0" presId="urn:microsoft.com/office/officeart/2016/7/layout/VerticalHollowActionList"/>
    <dgm:cxn modelId="{7C4421CB-AA72-4A37-A550-B259239A32D7}" type="presOf" srcId="{02D0E525-AB8B-48FF-AD8E-F10C2A3191D5}" destId="{518549EB-9F7B-46C9-A2FC-1D05DF01A120}" srcOrd="0" destOrd="0" presId="urn:microsoft.com/office/officeart/2016/7/layout/VerticalHollowActionList"/>
    <dgm:cxn modelId="{8366B3F8-4191-460C-979D-AF387FD3DCD6}" type="presOf" srcId="{B23CE459-03F7-4093-B0D5-927F8DA0CE69}" destId="{61568BD0-A8A8-4C39-B1FD-4589A8C239AF}" srcOrd="0" destOrd="0" presId="urn:microsoft.com/office/officeart/2016/7/layout/VerticalHollowActionList"/>
    <dgm:cxn modelId="{25FF95F7-A109-4767-905E-18FC285F5C8A}" type="presParOf" srcId="{61568BD0-A8A8-4C39-B1FD-4589A8C239AF}" destId="{7B3AA6A5-901D-4945-B30C-FF77838A1208}" srcOrd="0" destOrd="0" presId="urn:microsoft.com/office/officeart/2016/7/layout/VerticalHollowActionList"/>
    <dgm:cxn modelId="{B3C174BA-811E-44A5-AA37-56E8CC28E62E}" type="presParOf" srcId="{7B3AA6A5-901D-4945-B30C-FF77838A1208}" destId="{F3C46869-77FD-430E-82AF-6D8AC4B2ADA0}" srcOrd="0" destOrd="0" presId="urn:microsoft.com/office/officeart/2016/7/layout/VerticalHollowActionList"/>
    <dgm:cxn modelId="{1AA7F9E8-5BFE-4095-B625-2B4F511162FE}" type="presParOf" srcId="{7B3AA6A5-901D-4945-B30C-FF77838A1208}" destId="{0FEA7C8B-967D-4AE0-9F2A-EC85963479B0}" srcOrd="1" destOrd="0" presId="urn:microsoft.com/office/officeart/2016/7/layout/VerticalHollowActionList"/>
    <dgm:cxn modelId="{CADB51E1-A0B7-4BCE-9B8C-D10C5F6FEB93}" type="presParOf" srcId="{61568BD0-A8A8-4C39-B1FD-4589A8C239AF}" destId="{65B31F3D-9E69-4191-8800-0890A79042B8}" srcOrd="1" destOrd="0" presId="urn:microsoft.com/office/officeart/2016/7/layout/VerticalHollowActionList"/>
    <dgm:cxn modelId="{CBAA3D88-ABA8-472D-89FE-03C79661F31E}" type="presParOf" srcId="{61568BD0-A8A8-4C39-B1FD-4589A8C239AF}" destId="{CACAE0D3-7ADD-407D-86D8-A1B5834CC765}" srcOrd="2" destOrd="0" presId="urn:microsoft.com/office/officeart/2016/7/layout/VerticalHollowActionList"/>
    <dgm:cxn modelId="{29D1F88D-C2AF-43A9-BBBC-565767C448A2}" type="presParOf" srcId="{CACAE0D3-7ADD-407D-86D8-A1B5834CC765}" destId="{2F734FC0-2C79-4893-84C7-2B244A29205F}" srcOrd="0" destOrd="0" presId="urn:microsoft.com/office/officeart/2016/7/layout/VerticalHollowActionList"/>
    <dgm:cxn modelId="{01DD9813-DBA9-4B8A-BEEA-154330BCA85E}" type="presParOf" srcId="{CACAE0D3-7ADD-407D-86D8-A1B5834CC765}" destId="{A9FAFE05-731C-40B3-B07B-37FF951AB048}" srcOrd="1" destOrd="0" presId="urn:microsoft.com/office/officeart/2016/7/layout/VerticalHollowActionList"/>
    <dgm:cxn modelId="{F0CA01D8-B8E1-4669-8EE9-40E36ECCC5B5}" type="presParOf" srcId="{61568BD0-A8A8-4C39-B1FD-4589A8C239AF}" destId="{4A3B836D-0900-41CF-A441-76263D79EC1C}" srcOrd="3" destOrd="0" presId="urn:microsoft.com/office/officeart/2016/7/layout/VerticalHollowActionList"/>
    <dgm:cxn modelId="{E331F5E1-C258-4DDA-9DFC-D05C37AEA12B}" type="presParOf" srcId="{61568BD0-A8A8-4C39-B1FD-4589A8C239AF}" destId="{A6AD6CCF-25C4-4E07-9A7B-FDD381B1F97D}" srcOrd="4" destOrd="0" presId="urn:microsoft.com/office/officeart/2016/7/layout/VerticalHollowActionList"/>
    <dgm:cxn modelId="{177751C0-102D-42C0-A421-EF9AD45660A9}" type="presParOf" srcId="{A6AD6CCF-25C4-4E07-9A7B-FDD381B1F97D}" destId="{5D061F6B-5C00-4E18-9BD8-A7DA643C53F4}" srcOrd="0" destOrd="0" presId="urn:microsoft.com/office/officeart/2016/7/layout/VerticalHollowActionList"/>
    <dgm:cxn modelId="{6EC3CDA9-7857-433F-9B9A-3481BB0794F5}" type="presParOf" srcId="{A6AD6CCF-25C4-4E07-9A7B-FDD381B1F97D}" destId="{C5CA4AD2-91CD-4704-A3AB-1B847D7980AC}" srcOrd="1" destOrd="0" presId="urn:microsoft.com/office/officeart/2016/7/layout/VerticalHollowActionList"/>
    <dgm:cxn modelId="{18BDE439-0474-4C87-869E-37596D09733F}" type="presParOf" srcId="{61568BD0-A8A8-4C39-B1FD-4589A8C239AF}" destId="{580A9A54-DC32-423E-A96A-E3C1E2D87F94}" srcOrd="5" destOrd="0" presId="urn:microsoft.com/office/officeart/2016/7/layout/VerticalHollowActionList"/>
    <dgm:cxn modelId="{5A04AB65-44CB-40AA-B741-95FEA51C06B2}" type="presParOf" srcId="{61568BD0-A8A8-4C39-B1FD-4589A8C239AF}" destId="{4F0AE871-44E1-45F1-98DF-701A10C52B4B}" srcOrd="6" destOrd="0" presId="urn:microsoft.com/office/officeart/2016/7/layout/VerticalHollowActionList"/>
    <dgm:cxn modelId="{30940626-B3A4-4A10-BD60-C28297755049}" type="presParOf" srcId="{4F0AE871-44E1-45F1-98DF-701A10C52B4B}" destId="{E08C8524-4214-4E92-8B05-A9DF1340BBDE}" srcOrd="0" destOrd="0" presId="urn:microsoft.com/office/officeart/2016/7/layout/VerticalHollowActionList"/>
    <dgm:cxn modelId="{CD110FDD-AEFD-43A2-84A8-9F11F39BC046}" type="presParOf" srcId="{4F0AE871-44E1-45F1-98DF-701A10C52B4B}" destId="{518549EB-9F7B-46C9-A2FC-1D05DF01A120}"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DF2F3-9984-4B1F-8B2E-8A882C3CF152}">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00BEC0E4-BAFA-4D10-ADC7-D5B80BD812BA}">
      <dsp:nvSpPr>
        <dsp:cNvPr id="0" name=""/>
        <dsp:cNvSpPr/>
      </dsp:nvSpPr>
      <dsp:spPr>
        <a:xfrm>
          <a:off x="2092" y="573182"/>
          <a:ext cx="2241239" cy="1344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823" tIns="115278" rIns="109823" bIns="115278" numCol="1" spcCol="1270" anchor="t" anchorCtr="0">
          <a:noAutofit/>
        </a:bodyPr>
        <a:lstStyle/>
        <a:p>
          <a:pPr marL="0" lvl="0" indent="0" algn="l" defTabSz="577850">
            <a:lnSpc>
              <a:spcPct val="90000"/>
            </a:lnSpc>
            <a:spcBef>
              <a:spcPct val="0"/>
            </a:spcBef>
            <a:spcAft>
              <a:spcPct val="35000"/>
            </a:spcAft>
            <a:buNone/>
          </a:pPr>
          <a:r>
            <a:rPr lang="en-US" sz="1300" kern="1200" dirty="0"/>
            <a:t>Project Description</a:t>
          </a:r>
        </a:p>
        <a:p>
          <a:pPr marL="57150" lvl="1" indent="-57150" algn="l" defTabSz="444500">
            <a:lnSpc>
              <a:spcPct val="90000"/>
            </a:lnSpc>
            <a:spcBef>
              <a:spcPct val="0"/>
            </a:spcBef>
            <a:spcAft>
              <a:spcPct val="15000"/>
            </a:spcAft>
            <a:buChar char="•"/>
          </a:pPr>
          <a:r>
            <a:rPr lang="en-US" sz="1000" kern="1200" dirty="0"/>
            <a:t>Background</a:t>
          </a:r>
        </a:p>
        <a:p>
          <a:pPr marL="57150" lvl="1" indent="-57150" algn="l" defTabSz="444500">
            <a:lnSpc>
              <a:spcPct val="90000"/>
            </a:lnSpc>
            <a:spcBef>
              <a:spcPct val="0"/>
            </a:spcBef>
            <a:spcAft>
              <a:spcPct val="15000"/>
            </a:spcAft>
            <a:buChar char="•"/>
          </a:pPr>
          <a:r>
            <a:rPr lang="en-US" sz="1000" kern="1200" dirty="0"/>
            <a:t>Objectives</a:t>
          </a:r>
        </a:p>
      </dsp:txBody>
      <dsp:txXfrm>
        <a:off x="2092" y="573182"/>
        <a:ext cx="2241239" cy="1344743"/>
      </dsp:txXfrm>
    </dsp:sp>
    <dsp:sp modelId="{A41411CF-EA49-44CB-B635-FBCF841DE5E6}">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6350" cap="flat" cmpd="sng" algn="ctr">
          <a:solidFill>
            <a:schemeClr val="accent2">
              <a:hueOff val="-242561"/>
              <a:satOff val="-13988"/>
              <a:lumOff val="143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D025DBA5-E2D9-4E08-A5C6-B08CE416F592}">
      <dsp:nvSpPr>
        <dsp:cNvPr id="0" name=""/>
        <dsp:cNvSpPr/>
      </dsp:nvSpPr>
      <dsp:spPr>
        <a:xfrm>
          <a:off x="2758817" y="573182"/>
          <a:ext cx="2241239" cy="1344743"/>
        </a:xfrm>
        <a:prstGeom prst="rect">
          <a:avLst/>
        </a:prstGeom>
        <a:solidFill>
          <a:schemeClr val="accent2">
            <a:hueOff val="-207909"/>
            <a:satOff val="-11990"/>
            <a:lumOff val="123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823" tIns="115278" rIns="109823" bIns="115278" numCol="1" spcCol="1270" anchor="t" anchorCtr="0">
          <a:noAutofit/>
        </a:bodyPr>
        <a:lstStyle/>
        <a:p>
          <a:pPr marL="0" lvl="0" indent="0" algn="l" defTabSz="577850">
            <a:lnSpc>
              <a:spcPct val="90000"/>
            </a:lnSpc>
            <a:spcBef>
              <a:spcPct val="0"/>
            </a:spcBef>
            <a:spcAft>
              <a:spcPct val="35000"/>
            </a:spcAft>
            <a:buNone/>
          </a:pPr>
          <a:r>
            <a:rPr lang="en-US" sz="1300" kern="1200"/>
            <a:t>Dataset Description</a:t>
          </a:r>
        </a:p>
        <a:p>
          <a:pPr marL="57150" lvl="1" indent="-57150" algn="l" defTabSz="444500">
            <a:lnSpc>
              <a:spcPct val="90000"/>
            </a:lnSpc>
            <a:spcBef>
              <a:spcPct val="0"/>
            </a:spcBef>
            <a:spcAft>
              <a:spcPct val="15000"/>
            </a:spcAft>
            <a:buChar char="•"/>
          </a:pPr>
          <a:r>
            <a:rPr lang="en-US" sz="1000" kern="1200" dirty="0"/>
            <a:t>The Data</a:t>
          </a:r>
        </a:p>
        <a:p>
          <a:pPr marL="57150" lvl="1" indent="-57150" algn="l" defTabSz="444500">
            <a:lnSpc>
              <a:spcPct val="90000"/>
            </a:lnSpc>
            <a:spcBef>
              <a:spcPct val="0"/>
            </a:spcBef>
            <a:spcAft>
              <a:spcPct val="15000"/>
            </a:spcAft>
            <a:buChar char="•"/>
          </a:pPr>
          <a:r>
            <a:rPr lang="en-US" sz="1000" kern="1200" dirty="0"/>
            <a:t>Statistics</a:t>
          </a:r>
        </a:p>
        <a:p>
          <a:pPr marL="57150" lvl="1" indent="-57150" algn="l" defTabSz="444500">
            <a:lnSpc>
              <a:spcPct val="90000"/>
            </a:lnSpc>
            <a:spcBef>
              <a:spcPct val="0"/>
            </a:spcBef>
            <a:spcAft>
              <a:spcPct val="15000"/>
            </a:spcAft>
            <a:buChar char="•"/>
          </a:pPr>
          <a:r>
            <a:rPr lang="en-US" sz="1000" kern="1200" dirty="0"/>
            <a:t>Possible Issues</a:t>
          </a:r>
        </a:p>
      </dsp:txBody>
      <dsp:txXfrm>
        <a:off x="2758817" y="573182"/>
        <a:ext cx="2241239" cy="1344743"/>
      </dsp:txXfrm>
    </dsp:sp>
    <dsp:sp modelId="{1D5EF851-7DD0-429E-AFF9-0FE7B9F79CEE}">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6350" cap="flat" cmpd="sng" algn="ctr">
          <a:solidFill>
            <a:schemeClr val="accent2">
              <a:hueOff val="-485121"/>
              <a:satOff val="-27976"/>
              <a:lumOff val="287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24837818-1B58-481C-A818-950DFC0385AE}">
      <dsp:nvSpPr>
        <dsp:cNvPr id="0" name=""/>
        <dsp:cNvSpPr/>
      </dsp:nvSpPr>
      <dsp:spPr>
        <a:xfrm>
          <a:off x="5515542" y="573182"/>
          <a:ext cx="2241239" cy="1344743"/>
        </a:xfrm>
        <a:prstGeom prst="rect">
          <a:avLst/>
        </a:prstGeom>
        <a:solidFill>
          <a:schemeClr val="accent2">
            <a:hueOff val="-415818"/>
            <a:satOff val="-23979"/>
            <a:lumOff val="24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823" tIns="115278" rIns="109823" bIns="115278" numCol="1" spcCol="1270" anchor="t" anchorCtr="0">
          <a:noAutofit/>
        </a:bodyPr>
        <a:lstStyle/>
        <a:p>
          <a:pPr marL="0" lvl="0" indent="0" algn="l" defTabSz="577850">
            <a:lnSpc>
              <a:spcPct val="90000"/>
            </a:lnSpc>
            <a:spcBef>
              <a:spcPct val="0"/>
            </a:spcBef>
            <a:spcAft>
              <a:spcPct val="35000"/>
            </a:spcAft>
            <a:buNone/>
          </a:pPr>
          <a:r>
            <a:rPr lang="en-US" sz="1300" kern="1200"/>
            <a:t>Visualizations</a:t>
          </a:r>
        </a:p>
        <a:p>
          <a:pPr marL="57150" lvl="1" indent="-57150" algn="l" defTabSz="444500">
            <a:lnSpc>
              <a:spcPct val="90000"/>
            </a:lnSpc>
            <a:spcBef>
              <a:spcPct val="0"/>
            </a:spcBef>
            <a:spcAft>
              <a:spcPct val="15000"/>
            </a:spcAft>
            <a:buChar char="•"/>
          </a:pPr>
          <a:r>
            <a:rPr lang="en-US" sz="1000" kern="1200"/>
            <a:t>Histogram</a:t>
          </a:r>
        </a:p>
        <a:p>
          <a:pPr marL="57150" lvl="1" indent="-57150" algn="l" defTabSz="444500">
            <a:lnSpc>
              <a:spcPct val="90000"/>
            </a:lnSpc>
            <a:spcBef>
              <a:spcPct val="0"/>
            </a:spcBef>
            <a:spcAft>
              <a:spcPct val="15000"/>
            </a:spcAft>
            <a:buChar char="•"/>
          </a:pPr>
          <a:r>
            <a:rPr lang="en-US" sz="1000" kern="1200"/>
            <a:t>Correlation Matrix</a:t>
          </a:r>
        </a:p>
      </dsp:txBody>
      <dsp:txXfrm>
        <a:off x="5515542" y="573182"/>
        <a:ext cx="2241239" cy="1344743"/>
      </dsp:txXfrm>
    </dsp:sp>
    <dsp:sp modelId="{FA7721D0-78CD-4ED7-BCBE-427177ECA0B2}">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17A4FCC4-B59B-44C5-B9F9-BB3BAF98F8C8}">
      <dsp:nvSpPr>
        <dsp:cNvPr id="0" name=""/>
        <dsp:cNvSpPr/>
      </dsp:nvSpPr>
      <dsp:spPr>
        <a:xfrm>
          <a:off x="8272267" y="573182"/>
          <a:ext cx="2241239" cy="1344743"/>
        </a:xfrm>
        <a:prstGeom prst="rect">
          <a:avLst/>
        </a:prstGeom>
        <a:solidFill>
          <a:schemeClr val="accent2">
            <a:hueOff val="-623727"/>
            <a:satOff val="-35969"/>
            <a:lumOff val="369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823" tIns="115278" rIns="109823" bIns="115278" numCol="1" spcCol="1270" anchor="t" anchorCtr="0">
          <a:noAutofit/>
        </a:bodyPr>
        <a:lstStyle/>
        <a:p>
          <a:pPr marL="0" lvl="0" indent="0" algn="l" defTabSz="577850">
            <a:lnSpc>
              <a:spcPct val="90000"/>
            </a:lnSpc>
            <a:spcBef>
              <a:spcPct val="0"/>
            </a:spcBef>
            <a:spcAft>
              <a:spcPct val="35000"/>
            </a:spcAft>
            <a:buNone/>
          </a:pPr>
          <a:r>
            <a:rPr lang="en-US" sz="1300" kern="1200"/>
            <a:t>Models</a:t>
          </a:r>
        </a:p>
        <a:p>
          <a:pPr marL="57150" lvl="1" indent="-57150" algn="l" defTabSz="444500">
            <a:lnSpc>
              <a:spcPct val="90000"/>
            </a:lnSpc>
            <a:spcBef>
              <a:spcPct val="0"/>
            </a:spcBef>
            <a:spcAft>
              <a:spcPct val="15000"/>
            </a:spcAft>
            <a:buChar char="•"/>
          </a:pPr>
          <a:r>
            <a:rPr lang="en-US" sz="1000" kern="1200"/>
            <a:t>Preprocessing Techniques</a:t>
          </a:r>
        </a:p>
        <a:p>
          <a:pPr marL="57150" lvl="1" indent="-57150" algn="l" defTabSz="444500">
            <a:lnSpc>
              <a:spcPct val="90000"/>
            </a:lnSpc>
            <a:spcBef>
              <a:spcPct val="0"/>
            </a:spcBef>
            <a:spcAft>
              <a:spcPct val="15000"/>
            </a:spcAft>
            <a:buChar char="•"/>
          </a:pPr>
          <a:r>
            <a:rPr lang="en-US" sz="1000" kern="1200"/>
            <a:t>XGBoost</a:t>
          </a:r>
        </a:p>
        <a:p>
          <a:pPr marL="57150" lvl="1" indent="-57150" algn="l" defTabSz="444500">
            <a:lnSpc>
              <a:spcPct val="90000"/>
            </a:lnSpc>
            <a:spcBef>
              <a:spcPct val="0"/>
            </a:spcBef>
            <a:spcAft>
              <a:spcPct val="15000"/>
            </a:spcAft>
            <a:buChar char="•"/>
          </a:pPr>
          <a:r>
            <a:rPr lang="en-US" sz="1000" kern="1200"/>
            <a:t>MLP</a:t>
          </a:r>
        </a:p>
      </dsp:txBody>
      <dsp:txXfrm>
        <a:off x="8272267" y="573182"/>
        <a:ext cx="2241239" cy="1344743"/>
      </dsp:txXfrm>
    </dsp:sp>
    <dsp:sp modelId="{06616151-1BCE-426A-93A2-9E954EBCA35B}">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6350" cap="flat" cmpd="sng" algn="ctr">
          <a:solidFill>
            <a:schemeClr val="accent2">
              <a:hueOff val="-970242"/>
              <a:satOff val="-55952"/>
              <a:lumOff val="575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4E215F1E-8B35-406A-A283-B1569F088113}">
      <dsp:nvSpPr>
        <dsp:cNvPr id="0" name=""/>
        <dsp:cNvSpPr/>
      </dsp:nvSpPr>
      <dsp:spPr>
        <a:xfrm>
          <a:off x="2092" y="2433411"/>
          <a:ext cx="2241239" cy="1344743"/>
        </a:xfrm>
        <a:prstGeom prst="rect">
          <a:avLst/>
        </a:prstGeom>
        <a:solidFill>
          <a:schemeClr val="accent2">
            <a:hueOff val="-831636"/>
            <a:satOff val="-47959"/>
            <a:lumOff val="493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823" tIns="115278" rIns="109823" bIns="115278" numCol="1" spcCol="1270" anchor="t" anchorCtr="0">
          <a:noAutofit/>
        </a:bodyPr>
        <a:lstStyle/>
        <a:p>
          <a:pPr marL="0" lvl="0" indent="0" algn="l" defTabSz="577850">
            <a:lnSpc>
              <a:spcPct val="90000"/>
            </a:lnSpc>
            <a:spcBef>
              <a:spcPct val="0"/>
            </a:spcBef>
            <a:spcAft>
              <a:spcPct val="35000"/>
            </a:spcAft>
            <a:buNone/>
          </a:pPr>
          <a:r>
            <a:rPr lang="en-US" sz="1300" kern="1200"/>
            <a:t>Findings</a:t>
          </a:r>
        </a:p>
        <a:p>
          <a:pPr marL="57150" lvl="1" indent="-57150" algn="l" defTabSz="444500">
            <a:lnSpc>
              <a:spcPct val="90000"/>
            </a:lnSpc>
            <a:spcBef>
              <a:spcPct val="0"/>
            </a:spcBef>
            <a:spcAft>
              <a:spcPct val="15000"/>
            </a:spcAft>
            <a:buChar char="•"/>
          </a:pPr>
          <a:r>
            <a:rPr lang="en-US" sz="1000" kern="1200"/>
            <a:t>Confusion Matrix</a:t>
          </a:r>
        </a:p>
        <a:p>
          <a:pPr marL="57150" lvl="1" indent="-57150" algn="l" defTabSz="444500">
            <a:lnSpc>
              <a:spcPct val="90000"/>
            </a:lnSpc>
            <a:spcBef>
              <a:spcPct val="0"/>
            </a:spcBef>
            <a:spcAft>
              <a:spcPct val="15000"/>
            </a:spcAft>
            <a:buChar char="•"/>
          </a:pPr>
          <a:r>
            <a:rPr lang="en-US" sz="1000" kern="1200" dirty="0"/>
            <a:t>Classification Report</a:t>
          </a:r>
        </a:p>
        <a:p>
          <a:pPr marL="57150" lvl="1" indent="-57150" algn="l" defTabSz="444500">
            <a:lnSpc>
              <a:spcPct val="90000"/>
            </a:lnSpc>
            <a:spcBef>
              <a:spcPct val="0"/>
            </a:spcBef>
            <a:spcAft>
              <a:spcPct val="15000"/>
            </a:spcAft>
            <a:buChar char="•"/>
          </a:pPr>
          <a:r>
            <a:rPr lang="en-US" sz="1000" kern="1200" dirty="0"/>
            <a:t>ROC-AUC</a:t>
          </a:r>
        </a:p>
        <a:p>
          <a:pPr marL="57150" lvl="1" indent="-57150" algn="l" defTabSz="444500">
            <a:lnSpc>
              <a:spcPct val="90000"/>
            </a:lnSpc>
            <a:spcBef>
              <a:spcPct val="0"/>
            </a:spcBef>
            <a:spcAft>
              <a:spcPct val="15000"/>
            </a:spcAft>
            <a:buChar char="•"/>
          </a:pPr>
          <a:r>
            <a:rPr lang="en-US" sz="1000" kern="1200" dirty="0"/>
            <a:t>LIME Explainer</a:t>
          </a:r>
        </a:p>
        <a:p>
          <a:pPr marL="57150" lvl="1" indent="-57150" algn="l" defTabSz="444500">
            <a:lnSpc>
              <a:spcPct val="90000"/>
            </a:lnSpc>
            <a:spcBef>
              <a:spcPct val="0"/>
            </a:spcBef>
            <a:spcAft>
              <a:spcPct val="15000"/>
            </a:spcAft>
            <a:buChar char="•"/>
          </a:pPr>
          <a:r>
            <a:rPr lang="en-US" sz="1000" kern="1200" dirty="0" err="1"/>
            <a:t>XGBoost</a:t>
          </a:r>
          <a:r>
            <a:rPr lang="en-US" sz="1000" kern="1200" dirty="0"/>
            <a:t> Tree </a:t>
          </a:r>
        </a:p>
      </dsp:txBody>
      <dsp:txXfrm>
        <a:off x="2092" y="2433411"/>
        <a:ext cx="2241239" cy="1344743"/>
      </dsp:txXfrm>
    </dsp:sp>
    <dsp:sp modelId="{3C333344-0ADD-4E19-8591-5104F30A928F}">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6350" cap="flat" cmpd="sng" algn="ctr">
          <a:solidFill>
            <a:schemeClr val="accent2">
              <a:hueOff val="-1212803"/>
              <a:satOff val="-69940"/>
              <a:lumOff val="71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DF0BF2D0-EAC1-4DFC-809B-1A22A65A3202}">
      <dsp:nvSpPr>
        <dsp:cNvPr id="0" name=""/>
        <dsp:cNvSpPr/>
      </dsp:nvSpPr>
      <dsp:spPr>
        <a:xfrm>
          <a:off x="2758817" y="2433411"/>
          <a:ext cx="2241239" cy="1344743"/>
        </a:xfrm>
        <a:prstGeom prst="rect">
          <a:avLst/>
        </a:prstGeom>
        <a:solidFill>
          <a:schemeClr val="accent2">
            <a:hueOff val="-1039545"/>
            <a:satOff val="-59949"/>
            <a:lumOff val="616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kern="1200" dirty="0"/>
            <a:t>Recommendations</a:t>
          </a:r>
        </a:p>
      </dsp:txBody>
      <dsp:txXfrm>
        <a:off x="2758817" y="2433411"/>
        <a:ext cx="2241239" cy="1344743"/>
      </dsp:txXfrm>
    </dsp:sp>
    <dsp:sp modelId="{4200F6EA-99FA-44C5-8D7D-73560B5E66D7}">
      <dsp:nvSpPr>
        <dsp:cNvPr id="0" name=""/>
        <dsp:cNvSpPr/>
      </dsp:nvSpPr>
      <dsp:spPr>
        <a:xfrm>
          <a:off x="7754982" y="3060063"/>
          <a:ext cx="484885" cy="91440"/>
        </a:xfrm>
        <a:custGeom>
          <a:avLst/>
          <a:gdLst/>
          <a:ahLst/>
          <a:cxnLst/>
          <a:rect l="0" t="0" r="0" b="0"/>
          <a:pathLst>
            <a:path>
              <a:moveTo>
                <a:pt x="0" y="45720"/>
              </a:moveTo>
              <a:lnTo>
                <a:pt x="48488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3103206"/>
        <a:ext cx="25774" cy="5154"/>
      </dsp:txXfrm>
    </dsp:sp>
    <dsp:sp modelId="{8DB2B7F4-B68A-4DCF-8838-1173F5C64894}">
      <dsp:nvSpPr>
        <dsp:cNvPr id="0" name=""/>
        <dsp:cNvSpPr/>
      </dsp:nvSpPr>
      <dsp:spPr>
        <a:xfrm>
          <a:off x="5515542" y="2433411"/>
          <a:ext cx="2241239" cy="1344743"/>
        </a:xfrm>
        <a:prstGeom prst="rect">
          <a:avLst/>
        </a:prstGeom>
        <a:solidFill>
          <a:schemeClr val="accent2">
            <a:hueOff val="-1247454"/>
            <a:satOff val="-71938"/>
            <a:lumOff val="739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kern="1200" dirty="0"/>
            <a:t>Lessons Learned</a:t>
          </a:r>
        </a:p>
      </dsp:txBody>
      <dsp:txXfrm>
        <a:off x="5515542" y="2433411"/>
        <a:ext cx="2241239" cy="1344743"/>
      </dsp:txXfrm>
    </dsp:sp>
    <dsp:sp modelId="{98C3DEF0-394C-4D53-9C06-2231051B1E47}">
      <dsp:nvSpPr>
        <dsp:cNvPr id="0" name=""/>
        <dsp:cNvSpPr/>
      </dsp:nvSpPr>
      <dsp:spPr>
        <a:xfrm>
          <a:off x="8272267" y="2433411"/>
          <a:ext cx="2241239" cy="1344743"/>
        </a:xfrm>
        <a:prstGeom prst="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kern="1200"/>
            <a:t>References</a:t>
          </a:r>
        </a:p>
      </dsp:txBody>
      <dsp:txXfrm>
        <a:off x="8272267" y="2433411"/>
        <a:ext cx="2241239" cy="1344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8FCAF-0C8A-4074-8A12-71BEF7AC6D20}">
      <dsp:nvSpPr>
        <dsp:cNvPr id="0" name=""/>
        <dsp:cNvSpPr/>
      </dsp:nvSpPr>
      <dsp:spPr>
        <a:xfrm>
          <a:off x="1748064" y="2975"/>
          <a:ext cx="3342605" cy="2005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Source: Kaggle</a:t>
          </a:r>
        </a:p>
      </dsp:txBody>
      <dsp:txXfrm>
        <a:off x="1748064" y="2975"/>
        <a:ext cx="3342605" cy="2005563"/>
      </dsp:txXfrm>
    </dsp:sp>
    <dsp:sp modelId="{F6A895E3-06A4-4E7D-A68B-A7E17A787E7C}">
      <dsp:nvSpPr>
        <dsp:cNvPr id="0" name=""/>
        <dsp:cNvSpPr/>
      </dsp:nvSpPr>
      <dsp:spPr>
        <a:xfrm>
          <a:off x="5424930" y="2975"/>
          <a:ext cx="3342605" cy="200556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Instances (rows): 23,463</a:t>
          </a:r>
        </a:p>
      </dsp:txBody>
      <dsp:txXfrm>
        <a:off x="5424930" y="2975"/>
        <a:ext cx="3342605" cy="2005563"/>
      </dsp:txXfrm>
    </dsp:sp>
    <dsp:sp modelId="{C8F0C6C5-E74E-4247-97B9-5D384B452ABB}">
      <dsp:nvSpPr>
        <dsp:cNvPr id="0" name=""/>
        <dsp:cNvSpPr/>
      </dsp:nvSpPr>
      <dsp:spPr>
        <a:xfrm>
          <a:off x="1748064" y="2342799"/>
          <a:ext cx="3342605" cy="200556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Variables (columns): 12</a:t>
          </a:r>
        </a:p>
      </dsp:txBody>
      <dsp:txXfrm>
        <a:off x="1748064" y="2342799"/>
        <a:ext cx="3342605" cy="2005563"/>
      </dsp:txXfrm>
    </dsp:sp>
    <dsp:sp modelId="{F1579692-0513-4894-BD29-3570DE653035}">
      <dsp:nvSpPr>
        <dsp:cNvPr id="0" name=""/>
        <dsp:cNvSpPr/>
      </dsp:nvSpPr>
      <dsp:spPr>
        <a:xfrm>
          <a:off x="5424930" y="2342799"/>
          <a:ext cx="3342605" cy="200556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Blanks:</a:t>
          </a:r>
        </a:p>
        <a:p>
          <a:pPr marL="228600" lvl="1" indent="-228600" algn="l" defTabSz="1111250">
            <a:lnSpc>
              <a:spcPct val="90000"/>
            </a:lnSpc>
            <a:spcBef>
              <a:spcPct val="0"/>
            </a:spcBef>
            <a:spcAft>
              <a:spcPct val="15000"/>
            </a:spcAft>
            <a:buChar char="•"/>
          </a:pPr>
          <a:r>
            <a:rPr lang="en-US" sz="2500" kern="1200"/>
            <a:t>427 in ‘Country’ column</a:t>
          </a:r>
        </a:p>
        <a:p>
          <a:pPr marL="228600" lvl="1" indent="-228600" algn="l" defTabSz="1111250">
            <a:lnSpc>
              <a:spcPct val="90000"/>
            </a:lnSpc>
            <a:spcBef>
              <a:spcPct val="0"/>
            </a:spcBef>
            <a:spcAft>
              <a:spcPct val="15000"/>
            </a:spcAft>
            <a:buChar char="•"/>
          </a:pPr>
          <a:r>
            <a:rPr lang="en-US" sz="2500" kern="1200"/>
            <a:t>1 in ‘City’ column</a:t>
          </a:r>
        </a:p>
      </dsp:txBody>
      <dsp:txXfrm>
        <a:off x="5424930" y="2342799"/>
        <a:ext cx="3342605" cy="2005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2FF6F-EFC3-4CC9-8D48-38E62AA39749}">
      <dsp:nvSpPr>
        <dsp:cNvPr id="0" name=""/>
        <dsp:cNvSpPr/>
      </dsp:nvSpPr>
      <dsp:spPr>
        <a:xfrm>
          <a:off x="7309" y="121213"/>
          <a:ext cx="5189715" cy="4151772"/>
        </a:xfrm>
        <a:prstGeom prst="homePlate">
          <a:avLst>
            <a:gd name="adj" fmla="val 2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082" tIns="53340" rIns="732327" bIns="53340" numCol="1" spcCol="1270" anchor="t" anchorCtr="0">
          <a:noAutofit/>
        </a:bodyPr>
        <a:lstStyle/>
        <a:p>
          <a:pPr marL="0" lvl="0" indent="0" algn="l" defTabSz="933450">
            <a:lnSpc>
              <a:spcPct val="90000"/>
            </a:lnSpc>
            <a:spcBef>
              <a:spcPct val="0"/>
            </a:spcBef>
            <a:spcAft>
              <a:spcPct val="35000"/>
            </a:spcAft>
            <a:buNone/>
            <a:defRPr b="1"/>
          </a:pPr>
          <a:r>
            <a:rPr lang="en-US" sz="2100" kern="1200"/>
            <a:t>Numerical Variables</a:t>
          </a:r>
        </a:p>
        <a:p>
          <a:pPr marL="171450" lvl="1" indent="-171450" algn="l" defTabSz="711200">
            <a:lnSpc>
              <a:spcPct val="90000"/>
            </a:lnSpc>
            <a:spcBef>
              <a:spcPct val="0"/>
            </a:spcBef>
            <a:spcAft>
              <a:spcPct val="15000"/>
            </a:spcAft>
            <a:buChar char="•"/>
          </a:pPr>
          <a:r>
            <a:rPr lang="en-US" sz="1600" b="1" kern="1200"/>
            <a:t>AQI Value</a:t>
          </a:r>
          <a:r>
            <a:rPr lang="en-US" sz="1600" kern="1200"/>
            <a:t>: </a:t>
          </a:r>
          <a:r>
            <a:rPr lang="en-US" sz="1600" b="0" i="0" kern="1200"/>
            <a:t>Overall AQI value of the city</a:t>
          </a:r>
          <a:endParaRPr lang="en-US" sz="1600" kern="1200"/>
        </a:p>
        <a:p>
          <a:pPr marL="171450" lvl="1" indent="-171450" algn="l" defTabSz="711200">
            <a:lnSpc>
              <a:spcPct val="90000"/>
            </a:lnSpc>
            <a:spcBef>
              <a:spcPct val="0"/>
            </a:spcBef>
            <a:spcAft>
              <a:spcPct val="15000"/>
            </a:spcAft>
            <a:buChar char="•"/>
          </a:pPr>
          <a:r>
            <a:rPr lang="en-US" sz="1600" b="1" kern="1200"/>
            <a:t>CO AQI Value</a:t>
          </a:r>
          <a:r>
            <a:rPr lang="en-US" sz="1600" kern="1200"/>
            <a:t>: </a:t>
          </a:r>
          <a:r>
            <a:rPr lang="en-US" sz="1600" b="0" i="0" kern="1200"/>
            <a:t>AQI value of Carbon Monoxide of the city</a:t>
          </a:r>
          <a:endParaRPr lang="en-US" sz="1600" kern="1200"/>
        </a:p>
        <a:p>
          <a:pPr marL="171450" lvl="1" indent="-171450" algn="l" defTabSz="711200">
            <a:lnSpc>
              <a:spcPct val="90000"/>
            </a:lnSpc>
            <a:spcBef>
              <a:spcPct val="0"/>
            </a:spcBef>
            <a:spcAft>
              <a:spcPct val="15000"/>
            </a:spcAft>
            <a:buChar char="•"/>
          </a:pPr>
          <a:r>
            <a:rPr lang="en-US" sz="1600" b="1" kern="1200"/>
            <a:t>Ozone AQI Value</a:t>
          </a:r>
          <a:r>
            <a:rPr lang="en-US" sz="1600" kern="1200"/>
            <a:t>: </a:t>
          </a:r>
          <a:r>
            <a:rPr lang="en-US" sz="1600" b="0" i="0" kern="1200"/>
            <a:t>AQI value of Ozone of the city</a:t>
          </a:r>
          <a:endParaRPr lang="en-US" sz="1600" kern="1200"/>
        </a:p>
        <a:p>
          <a:pPr marL="171450" lvl="1" indent="-171450" algn="l" defTabSz="711200">
            <a:lnSpc>
              <a:spcPct val="90000"/>
            </a:lnSpc>
            <a:spcBef>
              <a:spcPct val="0"/>
            </a:spcBef>
            <a:spcAft>
              <a:spcPct val="15000"/>
            </a:spcAft>
            <a:buChar char="•"/>
          </a:pPr>
          <a:r>
            <a:rPr lang="en-US" sz="1600" b="1" kern="1200"/>
            <a:t>NO2 AQI Value</a:t>
          </a:r>
          <a:r>
            <a:rPr lang="en-US" sz="1600" kern="1200"/>
            <a:t>: </a:t>
          </a:r>
          <a:r>
            <a:rPr lang="en-US" sz="1600" b="0" i="0" kern="1200"/>
            <a:t>AQI value of Nitrogen Dioxide of the city</a:t>
          </a:r>
          <a:endParaRPr lang="en-US" sz="1600" kern="1200"/>
        </a:p>
        <a:p>
          <a:pPr marL="171450" lvl="1" indent="-171450" algn="l" defTabSz="711200">
            <a:lnSpc>
              <a:spcPct val="90000"/>
            </a:lnSpc>
            <a:spcBef>
              <a:spcPct val="0"/>
            </a:spcBef>
            <a:spcAft>
              <a:spcPct val="15000"/>
            </a:spcAft>
            <a:buChar char="•"/>
          </a:pPr>
          <a:r>
            <a:rPr lang="en-US" sz="1600" b="1" kern="1200"/>
            <a:t>PM2.5 AQI Value</a:t>
          </a:r>
          <a:r>
            <a:rPr lang="en-US" sz="1600" kern="1200"/>
            <a:t>: </a:t>
          </a:r>
          <a:r>
            <a:rPr lang="en-US" sz="1600" b="0" i="0" kern="1200"/>
            <a:t>AQI value of Particulate Matter with a diameter of 2.5 micrometers or less of the city</a:t>
          </a:r>
          <a:endParaRPr lang="en-US" sz="1600" kern="1200"/>
        </a:p>
      </dsp:txBody>
      <dsp:txXfrm>
        <a:off x="7309" y="121213"/>
        <a:ext cx="4670744" cy="4151772"/>
      </dsp:txXfrm>
    </dsp:sp>
    <dsp:sp modelId="{770A3094-9CD8-4EF0-8EBF-2166EC3CFCB3}">
      <dsp:nvSpPr>
        <dsp:cNvPr id="0" name=""/>
        <dsp:cNvSpPr/>
      </dsp:nvSpPr>
      <dsp:spPr>
        <a:xfrm>
          <a:off x="4159081" y="121213"/>
          <a:ext cx="5189715" cy="4151772"/>
        </a:xfrm>
        <a:prstGeom prst="chevron">
          <a:avLst>
            <a:gd name="adj" fmla="val 25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082" tIns="53340" rIns="183082" bIns="53340" numCol="1" spcCol="1270" anchor="t" anchorCtr="0">
          <a:noAutofit/>
        </a:bodyPr>
        <a:lstStyle/>
        <a:p>
          <a:pPr marL="0" lvl="0" indent="0" algn="l" defTabSz="933450">
            <a:lnSpc>
              <a:spcPct val="90000"/>
            </a:lnSpc>
            <a:spcBef>
              <a:spcPct val="0"/>
            </a:spcBef>
            <a:spcAft>
              <a:spcPct val="35000"/>
            </a:spcAft>
            <a:buNone/>
            <a:defRPr b="1"/>
          </a:pPr>
          <a:r>
            <a:rPr lang="en-US" sz="2100" kern="1200"/>
            <a:t>Categorical Variables</a:t>
          </a:r>
        </a:p>
        <a:p>
          <a:pPr marL="171450" lvl="1" indent="-171450" algn="l" defTabSz="711200">
            <a:lnSpc>
              <a:spcPct val="90000"/>
            </a:lnSpc>
            <a:spcBef>
              <a:spcPct val="0"/>
            </a:spcBef>
            <a:spcAft>
              <a:spcPct val="15000"/>
            </a:spcAft>
            <a:buChar char="•"/>
          </a:pPr>
          <a:r>
            <a:rPr lang="en-US" sz="1600" b="1" kern="1200"/>
            <a:t>Country</a:t>
          </a:r>
          <a:r>
            <a:rPr lang="en-US" sz="1600" kern="1200"/>
            <a:t>: Name of the country</a:t>
          </a:r>
        </a:p>
        <a:p>
          <a:pPr marL="171450" lvl="1" indent="-171450" algn="l" defTabSz="711200">
            <a:lnSpc>
              <a:spcPct val="90000"/>
            </a:lnSpc>
            <a:spcBef>
              <a:spcPct val="0"/>
            </a:spcBef>
            <a:spcAft>
              <a:spcPct val="15000"/>
            </a:spcAft>
            <a:buChar char="•"/>
          </a:pPr>
          <a:r>
            <a:rPr lang="en-US" sz="1600" b="1" kern="1200"/>
            <a:t>City</a:t>
          </a:r>
          <a:r>
            <a:rPr lang="en-US" sz="1600" kern="1200"/>
            <a:t>: Name of the city</a:t>
          </a:r>
        </a:p>
        <a:p>
          <a:pPr marL="171450" lvl="1" indent="-171450" algn="l" defTabSz="711200">
            <a:lnSpc>
              <a:spcPct val="90000"/>
            </a:lnSpc>
            <a:spcBef>
              <a:spcPct val="0"/>
            </a:spcBef>
            <a:spcAft>
              <a:spcPct val="15000"/>
            </a:spcAft>
            <a:buChar char="•"/>
          </a:pPr>
          <a:r>
            <a:rPr lang="en-US" sz="1600" b="1" kern="1200"/>
            <a:t>AQI Category</a:t>
          </a:r>
          <a:r>
            <a:rPr lang="en-US" sz="1600" kern="1200"/>
            <a:t>: Overall AQI category of the city</a:t>
          </a:r>
        </a:p>
        <a:p>
          <a:pPr marL="171450" lvl="1" indent="-171450" algn="l" defTabSz="711200">
            <a:lnSpc>
              <a:spcPct val="90000"/>
            </a:lnSpc>
            <a:spcBef>
              <a:spcPct val="0"/>
            </a:spcBef>
            <a:spcAft>
              <a:spcPct val="15000"/>
            </a:spcAft>
            <a:buChar char="•"/>
          </a:pPr>
          <a:r>
            <a:rPr lang="en-US" sz="1600" b="1" kern="1200"/>
            <a:t>CO AQI Category</a:t>
          </a:r>
          <a:r>
            <a:rPr lang="en-US" sz="1600" kern="1200"/>
            <a:t>: </a:t>
          </a:r>
          <a:r>
            <a:rPr lang="en-US" sz="1600" b="0" i="0" kern="1200"/>
            <a:t>AQI category of Carbon Monoxide of the city</a:t>
          </a:r>
          <a:endParaRPr lang="en-US" sz="1600" kern="1200"/>
        </a:p>
        <a:p>
          <a:pPr marL="171450" lvl="1" indent="-171450" algn="l" defTabSz="711200">
            <a:lnSpc>
              <a:spcPct val="90000"/>
            </a:lnSpc>
            <a:spcBef>
              <a:spcPct val="0"/>
            </a:spcBef>
            <a:spcAft>
              <a:spcPct val="15000"/>
            </a:spcAft>
            <a:buChar char="•"/>
          </a:pPr>
          <a:r>
            <a:rPr lang="en-US" sz="1600" b="1" kern="1200"/>
            <a:t>Ozone AQI Category</a:t>
          </a:r>
          <a:r>
            <a:rPr lang="en-US" sz="1600" kern="1200"/>
            <a:t>: </a:t>
          </a:r>
          <a:r>
            <a:rPr lang="en-US" sz="1600" b="0" i="0" kern="1200"/>
            <a:t>AQI category of Ozone of the city</a:t>
          </a:r>
          <a:endParaRPr lang="en-US" sz="1600" kern="1200"/>
        </a:p>
        <a:p>
          <a:pPr marL="171450" lvl="1" indent="-171450" algn="l" defTabSz="711200">
            <a:lnSpc>
              <a:spcPct val="90000"/>
            </a:lnSpc>
            <a:spcBef>
              <a:spcPct val="0"/>
            </a:spcBef>
            <a:spcAft>
              <a:spcPct val="15000"/>
            </a:spcAft>
            <a:buChar char="•"/>
          </a:pPr>
          <a:r>
            <a:rPr lang="en-US" sz="1600" b="1" kern="1200"/>
            <a:t>NO2 AQI Category: </a:t>
          </a:r>
          <a:r>
            <a:rPr lang="en-US" sz="1600" b="0" i="0" kern="1200"/>
            <a:t>AQI category of Nitrogen Dioxide of the city</a:t>
          </a:r>
          <a:endParaRPr lang="en-US" sz="1600" kern="1200"/>
        </a:p>
        <a:p>
          <a:pPr marL="171450" lvl="1" indent="-171450" algn="l" defTabSz="711200">
            <a:lnSpc>
              <a:spcPct val="90000"/>
            </a:lnSpc>
            <a:spcBef>
              <a:spcPct val="0"/>
            </a:spcBef>
            <a:spcAft>
              <a:spcPct val="15000"/>
            </a:spcAft>
            <a:buChar char="•"/>
          </a:pPr>
          <a:r>
            <a:rPr lang="en-US" sz="1600" b="1" kern="1200"/>
            <a:t>PM2.5 AQI Category</a:t>
          </a:r>
          <a:r>
            <a:rPr lang="en-US" sz="1600" kern="1200"/>
            <a:t>: </a:t>
          </a:r>
          <a:r>
            <a:rPr lang="en-US" sz="1600" b="0" i="0" kern="1200"/>
            <a:t>AQI category of Particulate Matter with a diameter of 2.5 micrometers or less of the city</a:t>
          </a:r>
          <a:endParaRPr lang="en-US" sz="1600" kern="1200"/>
        </a:p>
      </dsp:txBody>
      <dsp:txXfrm>
        <a:off x="5197024" y="121213"/>
        <a:ext cx="3113829" cy="41517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B838B-A029-4306-95B4-2AC300E65F76}">
      <dsp:nvSpPr>
        <dsp:cNvPr id="0" name=""/>
        <dsp:cNvSpPr/>
      </dsp:nvSpPr>
      <dsp:spPr>
        <a:xfrm>
          <a:off x="1283" y="1008157"/>
          <a:ext cx="4672458" cy="23362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i="0" kern="1200"/>
            <a:t>Overfitting</a:t>
          </a:r>
          <a:endParaRPr lang="en-US" sz="6500" kern="1200"/>
        </a:p>
      </dsp:txBody>
      <dsp:txXfrm>
        <a:off x="69709" y="1076583"/>
        <a:ext cx="4535606" cy="2199377"/>
      </dsp:txXfrm>
    </dsp:sp>
    <dsp:sp modelId="{79132FE9-0491-4446-9642-6EE2616E70FD}">
      <dsp:nvSpPr>
        <dsp:cNvPr id="0" name=""/>
        <dsp:cNvSpPr/>
      </dsp:nvSpPr>
      <dsp:spPr>
        <a:xfrm>
          <a:off x="5841857" y="1008157"/>
          <a:ext cx="4672458" cy="233622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a:t>Class Imbalance</a:t>
          </a:r>
        </a:p>
      </dsp:txBody>
      <dsp:txXfrm>
        <a:off x="5910283" y="1076583"/>
        <a:ext cx="4535606" cy="21993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542A5-E198-415C-9F6A-385D2247108A}">
      <dsp:nvSpPr>
        <dsp:cNvPr id="0" name=""/>
        <dsp:cNvSpPr/>
      </dsp:nvSpPr>
      <dsp:spPr>
        <a:xfrm>
          <a:off x="2241532" y="1200437"/>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3579"/>
        <a:ext cx="25774" cy="5154"/>
      </dsp:txXfrm>
    </dsp:sp>
    <dsp:sp modelId="{DA96B2FF-3116-4245-95A2-A0555B5D6E1A}">
      <dsp:nvSpPr>
        <dsp:cNvPr id="0" name=""/>
        <dsp:cNvSpPr/>
      </dsp:nvSpPr>
      <dsp:spPr>
        <a:xfrm>
          <a:off x="2092" y="573785"/>
          <a:ext cx="2241239" cy="1344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155700">
            <a:lnSpc>
              <a:spcPct val="90000"/>
            </a:lnSpc>
            <a:spcBef>
              <a:spcPct val="0"/>
            </a:spcBef>
            <a:spcAft>
              <a:spcPct val="35000"/>
            </a:spcAft>
            <a:buNone/>
          </a:pPr>
          <a:r>
            <a:rPr lang="en-US" sz="2600" i="0" kern="1200"/>
            <a:t>Column Renaming</a:t>
          </a:r>
          <a:endParaRPr lang="en-US" sz="2600" kern="1200"/>
        </a:p>
      </dsp:txBody>
      <dsp:txXfrm>
        <a:off x="2092" y="573785"/>
        <a:ext cx="2241239" cy="1344743"/>
      </dsp:txXfrm>
    </dsp:sp>
    <dsp:sp modelId="{242A297A-757F-4933-AA3A-DC60662D2E50}">
      <dsp:nvSpPr>
        <dsp:cNvPr id="0" name=""/>
        <dsp:cNvSpPr/>
      </dsp:nvSpPr>
      <dsp:spPr>
        <a:xfrm>
          <a:off x="4998257" y="1200437"/>
          <a:ext cx="484885" cy="91440"/>
        </a:xfrm>
        <a:custGeom>
          <a:avLst/>
          <a:gdLst/>
          <a:ahLst/>
          <a:cxnLst/>
          <a:rect l="0" t="0" r="0" b="0"/>
          <a:pathLst>
            <a:path>
              <a:moveTo>
                <a:pt x="0" y="45720"/>
              </a:moveTo>
              <a:lnTo>
                <a:pt x="484885" y="45720"/>
              </a:lnTo>
            </a:path>
          </a:pathLst>
        </a:custGeom>
        <a:noFill/>
        <a:ln w="6350" cap="flat" cmpd="sng" algn="ctr">
          <a:solidFill>
            <a:schemeClr val="accent2">
              <a:hueOff val="-242561"/>
              <a:satOff val="-13988"/>
              <a:lumOff val="143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3579"/>
        <a:ext cx="25774" cy="5154"/>
      </dsp:txXfrm>
    </dsp:sp>
    <dsp:sp modelId="{A8025D87-A55E-4A04-AC61-F46BBAD9CC36}">
      <dsp:nvSpPr>
        <dsp:cNvPr id="0" name=""/>
        <dsp:cNvSpPr/>
      </dsp:nvSpPr>
      <dsp:spPr>
        <a:xfrm>
          <a:off x="2758817" y="573785"/>
          <a:ext cx="2241239" cy="1344743"/>
        </a:xfrm>
        <a:prstGeom prst="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155700">
            <a:lnSpc>
              <a:spcPct val="90000"/>
            </a:lnSpc>
            <a:spcBef>
              <a:spcPct val="0"/>
            </a:spcBef>
            <a:spcAft>
              <a:spcPct val="35000"/>
            </a:spcAft>
            <a:buNone/>
          </a:pPr>
          <a:r>
            <a:rPr lang="en-US" sz="2600" i="0" kern="1200" dirty="0"/>
            <a:t>Feature Selection</a:t>
          </a:r>
          <a:endParaRPr lang="en-US" sz="2600" kern="1200" dirty="0"/>
        </a:p>
      </dsp:txBody>
      <dsp:txXfrm>
        <a:off x="2758817" y="573785"/>
        <a:ext cx="2241239" cy="1344743"/>
      </dsp:txXfrm>
    </dsp:sp>
    <dsp:sp modelId="{3D09768A-5EC8-432A-8912-20FDB38BBB38}">
      <dsp:nvSpPr>
        <dsp:cNvPr id="0" name=""/>
        <dsp:cNvSpPr/>
      </dsp:nvSpPr>
      <dsp:spPr>
        <a:xfrm>
          <a:off x="7754982" y="1200437"/>
          <a:ext cx="484885" cy="91440"/>
        </a:xfrm>
        <a:custGeom>
          <a:avLst/>
          <a:gdLst/>
          <a:ahLst/>
          <a:cxnLst/>
          <a:rect l="0" t="0" r="0" b="0"/>
          <a:pathLst>
            <a:path>
              <a:moveTo>
                <a:pt x="0" y="45720"/>
              </a:moveTo>
              <a:lnTo>
                <a:pt x="484885" y="45720"/>
              </a:lnTo>
            </a:path>
          </a:pathLst>
        </a:custGeom>
        <a:noFill/>
        <a:ln w="6350" cap="flat" cmpd="sng" algn="ctr">
          <a:solidFill>
            <a:schemeClr val="accent2">
              <a:hueOff val="-485121"/>
              <a:satOff val="-27976"/>
              <a:lumOff val="287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3579"/>
        <a:ext cx="25774" cy="5154"/>
      </dsp:txXfrm>
    </dsp:sp>
    <dsp:sp modelId="{C648C3DE-E4BF-4014-A24B-5594DD69405C}">
      <dsp:nvSpPr>
        <dsp:cNvPr id="0" name=""/>
        <dsp:cNvSpPr/>
      </dsp:nvSpPr>
      <dsp:spPr>
        <a:xfrm>
          <a:off x="5515542" y="573785"/>
          <a:ext cx="2241239" cy="1344743"/>
        </a:xfrm>
        <a:prstGeom prst="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155700">
            <a:lnSpc>
              <a:spcPct val="90000"/>
            </a:lnSpc>
            <a:spcBef>
              <a:spcPct val="0"/>
            </a:spcBef>
            <a:spcAft>
              <a:spcPct val="35000"/>
            </a:spcAft>
            <a:buNone/>
          </a:pPr>
          <a:r>
            <a:rPr lang="en-US" sz="2600" i="0" kern="1200"/>
            <a:t>Standardized Naming Convention</a:t>
          </a:r>
          <a:endParaRPr lang="en-US" sz="2600" kern="1200"/>
        </a:p>
      </dsp:txBody>
      <dsp:txXfrm>
        <a:off x="5515542" y="573785"/>
        <a:ext cx="2241239" cy="1344743"/>
      </dsp:txXfrm>
    </dsp:sp>
    <dsp:sp modelId="{EE5D334F-E0C8-493E-AF05-88C0857F06C2}">
      <dsp:nvSpPr>
        <dsp:cNvPr id="0" name=""/>
        <dsp:cNvSpPr/>
      </dsp:nvSpPr>
      <dsp:spPr>
        <a:xfrm>
          <a:off x="1122712" y="1916729"/>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6594"/>
        <a:ext cx="414311" cy="5154"/>
      </dsp:txXfrm>
    </dsp:sp>
    <dsp:sp modelId="{D8B10DA4-2465-4F51-AF4E-60C3B2A52A69}">
      <dsp:nvSpPr>
        <dsp:cNvPr id="0" name=""/>
        <dsp:cNvSpPr/>
      </dsp:nvSpPr>
      <dsp:spPr>
        <a:xfrm>
          <a:off x="8272267" y="573785"/>
          <a:ext cx="2241239" cy="1344743"/>
        </a:xfrm>
        <a:prstGeom prst="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155700">
            <a:lnSpc>
              <a:spcPct val="90000"/>
            </a:lnSpc>
            <a:spcBef>
              <a:spcPct val="0"/>
            </a:spcBef>
            <a:spcAft>
              <a:spcPct val="35000"/>
            </a:spcAft>
            <a:buNone/>
          </a:pPr>
          <a:r>
            <a:rPr lang="en-US" sz="2600" i="0" kern="1200"/>
            <a:t>Data Segmentation</a:t>
          </a:r>
          <a:endParaRPr lang="en-US" sz="2600" kern="1200"/>
        </a:p>
      </dsp:txBody>
      <dsp:txXfrm>
        <a:off x="8272267" y="573785"/>
        <a:ext cx="2241239" cy="1344743"/>
      </dsp:txXfrm>
    </dsp:sp>
    <dsp:sp modelId="{0D899A6E-BC6C-4FE0-82A7-9EA24370BEAA}">
      <dsp:nvSpPr>
        <dsp:cNvPr id="0" name=""/>
        <dsp:cNvSpPr/>
      </dsp:nvSpPr>
      <dsp:spPr>
        <a:xfrm>
          <a:off x="2241532" y="3060666"/>
          <a:ext cx="484885" cy="91440"/>
        </a:xfrm>
        <a:custGeom>
          <a:avLst/>
          <a:gdLst/>
          <a:ahLst/>
          <a:cxnLst/>
          <a:rect l="0" t="0" r="0" b="0"/>
          <a:pathLst>
            <a:path>
              <a:moveTo>
                <a:pt x="0" y="45720"/>
              </a:moveTo>
              <a:lnTo>
                <a:pt x="484885" y="45720"/>
              </a:lnTo>
            </a:path>
          </a:pathLst>
        </a:custGeom>
        <a:noFill/>
        <a:ln w="6350" cap="flat" cmpd="sng" algn="ctr">
          <a:solidFill>
            <a:schemeClr val="accent2">
              <a:hueOff val="-970242"/>
              <a:satOff val="-55952"/>
              <a:lumOff val="575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809"/>
        <a:ext cx="25774" cy="5154"/>
      </dsp:txXfrm>
    </dsp:sp>
    <dsp:sp modelId="{1ACDD0CB-AC09-4F18-8E5A-9CA7CFB77A9C}">
      <dsp:nvSpPr>
        <dsp:cNvPr id="0" name=""/>
        <dsp:cNvSpPr/>
      </dsp:nvSpPr>
      <dsp:spPr>
        <a:xfrm>
          <a:off x="2092" y="2434014"/>
          <a:ext cx="2241239" cy="1344743"/>
        </a:xfrm>
        <a:prstGeom prst="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155700">
            <a:lnSpc>
              <a:spcPct val="90000"/>
            </a:lnSpc>
            <a:spcBef>
              <a:spcPct val="0"/>
            </a:spcBef>
            <a:spcAft>
              <a:spcPct val="35000"/>
            </a:spcAft>
            <a:buNone/>
          </a:pPr>
          <a:r>
            <a:rPr lang="en-US" sz="2600" i="0" kern="1200"/>
            <a:t>Categorical Variable Encoding</a:t>
          </a:r>
          <a:endParaRPr lang="en-US" sz="2600" kern="1200"/>
        </a:p>
      </dsp:txBody>
      <dsp:txXfrm>
        <a:off x="2092" y="2434014"/>
        <a:ext cx="2241239" cy="1344743"/>
      </dsp:txXfrm>
    </dsp:sp>
    <dsp:sp modelId="{4B80EE7F-2173-41A9-9340-A83BCA68215D}">
      <dsp:nvSpPr>
        <dsp:cNvPr id="0" name=""/>
        <dsp:cNvSpPr/>
      </dsp:nvSpPr>
      <dsp:spPr>
        <a:xfrm>
          <a:off x="4998257" y="3060666"/>
          <a:ext cx="484885" cy="91440"/>
        </a:xfrm>
        <a:custGeom>
          <a:avLst/>
          <a:gdLst/>
          <a:ahLst/>
          <a:cxnLst/>
          <a:rect l="0" t="0" r="0" b="0"/>
          <a:pathLst>
            <a:path>
              <a:moveTo>
                <a:pt x="0" y="45720"/>
              </a:moveTo>
              <a:lnTo>
                <a:pt x="484885" y="45720"/>
              </a:lnTo>
            </a:path>
          </a:pathLst>
        </a:custGeom>
        <a:noFill/>
        <a:ln w="6350" cap="flat" cmpd="sng" algn="ctr">
          <a:solidFill>
            <a:schemeClr val="accent2">
              <a:hueOff val="-1212803"/>
              <a:satOff val="-69940"/>
              <a:lumOff val="71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809"/>
        <a:ext cx="25774" cy="5154"/>
      </dsp:txXfrm>
    </dsp:sp>
    <dsp:sp modelId="{2961A88E-758E-4611-A320-D1CC6C375F7B}">
      <dsp:nvSpPr>
        <dsp:cNvPr id="0" name=""/>
        <dsp:cNvSpPr/>
      </dsp:nvSpPr>
      <dsp:spPr>
        <a:xfrm>
          <a:off x="2758817" y="2434014"/>
          <a:ext cx="2241239" cy="1344743"/>
        </a:xfrm>
        <a:prstGeom prst="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155700">
            <a:lnSpc>
              <a:spcPct val="90000"/>
            </a:lnSpc>
            <a:spcBef>
              <a:spcPct val="0"/>
            </a:spcBef>
            <a:spcAft>
              <a:spcPct val="35000"/>
            </a:spcAft>
            <a:buNone/>
          </a:pPr>
          <a:r>
            <a:rPr lang="en-US" sz="2600" i="0" kern="1200"/>
            <a:t>Target Variable Encoding</a:t>
          </a:r>
          <a:endParaRPr lang="en-US" sz="2600" kern="1200"/>
        </a:p>
      </dsp:txBody>
      <dsp:txXfrm>
        <a:off x="2758817" y="2434014"/>
        <a:ext cx="2241239" cy="1344743"/>
      </dsp:txXfrm>
    </dsp:sp>
    <dsp:sp modelId="{63D41193-1FD3-40AD-9B89-DC817C40CD51}">
      <dsp:nvSpPr>
        <dsp:cNvPr id="0" name=""/>
        <dsp:cNvSpPr/>
      </dsp:nvSpPr>
      <dsp:spPr>
        <a:xfrm>
          <a:off x="7754982" y="3060666"/>
          <a:ext cx="484885" cy="91440"/>
        </a:xfrm>
        <a:custGeom>
          <a:avLst/>
          <a:gdLst/>
          <a:ahLst/>
          <a:cxnLst/>
          <a:rect l="0" t="0" r="0" b="0"/>
          <a:pathLst>
            <a:path>
              <a:moveTo>
                <a:pt x="0" y="45720"/>
              </a:moveTo>
              <a:lnTo>
                <a:pt x="48488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3103809"/>
        <a:ext cx="25774" cy="5154"/>
      </dsp:txXfrm>
    </dsp:sp>
    <dsp:sp modelId="{47B51F00-DB74-4A55-B7BE-E0DD012A1D5F}">
      <dsp:nvSpPr>
        <dsp:cNvPr id="0" name=""/>
        <dsp:cNvSpPr/>
      </dsp:nvSpPr>
      <dsp:spPr>
        <a:xfrm>
          <a:off x="5515542" y="2434014"/>
          <a:ext cx="2241239" cy="1344743"/>
        </a:xfrm>
        <a:prstGeom prst="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155700">
            <a:lnSpc>
              <a:spcPct val="90000"/>
            </a:lnSpc>
            <a:spcBef>
              <a:spcPct val="0"/>
            </a:spcBef>
            <a:spcAft>
              <a:spcPct val="35000"/>
            </a:spcAft>
            <a:buNone/>
          </a:pPr>
          <a:r>
            <a:rPr lang="en-US" sz="2600" i="0" kern="1200"/>
            <a:t>Normalization (MLP Model) </a:t>
          </a:r>
          <a:endParaRPr lang="en-US" sz="2600" kern="1200"/>
        </a:p>
      </dsp:txBody>
      <dsp:txXfrm>
        <a:off x="5515542" y="2434014"/>
        <a:ext cx="2241239" cy="1344743"/>
      </dsp:txXfrm>
    </dsp:sp>
    <dsp:sp modelId="{A0AC4ABB-F58D-4BD1-A7DF-C18977443A21}">
      <dsp:nvSpPr>
        <dsp:cNvPr id="0" name=""/>
        <dsp:cNvSpPr/>
      </dsp:nvSpPr>
      <dsp:spPr>
        <a:xfrm>
          <a:off x="8272267" y="2434014"/>
          <a:ext cx="2241239" cy="134474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155700">
            <a:lnSpc>
              <a:spcPct val="90000"/>
            </a:lnSpc>
            <a:spcBef>
              <a:spcPct val="0"/>
            </a:spcBef>
            <a:spcAft>
              <a:spcPct val="35000"/>
            </a:spcAft>
            <a:buNone/>
          </a:pPr>
          <a:r>
            <a:rPr lang="en-US" sz="2600" i="0" kern="1200"/>
            <a:t>Train-Test Data Split</a:t>
          </a:r>
          <a:endParaRPr lang="en-US" sz="2600" kern="1200"/>
        </a:p>
      </dsp:txBody>
      <dsp:txXfrm>
        <a:off x="8272267" y="2434014"/>
        <a:ext cx="2241239" cy="13447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21EF1-9FB3-4F1B-B2B1-61311D00C99A}">
      <dsp:nvSpPr>
        <dsp:cNvPr id="0" name=""/>
        <dsp:cNvSpPr/>
      </dsp:nvSpPr>
      <dsp:spPr>
        <a:xfrm>
          <a:off x="478800" y="1098761"/>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E2832-21C3-4B44-9235-83D660C839EF}">
      <dsp:nvSpPr>
        <dsp:cNvPr id="0" name=""/>
        <dsp:cNvSpPr/>
      </dsp:nvSpPr>
      <dsp:spPr>
        <a:xfrm>
          <a:off x="712800" y="133276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255A21-BCA9-41C3-AFA3-08D795FD07B5}">
      <dsp:nvSpPr>
        <dsp:cNvPr id="0" name=""/>
        <dsp:cNvSpPr/>
      </dsp:nvSpPr>
      <dsp:spPr>
        <a:xfrm>
          <a:off x="127800" y="25387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i="0" kern="1200" dirty="0"/>
            <a:t>Exceptional Performance Metrics</a:t>
          </a:r>
          <a:endParaRPr lang="en-US" sz="1500" kern="1200" dirty="0"/>
        </a:p>
      </dsp:txBody>
      <dsp:txXfrm>
        <a:off x="127800" y="2538762"/>
        <a:ext cx="1800000" cy="720000"/>
      </dsp:txXfrm>
    </dsp:sp>
    <dsp:sp modelId="{EEB0EBB3-2D8C-4359-8FFB-4A449C4F796F}">
      <dsp:nvSpPr>
        <dsp:cNvPr id="0" name=""/>
        <dsp:cNvSpPr/>
      </dsp:nvSpPr>
      <dsp:spPr>
        <a:xfrm>
          <a:off x="2593800" y="1098761"/>
          <a:ext cx="1098000" cy="1098000"/>
        </a:xfrm>
        <a:prstGeom prst="round2DiagRect">
          <a:avLst>
            <a:gd name="adj1" fmla="val 29727"/>
            <a:gd name="adj2" fmla="val 0"/>
          </a:avLst>
        </a:prstGeom>
        <a:solidFill>
          <a:schemeClr val="accent2">
            <a:hueOff val="-363841"/>
            <a:satOff val="-20982"/>
            <a:lumOff val="2157"/>
            <a:alphaOff val="0"/>
          </a:schemeClr>
        </a:solidFill>
        <a:ln>
          <a:noFill/>
        </a:ln>
        <a:effectLst/>
      </dsp:spPr>
      <dsp:style>
        <a:lnRef idx="0">
          <a:scrgbClr r="0" g="0" b="0"/>
        </a:lnRef>
        <a:fillRef idx="1">
          <a:scrgbClr r="0" g="0" b="0"/>
        </a:fillRef>
        <a:effectRef idx="0">
          <a:scrgbClr r="0" g="0" b="0"/>
        </a:effectRef>
        <a:fontRef idx="minor"/>
      </dsp:style>
    </dsp:sp>
    <dsp:sp modelId="{6CB550CE-ACF2-49E8-89D4-BF4BBB571F23}">
      <dsp:nvSpPr>
        <dsp:cNvPr id="0" name=""/>
        <dsp:cNvSpPr/>
      </dsp:nvSpPr>
      <dsp:spPr>
        <a:xfrm>
          <a:off x="2827800" y="133276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D92C60-FC82-4850-9AC2-12052FAB47BA}">
      <dsp:nvSpPr>
        <dsp:cNvPr id="0" name=""/>
        <dsp:cNvSpPr/>
      </dsp:nvSpPr>
      <dsp:spPr>
        <a:xfrm>
          <a:off x="2242800" y="25387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i="0" kern="1200" dirty="0"/>
            <a:t>Handling Imbalanced Datasets</a:t>
          </a:r>
          <a:endParaRPr lang="en-US" sz="1500" kern="1200" dirty="0"/>
        </a:p>
      </dsp:txBody>
      <dsp:txXfrm>
        <a:off x="2242800" y="2538762"/>
        <a:ext cx="1800000" cy="720000"/>
      </dsp:txXfrm>
    </dsp:sp>
    <dsp:sp modelId="{A0D4B9B6-F917-4F7D-969F-0D213FF130F9}">
      <dsp:nvSpPr>
        <dsp:cNvPr id="0" name=""/>
        <dsp:cNvSpPr/>
      </dsp:nvSpPr>
      <dsp:spPr>
        <a:xfrm>
          <a:off x="4708800" y="1098761"/>
          <a:ext cx="1098000" cy="1098000"/>
        </a:xfrm>
        <a:prstGeom prst="round2DiagRect">
          <a:avLst>
            <a:gd name="adj1" fmla="val 29727"/>
            <a:gd name="adj2" fmla="val 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72134998-89C4-4944-9174-35D103DD367C}">
      <dsp:nvSpPr>
        <dsp:cNvPr id="0" name=""/>
        <dsp:cNvSpPr/>
      </dsp:nvSpPr>
      <dsp:spPr>
        <a:xfrm>
          <a:off x="4942800" y="133276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371ADA-F771-4EE9-909C-E7A71E9256DB}">
      <dsp:nvSpPr>
        <dsp:cNvPr id="0" name=""/>
        <dsp:cNvSpPr/>
      </dsp:nvSpPr>
      <dsp:spPr>
        <a:xfrm>
          <a:off x="4357800" y="25387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i="0" kern="1200" dirty="0"/>
            <a:t>Proven Success in Literature</a:t>
          </a:r>
          <a:endParaRPr lang="en-US" sz="1500" kern="1200" dirty="0"/>
        </a:p>
      </dsp:txBody>
      <dsp:txXfrm>
        <a:off x="4357800" y="2538762"/>
        <a:ext cx="1800000" cy="720000"/>
      </dsp:txXfrm>
    </dsp:sp>
    <dsp:sp modelId="{A2A2AA7C-AD8E-437A-A3BB-5FC631A6D9E8}">
      <dsp:nvSpPr>
        <dsp:cNvPr id="0" name=""/>
        <dsp:cNvSpPr/>
      </dsp:nvSpPr>
      <dsp:spPr>
        <a:xfrm>
          <a:off x="6823800" y="1098761"/>
          <a:ext cx="1098000" cy="1098000"/>
        </a:xfrm>
        <a:prstGeom prst="round2DiagRect">
          <a:avLst>
            <a:gd name="adj1" fmla="val 29727"/>
            <a:gd name="adj2" fmla="val 0"/>
          </a:avLst>
        </a:prstGeom>
        <a:solidFill>
          <a:schemeClr val="accent2">
            <a:hueOff val="-1091522"/>
            <a:satOff val="-62946"/>
            <a:lumOff val="6471"/>
            <a:alphaOff val="0"/>
          </a:schemeClr>
        </a:solidFill>
        <a:ln>
          <a:noFill/>
        </a:ln>
        <a:effectLst/>
      </dsp:spPr>
      <dsp:style>
        <a:lnRef idx="0">
          <a:scrgbClr r="0" g="0" b="0"/>
        </a:lnRef>
        <a:fillRef idx="1">
          <a:scrgbClr r="0" g="0" b="0"/>
        </a:fillRef>
        <a:effectRef idx="0">
          <a:scrgbClr r="0" g="0" b="0"/>
        </a:effectRef>
        <a:fontRef idx="minor"/>
      </dsp:style>
    </dsp:sp>
    <dsp:sp modelId="{4981C508-56BB-4C41-BB79-BB634F20C38B}">
      <dsp:nvSpPr>
        <dsp:cNvPr id="0" name=""/>
        <dsp:cNvSpPr/>
      </dsp:nvSpPr>
      <dsp:spPr>
        <a:xfrm>
          <a:off x="7057800" y="133276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676F5-AF39-4D06-8312-DD27F42AC1BB}">
      <dsp:nvSpPr>
        <dsp:cNvPr id="0" name=""/>
        <dsp:cNvSpPr/>
      </dsp:nvSpPr>
      <dsp:spPr>
        <a:xfrm>
          <a:off x="6472800" y="25387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i="0" kern="1200" dirty="0"/>
            <a:t>Real-time Dataset Advantage</a:t>
          </a:r>
          <a:endParaRPr lang="en-US" sz="1500" kern="1200" dirty="0"/>
        </a:p>
      </dsp:txBody>
      <dsp:txXfrm>
        <a:off x="6472800" y="2538762"/>
        <a:ext cx="1800000" cy="720000"/>
      </dsp:txXfrm>
    </dsp:sp>
    <dsp:sp modelId="{6907B109-9C90-487A-94F4-61304E160557}">
      <dsp:nvSpPr>
        <dsp:cNvPr id="0" name=""/>
        <dsp:cNvSpPr/>
      </dsp:nvSpPr>
      <dsp:spPr>
        <a:xfrm>
          <a:off x="8938800" y="1098761"/>
          <a:ext cx="1098000" cy="1098000"/>
        </a:xfrm>
        <a:prstGeom prst="round2DiagRect">
          <a:avLst>
            <a:gd name="adj1" fmla="val 29727"/>
            <a:gd name="adj2" fmla="val 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6FBB7CD3-AD51-41D3-9077-8A12741A4A4C}">
      <dsp:nvSpPr>
        <dsp:cNvPr id="0" name=""/>
        <dsp:cNvSpPr/>
      </dsp:nvSpPr>
      <dsp:spPr>
        <a:xfrm>
          <a:off x="9172800" y="133276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A7246-1E60-4510-AE4A-27B1BAD1ADC2}">
      <dsp:nvSpPr>
        <dsp:cNvPr id="0" name=""/>
        <dsp:cNvSpPr/>
      </dsp:nvSpPr>
      <dsp:spPr>
        <a:xfrm>
          <a:off x="8587800" y="25387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i="0" kern="1200" dirty="0"/>
            <a:t>Health Implications and Environmental Impact</a:t>
          </a:r>
          <a:endParaRPr lang="en-US" sz="1500" kern="1200" dirty="0"/>
        </a:p>
      </dsp:txBody>
      <dsp:txXfrm>
        <a:off x="8587800" y="2538762"/>
        <a:ext cx="18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646B0-959F-46AC-B749-EBE4B6FCC3A5}">
      <dsp:nvSpPr>
        <dsp:cNvPr id="0" name=""/>
        <dsp:cNvSpPr/>
      </dsp:nvSpPr>
      <dsp:spPr>
        <a:xfrm>
          <a:off x="82613" y="911126"/>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1D83A-52CB-4FE7-B007-903D12608D97}">
      <dsp:nvSpPr>
        <dsp:cNvPr id="0" name=""/>
        <dsp:cNvSpPr/>
      </dsp:nvSpPr>
      <dsp:spPr>
        <a:xfrm>
          <a:off x="271034" y="1099548"/>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4A734E-50A9-4139-B1E3-73A26426676A}">
      <dsp:nvSpPr>
        <dsp:cNvPr id="0" name=""/>
        <dsp:cNvSpPr/>
      </dsp:nvSpPr>
      <dsp:spPr>
        <a:xfrm>
          <a:off x="1172126" y="91112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i="0" kern="1200"/>
            <a:t>Versatility and adaptability</a:t>
          </a:r>
          <a:endParaRPr lang="en-US" sz="1900" kern="1200"/>
        </a:p>
      </dsp:txBody>
      <dsp:txXfrm>
        <a:off x="1172126" y="911126"/>
        <a:ext cx="2114937" cy="897246"/>
      </dsp:txXfrm>
    </dsp:sp>
    <dsp:sp modelId="{A63E6F7A-6911-453F-A671-6EE456809B67}">
      <dsp:nvSpPr>
        <dsp:cNvPr id="0" name=""/>
        <dsp:cNvSpPr/>
      </dsp:nvSpPr>
      <dsp:spPr>
        <a:xfrm>
          <a:off x="3655575" y="911126"/>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D925F-3855-4DD8-BD9D-352EBD6806FE}">
      <dsp:nvSpPr>
        <dsp:cNvPr id="0" name=""/>
        <dsp:cNvSpPr/>
      </dsp:nvSpPr>
      <dsp:spPr>
        <a:xfrm>
          <a:off x="3843996" y="1099548"/>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836766-A1D3-413F-A7DB-8D4E48FD9E33}">
      <dsp:nvSpPr>
        <dsp:cNvPr id="0" name=""/>
        <dsp:cNvSpPr/>
      </dsp:nvSpPr>
      <dsp:spPr>
        <a:xfrm>
          <a:off x="4745088" y="91112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i="0" kern="1200"/>
            <a:t>Prominence in deep learning literature</a:t>
          </a:r>
          <a:endParaRPr lang="en-US" sz="1900" kern="1200"/>
        </a:p>
      </dsp:txBody>
      <dsp:txXfrm>
        <a:off x="4745088" y="911126"/>
        <a:ext cx="2114937" cy="897246"/>
      </dsp:txXfrm>
    </dsp:sp>
    <dsp:sp modelId="{04E84EDF-5670-46EC-BD92-C1558187CBBD}">
      <dsp:nvSpPr>
        <dsp:cNvPr id="0" name=""/>
        <dsp:cNvSpPr/>
      </dsp:nvSpPr>
      <dsp:spPr>
        <a:xfrm>
          <a:off x="7228536" y="911126"/>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5DB50-CC6E-46FF-9AAD-BD91CA5D3AA6}">
      <dsp:nvSpPr>
        <dsp:cNvPr id="0" name=""/>
        <dsp:cNvSpPr/>
      </dsp:nvSpPr>
      <dsp:spPr>
        <a:xfrm>
          <a:off x="7416958" y="1099548"/>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CF958F-D87E-4628-9CAE-6E982A3CCE63}">
      <dsp:nvSpPr>
        <dsp:cNvPr id="0" name=""/>
        <dsp:cNvSpPr/>
      </dsp:nvSpPr>
      <dsp:spPr>
        <a:xfrm>
          <a:off x="8318049" y="91112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i="0" kern="1200"/>
            <a:t>Applicability to multi-class aqi prediction</a:t>
          </a:r>
          <a:endParaRPr lang="en-US" sz="1900" kern="1200"/>
        </a:p>
      </dsp:txBody>
      <dsp:txXfrm>
        <a:off x="8318049" y="911126"/>
        <a:ext cx="2114937" cy="897246"/>
      </dsp:txXfrm>
    </dsp:sp>
    <dsp:sp modelId="{7D39E38E-CC2D-469D-9E27-2EE02B125B1F}">
      <dsp:nvSpPr>
        <dsp:cNvPr id="0" name=""/>
        <dsp:cNvSpPr/>
      </dsp:nvSpPr>
      <dsp:spPr>
        <a:xfrm>
          <a:off x="82613" y="2549151"/>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227B7-17E1-46B6-BA12-8CA8F262B755}">
      <dsp:nvSpPr>
        <dsp:cNvPr id="0" name=""/>
        <dsp:cNvSpPr/>
      </dsp:nvSpPr>
      <dsp:spPr>
        <a:xfrm>
          <a:off x="271034" y="2737573"/>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9F8BAE-E801-4B0D-BCCA-034D3C3C930A}">
      <dsp:nvSpPr>
        <dsp:cNvPr id="0" name=""/>
        <dsp:cNvSpPr/>
      </dsp:nvSpPr>
      <dsp:spPr>
        <a:xfrm>
          <a:off x="1172126" y="254915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Notable Applications in Different Regions</a:t>
          </a:r>
        </a:p>
      </dsp:txBody>
      <dsp:txXfrm>
        <a:off x="1172126" y="2549151"/>
        <a:ext cx="2114937" cy="897246"/>
      </dsp:txXfrm>
    </dsp:sp>
    <dsp:sp modelId="{60E7EE90-B8E2-41F6-87E0-03FAC6B6005C}">
      <dsp:nvSpPr>
        <dsp:cNvPr id="0" name=""/>
        <dsp:cNvSpPr/>
      </dsp:nvSpPr>
      <dsp:spPr>
        <a:xfrm>
          <a:off x="3655575" y="2549151"/>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84C45-426F-432C-B086-AAB11585CE4A}">
      <dsp:nvSpPr>
        <dsp:cNvPr id="0" name=""/>
        <dsp:cNvSpPr/>
      </dsp:nvSpPr>
      <dsp:spPr>
        <a:xfrm>
          <a:off x="3843996" y="2737573"/>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C0FD36-DE44-4F86-89EC-79FC135725FB}">
      <dsp:nvSpPr>
        <dsp:cNvPr id="0" name=""/>
        <dsp:cNvSpPr/>
      </dsp:nvSpPr>
      <dsp:spPr>
        <a:xfrm>
          <a:off x="4745088" y="254915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i="0" kern="1200"/>
            <a:t>Integration of innovative techniques</a:t>
          </a:r>
          <a:endParaRPr lang="en-US" sz="1900" kern="1200"/>
        </a:p>
      </dsp:txBody>
      <dsp:txXfrm>
        <a:off x="4745088" y="2549151"/>
        <a:ext cx="2114937" cy="897246"/>
      </dsp:txXfrm>
    </dsp:sp>
    <dsp:sp modelId="{5549B45B-2725-4343-8DBF-F9E799CC2D34}">
      <dsp:nvSpPr>
        <dsp:cNvPr id="0" name=""/>
        <dsp:cNvSpPr/>
      </dsp:nvSpPr>
      <dsp:spPr>
        <a:xfrm>
          <a:off x="7228536" y="2549151"/>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30968-2F96-49FA-B796-1F1476DAAFA5}">
      <dsp:nvSpPr>
        <dsp:cNvPr id="0" name=""/>
        <dsp:cNvSpPr/>
      </dsp:nvSpPr>
      <dsp:spPr>
        <a:xfrm>
          <a:off x="7416958" y="2737573"/>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7C4879-B1BA-4847-B49F-10EA58F68011}">
      <dsp:nvSpPr>
        <dsp:cNvPr id="0" name=""/>
        <dsp:cNvSpPr/>
      </dsp:nvSpPr>
      <dsp:spPr>
        <a:xfrm>
          <a:off x="8318049" y="254915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i="0" kern="1200"/>
            <a:t>Demonstrated improvement in accuracy</a:t>
          </a:r>
          <a:endParaRPr lang="en-US" sz="1900" kern="1200"/>
        </a:p>
      </dsp:txBody>
      <dsp:txXfrm>
        <a:off x="8318049" y="2549151"/>
        <a:ext cx="2114937" cy="8972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A7C8B-967D-4AE0-9F2A-EC85963479B0}">
      <dsp:nvSpPr>
        <dsp:cNvPr id="0" name=""/>
        <dsp:cNvSpPr/>
      </dsp:nvSpPr>
      <dsp:spPr>
        <a:xfrm>
          <a:off x="2103120" y="2008"/>
          <a:ext cx="8412480" cy="104031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64241" rIns="163225" bIns="264241" numCol="1" spcCol="1270" anchor="ctr" anchorCtr="0">
          <a:noAutofit/>
        </a:bodyPr>
        <a:lstStyle/>
        <a:p>
          <a:pPr marL="0" lvl="0" indent="0" algn="l" defTabSz="1066800">
            <a:lnSpc>
              <a:spcPct val="90000"/>
            </a:lnSpc>
            <a:spcBef>
              <a:spcPct val="0"/>
            </a:spcBef>
            <a:spcAft>
              <a:spcPct val="35000"/>
            </a:spcAft>
            <a:buNone/>
          </a:pPr>
          <a:r>
            <a:rPr lang="en-US" sz="2400" kern="1200"/>
            <a:t>Follow the project order deliberately.</a:t>
          </a:r>
        </a:p>
      </dsp:txBody>
      <dsp:txXfrm>
        <a:off x="2103120" y="2008"/>
        <a:ext cx="8412480" cy="1040317"/>
      </dsp:txXfrm>
    </dsp:sp>
    <dsp:sp modelId="{F3C46869-77FD-430E-82AF-6D8AC4B2ADA0}">
      <dsp:nvSpPr>
        <dsp:cNvPr id="0" name=""/>
        <dsp:cNvSpPr/>
      </dsp:nvSpPr>
      <dsp:spPr>
        <a:xfrm>
          <a:off x="0" y="2008"/>
          <a:ext cx="2103120" cy="1040317"/>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02760" rIns="111290" bIns="102760" numCol="1" spcCol="1270" anchor="ctr" anchorCtr="0">
          <a:noAutofit/>
        </a:bodyPr>
        <a:lstStyle/>
        <a:p>
          <a:pPr marL="0" lvl="0" indent="0" algn="ctr" defTabSz="1244600">
            <a:lnSpc>
              <a:spcPct val="90000"/>
            </a:lnSpc>
            <a:spcBef>
              <a:spcPct val="0"/>
            </a:spcBef>
            <a:spcAft>
              <a:spcPct val="35000"/>
            </a:spcAft>
            <a:buNone/>
          </a:pPr>
          <a:r>
            <a:rPr lang="en-US" sz="2800" kern="1200"/>
            <a:t>Follow</a:t>
          </a:r>
        </a:p>
      </dsp:txBody>
      <dsp:txXfrm>
        <a:off x="0" y="2008"/>
        <a:ext cx="2103120" cy="1040317"/>
      </dsp:txXfrm>
    </dsp:sp>
    <dsp:sp modelId="{A9FAFE05-731C-40B3-B07B-37FF951AB048}">
      <dsp:nvSpPr>
        <dsp:cNvPr id="0" name=""/>
        <dsp:cNvSpPr/>
      </dsp:nvSpPr>
      <dsp:spPr>
        <a:xfrm>
          <a:off x="2103120" y="1104744"/>
          <a:ext cx="8412480" cy="1040317"/>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64241" rIns="163225" bIns="264241" numCol="1" spcCol="1270" anchor="ctr" anchorCtr="0">
          <a:noAutofit/>
        </a:bodyPr>
        <a:lstStyle/>
        <a:p>
          <a:pPr marL="0" lvl="0" indent="0" algn="l" defTabSz="1066800">
            <a:lnSpc>
              <a:spcPct val="90000"/>
            </a:lnSpc>
            <a:spcBef>
              <a:spcPct val="0"/>
            </a:spcBef>
            <a:spcAft>
              <a:spcPct val="35000"/>
            </a:spcAft>
            <a:buNone/>
          </a:pPr>
          <a:r>
            <a:rPr lang="en-US" sz="2400" kern="1200"/>
            <a:t>Emphasize the importance of time management.</a:t>
          </a:r>
        </a:p>
      </dsp:txBody>
      <dsp:txXfrm>
        <a:off x="2103120" y="1104744"/>
        <a:ext cx="8412480" cy="1040317"/>
      </dsp:txXfrm>
    </dsp:sp>
    <dsp:sp modelId="{2F734FC0-2C79-4893-84C7-2B244A29205F}">
      <dsp:nvSpPr>
        <dsp:cNvPr id="0" name=""/>
        <dsp:cNvSpPr/>
      </dsp:nvSpPr>
      <dsp:spPr>
        <a:xfrm>
          <a:off x="0" y="1104744"/>
          <a:ext cx="2103120" cy="1040317"/>
        </a:xfrm>
        <a:prstGeom prst="rect">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02760" rIns="111290" bIns="102760" numCol="1" spcCol="1270" anchor="ctr" anchorCtr="0">
          <a:noAutofit/>
        </a:bodyPr>
        <a:lstStyle/>
        <a:p>
          <a:pPr marL="0" lvl="0" indent="0" algn="ctr" defTabSz="1244600">
            <a:lnSpc>
              <a:spcPct val="90000"/>
            </a:lnSpc>
            <a:spcBef>
              <a:spcPct val="0"/>
            </a:spcBef>
            <a:spcAft>
              <a:spcPct val="35000"/>
            </a:spcAft>
            <a:buNone/>
          </a:pPr>
          <a:r>
            <a:rPr lang="en-US" sz="2800" kern="1200"/>
            <a:t>Emphasize</a:t>
          </a:r>
        </a:p>
      </dsp:txBody>
      <dsp:txXfrm>
        <a:off x="0" y="1104744"/>
        <a:ext cx="2103120" cy="1040317"/>
      </dsp:txXfrm>
    </dsp:sp>
    <dsp:sp modelId="{C5CA4AD2-91CD-4704-A3AB-1B847D7980AC}">
      <dsp:nvSpPr>
        <dsp:cNvPr id="0" name=""/>
        <dsp:cNvSpPr/>
      </dsp:nvSpPr>
      <dsp:spPr>
        <a:xfrm>
          <a:off x="2103120" y="2207481"/>
          <a:ext cx="8412480" cy="1040317"/>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64241" rIns="163225" bIns="264241" numCol="1" spcCol="1270" anchor="ctr" anchorCtr="0">
          <a:noAutofit/>
        </a:bodyPr>
        <a:lstStyle/>
        <a:p>
          <a:pPr marL="0" lvl="0" indent="0" algn="l" defTabSz="1066800">
            <a:lnSpc>
              <a:spcPct val="90000"/>
            </a:lnSpc>
            <a:spcBef>
              <a:spcPct val="0"/>
            </a:spcBef>
            <a:spcAft>
              <a:spcPct val="35000"/>
            </a:spcAft>
            <a:buNone/>
          </a:pPr>
          <a:r>
            <a:rPr lang="en-US" sz="2400" kern="1200"/>
            <a:t>Leverage existing resources effectively.</a:t>
          </a:r>
        </a:p>
      </dsp:txBody>
      <dsp:txXfrm>
        <a:off x="2103120" y="2207481"/>
        <a:ext cx="8412480" cy="1040317"/>
      </dsp:txXfrm>
    </dsp:sp>
    <dsp:sp modelId="{5D061F6B-5C00-4E18-9BD8-A7DA643C53F4}">
      <dsp:nvSpPr>
        <dsp:cNvPr id="0" name=""/>
        <dsp:cNvSpPr/>
      </dsp:nvSpPr>
      <dsp:spPr>
        <a:xfrm>
          <a:off x="0" y="2207481"/>
          <a:ext cx="2103120" cy="1040317"/>
        </a:xfrm>
        <a:prstGeom prst="rect">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02760" rIns="111290" bIns="102760" numCol="1" spcCol="1270" anchor="ctr" anchorCtr="0">
          <a:noAutofit/>
        </a:bodyPr>
        <a:lstStyle/>
        <a:p>
          <a:pPr marL="0" lvl="0" indent="0" algn="ctr" defTabSz="1244600">
            <a:lnSpc>
              <a:spcPct val="90000"/>
            </a:lnSpc>
            <a:spcBef>
              <a:spcPct val="0"/>
            </a:spcBef>
            <a:spcAft>
              <a:spcPct val="35000"/>
            </a:spcAft>
            <a:buNone/>
          </a:pPr>
          <a:r>
            <a:rPr lang="en-US" sz="2800" kern="1200"/>
            <a:t>Leverage</a:t>
          </a:r>
        </a:p>
      </dsp:txBody>
      <dsp:txXfrm>
        <a:off x="0" y="2207481"/>
        <a:ext cx="2103120" cy="1040317"/>
      </dsp:txXfrm>
    </dsp:sp>
    <dsp:sp modelId="{518549EB-9F7B-46C9-A2FC-1D05DF01A120}">
      <dsp:nvSpPr>
        <dsp:cNvPr id="0" name=""/>
        <dsp:cNvSpPr/>
      </dsp:nvSpPr>
      <dsp:spPr>
        <a:xfrm>
          <a:off x="2103120" y="3310218"/>
          <a:ext cx="8412480" cy="104031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64241" rIns="163225" bIns="264241" numCol="1" spcCol="1270" anchor="ctr" anchorCtr="0">
          <a:noAutofit/>
        </a:bodyPr>
        <a:lstStyle/>
        <a:p>
          <a:pPr marL="0" lvl="0" indent="0" algn="l" defTabSz="1066800">
            <a:lnSpc>
              <a:spcPct val="90000"/>
            </a:lnSpc>
            <a:spcBef>
              <a:spcPct val="0"/>
            </a:spcBef>
            <a:spcAft>
              <a:spcPct val="35000"/>
            </a:spcAft>
            <a:buNone/>
          </a:pPr>
          <a:r>
            <a:rPr lang="en-US" sz="2400" kern="1200"/>
            <a:t>Unlock the potential of a seemingly simple dataset.</a:t>
          </a:r>
        </a:p>
      </dsp:txBody>
      <dsp:txXfrm>
        <a:off x="2103120" y="3310218"/>
        <a:ext cx="8412480" cy="1040317"/>
      </dsp:txXfrm>
    </dsp:sp>
    <dsp:sp modelId="{E08C8524-4214-4E92-8B05-A9DF1340BBDE}">
      <dsp:nvSpPr>
        <dsp:cNvPr id="0" name=""/>
        <dsp:cNvSpPr/>
      </dsp:nvSpPr>
      <dsp:spPr>
        <a:xfrm>
          <a:off x="0" y="3310218"/>
          <a:ext cx="2103120" cy="1040317"/>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02760" rIns="111290" bIns="102760" numCol="1" spcCol="1270" anchor="ctr" anchorCtr="0">
          <a:noAutofit/>
        </a:bodyPr>
        <a:lstStyle/>
        <a:p>
          <a:pPr marL="0" lvl="0" indent="0" algn="ctr" defTabSz="1244600">
            <a:lnSpc>
              <a:spcPct val="90000"/>
            </a:lnSpc>
            <a:spcBef>
              <a:spcPct val="0"/>
            </a:spcBef>
            <a:spcAft>
              <a:spcPct val="35000"/>
            </a:spcAft>
            <a:buNone/>
          </a:pPr>
          <a:r>
            <a:rPr lang="en-US" sz="2800" kern="1200"/>
            <a:t>Unlock</a:t>
          </a:r>
        </a:p>
      </dsp:txBody>
      <dsp:txXfrm>
        <a:off x="0" y="3310218"/>
        <a:ext cx="2103120" cy="104031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28FB8D-1BDB-D142-94A6-3E9CA4B8FB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3B556E-392D-7FC7-7C8E-B0719B1542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F13EE0-AA94-43D4-B79B-F413821D4438}" type="datetimeFigureOut">
              <a:rPr lang="en-US" smtClean="0"/>
              <a:t>12/13/2023</a:t>
            </a:fld>
            <a:endParaRPr lang="en-US"/>
          </a:p>
        </p:txBody>
      </p:sp>
      <p:sp>
        <p:nvSpPr>
          <p:cNvPr id="4" name="Footer Placeholder 3">
            <a:extLst>
              <a:ext uri="{FF2B5EF4-FFF2-40B4-BE49-F238E27FC236}">
                <a16:creationId xmlns:a16="http://schemas.microsoft.com/office/drawing/2014/main" id="{2127C04C-5AE4-BD06-2EE8-442ECEFA61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7A75A8A-4C9C-F8D8-843C-111889BB59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3F997D-8F54-4048-8C61-B46B9F0BF82E}" type="slidenum">
              <a:rPr lang="en-US" smtClean="0"/>
              <a:t>‹#›</a:t>
            </a:fld>
            <a:endParaRPr lang="en-US"/>
          </a:p>
        </p:txBody>
      </p:sp>
    </p:spTree>
    <p:extLst>
      <p:ext uri="{BB962C8B-B14F-4D97-AF65-F5344CB8AC3E}">
        <p14:creationId xmlns:p14="http://schemas.microsoft.com/office/powerpoint/2010/main" val="285863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36F34E-2200-4EB8-A962-92E5AC07F8A8}" type="datetimeFigureOut">
              <a:rPr lang="en-US" smtClean="0"/>
              <a:t>12/13/2023</a:t>
            </a:fld>
            <a:endParaRPr lang="en-US"/>
          </a:p>
        </p:txBody>
      </p:sp>
      <p:sp>
        <p:nvSpPr>
          <p:cNvPr id="4" name="Slide Image Placeholder 3"/>
          <p:cNvSpPr>
            <a:spLocks noGrp="1" noRot="1" noChangeAspect="1"/>
          </p:cNvSpPr>
          <p:nvPr>
            <p:ph type="sldImg" idx="2"/>
          </p:nvPr>
        </p:nvSpPr>
        <p:spPr>
          <a:xfrm>
            <a:off x="685800" y="105156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EDFB2-EEDF-4843-AECB-2C4D14267131}" type="slidenum">
              <a:rPr lang="en-US" smtClean="0"/>
              <a:t>‹#›</a:t>
            </a:fld>
            <a:endParaRPr lang="en-US"/>
          </a:p>
        </p:txBody>
      </p:sp>
    </p:spTree>
    <p:extLst>
      <p:ext uri="{BB962C8B-B14F-4D97-AF65-F5344CB8AC3E}">
        <p14:creationId xmlns:p14="http://schemas.microsoft.com/office/powerpoint/2010/main" val="326818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4EDFB2-EEDF-4843-AECB-2C4D14267131}" type="slidenum">
              <a:rPr lang="en-US" smtClean="0"/>
              <a:t>1</a:t>
            </a:fld>
            <a:endParaRPr lang="en-US"/>
          </a:p>
        </p:txBody>
      </p:sp>
    </p:spTree>
    <p:extLst>
      <p:ext uri="{BB962C8B-B14F-4D97-AF65-F5344CB8AC3E}">
        <p14:creationId xmlns:p14="http://schemas.microsoft.com/office/powerpoint/2010/main" val="3714886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b="0" i="0" dirty="0">
                <a:solidFill>
                  <a:schemeClr val="tx1"/>
                </a:solidFill>
                <a:effectLst/>
                <a:latin typeface="Arial" panose="020B0604020202020204" pitchFamily="34" charset="0"/>
                <a:cs typeface="Arial" panose="020B0604020202020204" pitchFamily="34" charset="0"/>
              </a:rPr>
              <a:t>The model might </a:t>
            </a:r>
            <a:r>
              <a:rPr lang="en-US" sz="1100" b="1" i="0" dirty="0">
                <a:solidFill>
                  <a:schemeClr val="tx1"/>
                </a:solidFill>
                <a:effectLst/>
                <a:latin typeface="Arial" panose="020B0604020202020204" pitchFamily="34" charset="0"/>
                <a:cs typeface="Arial" panose="020B0604020202020204" pitchFamily="34" charset="0"/>
              </a:rPr>
              <a:t>overfit</a:t>
            </a:r>
            <a:r>
              <a:rPr lang="en-US" sz="1100" b="0" i="0" dirty="0">
                <a:solidFill>
                  <a:schemeClr val="tx1"/>
                </a:solidFill>
                <a:effectLst/>
                <a:latin typeface="Arial" panose="020B0604020202020204" pitchFamily="34" charset="0"/>
                <a:cs typeface="Arial" panose="020B0604020202020204" pitchFamily="34" charset="0"/>
              </a:rPr>
              <a:t> to the anomalies, capturing the noise or specific patterns present in those instances but not relevant to the general distribution of the data. As a result, the model's performance on new, unseen data may be compromised.</a:t>
            </a:r>
          </a:p>
          <a:p>
            <a:pPr marL="171450" indent="-171450">
              <a:buFont typeface="Arial" panose="020B0604020202020204" pitchFamily="34" charset="0"/>
              <a:buChar char="•"/>
            </a:pPr>
            <a:endParaRPr lang="en-US" sz="1100" b="0" i="0" dirty="0">
              <a:solidFill>
                <a:schemeClr val="tx1"/>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0" i="0" dirty="0">
                <a:solidFill>
                  <a:schemeClr val="tx1"/>
                </a:solidFill>
                <a:effectLst/>
                <a:latin typeface="Arial" panose="020B0604020202020204" pitchFamily="34" charset="0"/>
                <a:cs typeface="Arial" panose="020B0604020202020204" pitchFamily="34" charset="0"/>
              </a:rPr>
              <a:t>Anomalies often represent a minority class in the dataset. </a:t>
            </a:r>
            <a:r>
              <a:rPr lang="en-US" sz="1100" b="1" i="0" dirty="0">
                <a:solidFill>
                  <a:schemeClr val="tx1"/>
                </a:solidFill>
                <a:effectLst/>
                <a:latin typeface="Arial" panose="020B0604020202020204" pitchFamily="34" charset="0"/>
                <a:cs typeface="Arial" panose="020B0604020202020204" pitchFamily="34" charset="0"/>
              </a:rPr>
              <a:t>Class imbalance</a:t>
            </a:r>
            <a:r>
              <a:rPr lang="en-US" sz="1100" b="0" i="0" dirty="0">
                <a:solidFill>
                  <a:schemeClr val="tx1"/>
                </a:solidFill>
                <a:effectLst/>
                <a:latin typeface="Arial" panose="020B0604020202020204" pitchFamily="34" charset="0"/>
                <a:cs typeface="Arial" panose="020B0604020202020204" pitchFamily="34" charset="0"/>
              </a:rPr>
              <a:t> can lead to skewed model performance metrics, as the algorithm may prioritize accuracy on the majority class while neglecting the minority class.</a:t>
            </a:r>
            <a:endParaRPr lang="en-US" sz="11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44EDFB2-EEDF-4843-AECB-2C4D14267131}" type="slidenum">
              <a:rPr lang="en-US" smtClean="0"/>
              <a:t>10</a:t>
            </a:fld>
            <a:endParaRPr lang="en-US"/>
          </a:p>
        </p:txBody>
      </p:sp>
    </p:spTree>
    <p:extLst>
      <p:ext uri="{BB962C8B-B14F-4D97-AF65-F5344CB8AC3E}">
        <p14:creationId xmlns:p14="http://schemas.microsoft.com/office/powerpoint/2010/main" val="2703885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algn="l">
              <a:buFont typeface="+mj-lt"/>
              <a:buNone/>
            </a:pPr>
            <a:r>
              <a:rPr lang="en-US" sz="1100" b="1" i="0" dirty="0">
                <a:effectLst/>
                <a:latin typeface="Arial" panose="020B0604020202020204" pitchFamily="34" charset="0"/>
                <a:cs typeface="Arial" panose="020B0604020202020204" pitchFamily="34" charset="0"/>
              </a:rPr>
              <a:t>Histogram Overview:</a:t>
            </a:r>
            <a:r>
              <a:rPr lang="en-US" sz="1100" b="0" i="0" dirty="0">
                <a:effectLst/>
                <a:latin typeface="Arial" panose="020B0604020202020204" pitchFamily="34" charset="0"/>
                <a:cs typeface="Arial" panose="020B0604020202020204" pitchFamily="34" charset="0"/>
              </a:rPr>
              <a:t> The histogram visually captures the frequency distribution of air quality categories, presenting a comprehensive snapshot of the dataset. Each bar on the x-axis corresponds to specific AQI categories, and the y-axis measures occurrences on a scale from 0 to 10,000. Notably, the histogram exhibits a rightward skew, indicating variations in the frequency of different air quality categories.</a:t>
            </a:r>
          </a:p>
          <a:p>
            <a:pPr algn="l">
              <a:buFont typeface="+mj-lt"/>
              <a:buNone/>
            </a:pPr>
            <a:endParaRPr lang="en-US" sz="1100" b="0" i="0" dirty="0">
              <a:effectLst/>
              <a:latin typeface="Arial" panose="020B0604020202020204" pitchFamily="34" charset="0"/>
              <a:cs typeface="Arial" panose="020B0604020202020204" pitchFamily="34" charset="0"/>
            </a:endParaRPr>
          </a:p>
          <a:p>
            <a:pPr marL="0" indent="0" algn="l">
              <a:buFont typeface="Arial" panose="020B0604020202020204" pitchFamily="34" charset="0"/>
              <a:buNone/>
            </a:pPr>
            <a:r>
              <a:rPr lang="en-US" sz="1100" b="1" i="0" dirty="0">
                <a:effectLst/>
                <a:latin typeface="Arial" panose="020B0604020202020204" pitchFamily="34" charset="0"/>
                <a:cs typeface="Arial" panose="020B0604020202020204" pitchFamily="34" charset="0"/>
              </a:rPr>
              <a:t>Counterintuitive Relationship:</a:t>
            </a:r>
            <a:r>
              <a:rPr lang="en-US" sz="1100" b="0" i="0" dirty="0">
                <a:effectLst/>
                <a:latin typeface="Arial" panose="020B0604020202020204" pitchFamily="34" charset="0"/>
                <a:cs typeface="Arial" panose="020B0604020202020204" pitchFamily="34" charset="0"/>
              </a:rPr>
              <a:t> Upon closer examination, the visualization challenges expectations by revealing an unexpected relationship between the 'Sensitive' and 'Unhealthy' categories. Contrary to the anticipated trend, the 'Sensitive' category does not surpass the 'Unhealthy' category in frequency. This counterintuitive discovery prompts a deeper exploration of the factors influencing these two categories, adding complexity and nuance to our understanding of air quality dynamics.</a:t>
            </a:r>
          </a:p>
          <a:p>
            <a:pPr marL="285750" marR="0" indent="-285750">
              <a:lnSpc>
                <a:spcPct val="150000"/>
              </a:lnSpc>
              <a:spcBef>
                <a:spcPts val="600"/>
              </a:spcBef>
              <a:spcAft>
                <a:spcPts val="600"/>
              </a:spcAft>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11</a:t>
            </a:fld>
            <a:endParaRPr lang="en-US"/>
          </a:p>
        </p:txBody>
      </p:sp>
    </p:spTree>
    <p:extLst>
      <p:ext uri="{BB962C8B-B14F-4D97-AF65-F5344CB8AC3E}">
        <p14:creationId xmlns:p14="http://schemas.microsoft.com/office/powerpoint/2010/main" val="3764984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r>
              <a:rPr lang="en-US" sz="1100" b="1" dirty="0">
                <a:effectLst/>
                <a:latin typeface="Arial" panose="020B0604020202020204" pitchFamily="34" charset="0"/>
                <a:cs typeface="Arial" panose="020B0604020202020204" pitchFamily="34" charset="0"/>
              </a:rPr>
              <a:t>Dominant Positive Correlation: </a:t>
            </a:r>
            <a:r>
              <a:rPr lang="en-US" sz="1100" b="0" dirty="0">
                <a:effectLst/>
                <a:latin typeface="Arial" panose="020B0604020202020204" pitchFamily="34" charset="0"/>
                <a:cs typeface="Arial" panose="020B0604020202020204" pitchFamily="34" charset="0"/>
              </a:rPr>
              <a:t>The </a:t>
            </a:r>
            <a:r>
              <a:rPr lang="en-US" sz="1100" dirty="0">
                <a:effectLst/>
                <a:latin typeface="Arial" panose="020B0604020202020204" pitchFamily="34" charset="0"/>
                <a:cs typeface="Arial" panose="020B0604020202020204" pitchFamily="34" charset="0"/>
              </a:rPr>
              <a:t>correlation matrix reveals a robust positive correlation (0.984327) between 'AQI Value' and 'PM2.5 AQI,' emphasizing that as the overall air quality index increases, particulate matter AQI values tend to rise as well. The unique strength of this relationship is visually evident in the beige-colored squares in the matrix, suggesting practical implications for data column retention.</a:t>
            </a:r>
          </a:p>
          <a:p>
            <a:pPr>
              <a:buFont typeface="Arial" panose="020B0604020202020204" pitchFamily="34" charset="0"/>
              <a:buNone/>
            </a:pPr>
            <a:endParaRPr lang="en-US" sz="1100" dirty="0">
              <a:effectLst/>
              <a:latin typeface="Arial" panose="020B0604020202020204" pitchFamily="34" charset="0"/>
              <a:cs typeface="Arial" panose="020B0604020202020204" pitchFamily="34" charset="0"/>
            </a:endParaRPr>
          </a:p>
          <a:p>
            <a:r>
              <a:rPr lang="en-US" sz="1100" b="1" dirty="0">
                <a:effectLst/>
                <a:latin typeface="Arial" panose="020B0604020202020204" pitchFamily="34" charset="0"/>
                <a:cs typeface="Arial" panose="020B0604020202020204" pitchFamily="34" charset="0"/>
              </a:rPr>
              <a:t>Nuanced Relationships and Negative Correlations: </a:t>
            </a:r>
            <a:r>
              <a:rPr lang="en-US" sz="1100" dirty="0">
                <a:effectLst/>
                <a:latin typeface="Arial" panose="020B0604020202020204" pitchFamily="34" charset="0"/>
                <a:cs typeface="Arial" panose="020B0604020202020204" pitchFamily="34" charset="0"/>
              </a:rPr>
              <a:t>Dark purple shades in the matrix highlight a negative correlation (-0.181818) between 'O3 AQI' and 'NO2 AQI,' indicating an inverse relationship. Understanding this interplay introduces strategic considerations for column inclusion, suggesting that both ozone and nitrogen dioxide AQI values could offer a more comprehensive view of air quality dynamics. However, it prompts a nuanced evaluation of redundancy for refined and efficient analysis.</a:t>
            </a:r>
          </a:p>
          <a:p>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12</a:t>
            </a:fld>
            <a:endParaRPr lang="en-US"/>
          </a:p>
        </p:txBody>
      </p:sp>
    </p:spTree>
    <p:extLst>
      <p:ext uri="{BB962C8B-B14F-4D97-AF65-F5344CB8AC3E}">
        <p14:creationId xmlns:p14="http://schemas.microsoft.com/office/powerpoint/2010/main" val="2809180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algn="l"/>
            <a:r>
              <a:rPr lang="en-US" sz="1100" b="1" i="0" dirty="0">
                <a:effectLst/>
                <a:latin typeface="Arial" panose="020B0604020202020204" pitchFamily="34" charset="0"/>
                <a:cs typeface="Arial" panose="020B0604020202020204" pitchFamily="34" charset="0"/>
              </a:rPr>
              <a:t>Data Preprocessing Steps:</a:t>
            </a:r>
          </a:p>
          <a:p>
            <a:pPr algn="l"/>
            <a:endParaRPr lang="en-US" sz="1100" b="0" i="0" dirty="0">
              <a:effectLst/>
              <a:latin typeface="Arial" panose="020B0604020202020204" pitchFamily="34" charset="0"/>
              <a:cs typeface="Arial" panose="020B0604020202020204" pitchFamily="34" charset="0"/>
            </a:endParaRPr>
          </a:p>
          <a:p>
            <a:pPr algn="l">
              <a:buFont typeface="+mj-lt"/>
              <a:buAutoNum type="arabicPeriod"/>
            </a:pPr>
            <a:r>
              <a:rPr lang="en-US" sz="1100" b="1" i="0" dirty="0">
                <a:effectLst/>
                <a:latin typeface="Arial" panose="020B0604020202020204" pitchFamily="34" charset="0"/>
                <a:cs typeface="Arial" panose="020B0604020202020204" pitchFamily="34" charset="0"/>
              </a:rPr>
              <a:t>Column Renaming:</a:t>
            </a:r>
            <a:r>
              <a:rPr lang="en-US" sz="1100" b="0" i="0" dirty="0">
                <a:effectLst/>
                <a:latin typeface="Arial" panose="020B0604020202020204" pitchFamily="34" charset="0"/>
                <a:cs typeface="Arial" panose="020B0604020202020204" pitchFamily="34" charset="0"/>
              </a:rPr>
              <a:t> Enhanced readability by giving columns more descriptive names.</a:t>
            </a:r>
          </a:p>
          <a:p>
            <a:pPr algn="l">
              <a:buFont typeface="+mj-lt"/>
              <a:buAutoNum type="arabicPeriod"/>
            </a:pPr>
            <a:r>
              <a:rPr lang="en-US" sz="1100" b="1" i="0" dirty="0">
                <a:effectLst/>
                <a:latin typeface="Arial" panose="020B0604020202020204" pitchFamily="34" charset="0"/>
                <a:cs typeface="Arial" panose="020B0604020202020204" pitchFamily="34" charset="0"/>
              </a:rPr>
              <a:t>Feature Selection:</a:t>
            </a:r>
            <a:r>
              <a:rPr lang="en-US" sz="1100" b="0" i="0" dirty="0">
                <a:effectLst/>
                <a:latin typeface="Arial" panose="020B0604020202020204" pitchFamily="34" charset="0"/>
                <a:cs typeface="Arial" panose="020B0604020202020204" pitchFamily="34" charset="0"/>
              </a:rPr>
              <a:t> Dropped the "City" column due to unique values for each instance, streamlining the dataset. Identified and dropped all rows containing nulls.</a:t>
            </a:r>
          </a:p>
          <a:p>
            <a:pPr algn="l">
              <a:buFont typeface="+mj-lt"/>
              <a:buAutoNum type="arabicPeriod"/>
            </a:pPr>
            <a:r>
              <a:rPr lang="en-US" sz="1100" b="1" i="0" dirty="0">
                <a:effectLst/>
                <a:latin typeface="Arial" panose="020B0604020202020204" pitchFamily="34" charset="0"/>
                <a:cs typeface="Arial" panose="020B0604020202020204" pitchFamily="34" charset="0"/>
              </a:rPr>
              <a:t>Standardized Naming Convention:</a:t>
            </a:r>
            <a:r>
              <a:rPr lang="en-US" sz="1100" b="0" i="0" dirty="0">
                <a:effectLst/>
                <a:latin typeface="Arial" panose="020B0604020202020204" pitchFamily="34" charset="0"/>
                <a:cs typeface="Arial" panose="020B0604020202020204" pitchFamily="34" charset="0"/>
              </a:rPr>
              <a:t> Replaced blank spaces in the whole dataset with underscores, ensuring a consistent and standardized naming convention.</a:t>
            </a:r>
          </a:p>
          <a:p>
            <a:pPr algn="l">
              <a:buFont typeface="+mj-lt"/>
              <a:buAutoNum type="arabicPeriod"/>
            </a:pPr>
            <a:r>
              <a:rPr lang="en-US" sz="1100" b="1" i="0" dirty="0">
                <a:effectLst/>
                <a:latin typeface="Arial" panose="020B0604020202020204" pitchFamily="34" charset="0"/>
                <a:cs typeface="Arial" panose="020B0604020202020204" pitchFamily="34" charset="0"/>
              </a:rPr>
              <a:t>Data Segmentation:</a:t>
            </a:r>
            <a:r>
              <a:rPr lang="en-US" sz="1100" b="0" i="0" dirty="0">
                <a:effectLst/>
                <a:latin typeface="Arial" panose="020B0604020202020204" pitchFamily="34" charset="0"/>
                <a:cs typeface="Arial" panose="020B0604020202020204" pitchFamily="34" charset="0"/>
              </a:rPr>
              <a:t> Divided the data into Dependent and Independent variables, establishing a clear distinction between target and predictor variables.</a:t>
            </a:r>
          </a:p>
          <a:p>
            <a:pPr algn="l">
              <a:buFont typeface="+mj-lt"/>
              <a:buAutoNum type="arabicPeriod"/>
            </a:pPr>
            <a:r>
              <a:rPr lang="en-US" sz="1100" b="1" i="0" dirty="0">
                <a:effectLst/>
                <a:latin typeface="Arial" panose="020B0604020202020204" pitchFamily="34" charset="0"/>
                <a:cs typeface="Arial" panose="020B0604020202020204" pitchFamily="34" charset="0"/>
              </a:rPr>
              <a:t>Categorical Variable Encoding:</a:t>
            </a:r>
            <a:r>
              <a:rPr lang="en-US" sz="1100" b="0" i="0" dirty="0">
                <a:effectLst/>
                <a:latin typeface="Arial" panose="020B0604020202020204" pitchFamily="34" charset="0"/>
                <a:cs typeface="Arial" panose="020B0604020202020204" pitchFamily="34" charset="0"/>
              </a:rPr>
              <a:t> Utilized Pandas '</a:t>
            </a:r>
            <a:r>
              <a:rPr lang="en-US" sz="1100" b="0" i="0" dirty="0" err="1">
                <a:effectLst/>
                <a:latin typeface="Arial" panose="020B0604020202020204" pitchFamily="34" charset="0"/>
                <a:cs typeface="Arial" panose="020B0604020202020204" pitchFamily="34" charset="0"/>
              </a:rPr>
              <a:t>get_dummies</a:t>
            </a:r>
            <a:r>
              <a:rPr lang="en-US" sz="1100" b="0" i="0" dirty="0">
                <a:effectLst/>
                <a:latin typeface="Arial" panose="020B0604020202020204" pitchFamily="34" charset="0"/>
                <a:cs typeface="Arial" panose="020B0604020202020204" pitchFamily="34" charset="0"/>
              </a:rPr>
              <a:t>' to encode categorical variables, transforming them into a numerical format suitable for modeling.</a:t>
            </a:r>
          </a:p>
          <a:p>
            <a:pPr algn="l">
              <a:buFont typeface="+mj-lt"/>
              <a:buAutoNum type="arabicPeriod"/>
            </a:pPr>
            <a:r>
              <a:rPr lang="en-US" sz="1100" b="1" i="0" dirty="0">
                <a:effectLst/>
                <a:latin typeface="Arial" panose="020B0604020202020204" pitchFamily="34" charset="0"/>
                <a:cs typeface="Arial" panose="020B0604020202020204" pitchFamily="34" charset="0"/>
              </a:rPr>
              <a:t>Target Variable Encoding:</a:t>
            </a:r>
            <a:r>
              <a:rPr lang="en-US" sz="1100" b="0" i="0" dirty="0">
                <a:effectLst/>
                <a:latin typeface="Arial" panose="020B0604020202020204" pitchFamily="34" charset="0"/>
                <a:cs typeface="Arial" panose="020B0604020202020204" pitchFamily="34" charset="0"/>
              </a:rPr>
              <a:t> Employed Label Encoder to encode the target variable, preparing it for machine learning model training.</a:t>
            </a:r>
          </a:p>
          <a:p>
            <a:pPr algn="l">
              <a:buFont typeface="+mj-lt"/>
              <a:buAutoNum type="arabicPeriod"/>
            </a:pPr>
            <a:r>
              <a:rPr lang="en-US" sz="1100" b="1" i="0" dirty="0">
                <a:effectLst/>
                <a:latin typeface="Arial" panose="020B0604020202020204" pitchFamily="34" charset="0"/>
                <a:cs typeface="Arial" panose="020B0604020202020204" pitchFamily="34" charset="0"/>
              </a:rPr>
              <a:t>Normalization (MLP Model):</a:t>
            </a:r>
            <a:r>
              <a:rPr lang="en-US" sz="1100" b="0" i="0" dirty="0">
                <a:effectLst/>
                <a:latin typeface="Arial" panose="020B0604020202020204" pitchFamily="34" charset="0"/>
                <a:cs typeface="Arial" panose="020B0604020202020204" pitchFamily="34" charset="0"/>
              </a:rPr>
              <a:t> Applied </a:t>
            </a:r>
            <a:r>
              <a:rPr lang="en-US" sz="1100" b="0" i="0" dirty="0" err="1">
                <a:effectLst/>
                <a:latin typeface="Arial" panose="020B0604020202020204" pitchFamily="34" charset="0"/>
                <a:cs typeface="Arial" panose="020B0604020202020204" pitchFamily="34" charset="0"/>
              </a:rPr>
              <a:t>StandardScaler</a:t>
            </a:r>
            <a:r>
              <a:rPr lang="en-US" sz="1100" b="0" i="0" dirty="0">
                <a:effectLst/>
                <a:latin typeface="Arial" panose="020B0604020202020204" pitchFamily="34" charset="0"/>
                <a:cs typeface="Arial" panose="020B0604020202020204" pitchFamily="34" charset="0"/>
              </a:rPr>
              <a:t> to normalize data, particularly beneficial for the Multilayer Perceptron (MLP) model, ensuring consistent scales </a:t>
            </a:r>
          </a:p>
          <a:p>
            <a:pPr algn="l">
              <a:buFont typeface="+mj-lt"/>
              <a:buAutoNum type="arabicPeriod"/>
            </a:pPr>
            <a:r>
              <a:rPr lang="en-US" sz="1100" b="1" i="0" dirty="0">
                <a:effectLst/>
                <a:latin typeface="Arial" panose="020B0604020202020204" pitchFamily="34" charset="0"/>
                <a:cs typeface="Arial" panose="020B0604020202020204" pitchFamily="34" charset="0"/>
              </a:rPr>
              <a:t>Train-Test Data Split:</a:t>
            </a:r>
            <a:r>
              <a:rPr lang="en-US" sz="1100" b="0" i="0" dirty="0">
                <a:effectLst/>
                <a:latin typeface="Arial" panose="020B0604020202020204" pitchFamily="34" charset="0"/>
                <a:cs typeface="Arial" panose="020B0604020202020204" pitchFamily="34" charset="0"/>
              </a:rPr>
              <a:t> Segregated the dataset into Train and Test sets, enabling the model to learn from one portion and validate its performance on another.</a:t>
            </a:r>
          </a:p>
        </p:txBody>
      </p:sp>
      <p:sp>
        <p:nvSpPr>
          <p:cNvPr id="4" name="Slide Number Placeholder 3"/>
          <p:cNvSpPr>
            <a:spLocks noGrp="1"/>
          </p:cNvSpPr>
          <p:nvPr>
            <p:ph type="sldNum" sz="quarter" idx="5"/>
          </p:nvPr>
        </p:nvSpPr>
        <p:spPr/>
        <p:txBody>
          <a:bodyPr/>
          <a:lstStyle/>
          <a:p>
            <a:fld id="{944EDFB2-EEDF-4843-AECB-2C4D14267131}" type="slidenum">
              <a:rPr lang="en-US" smtClean="0"/>
              <a:t>13</a:t>
            </a:fld>
            <a:endParaRPr lang="en-US"/>
          </a:p>
        </p:txBody>
      </p:sp>
    </p:spTree>
    <p:extLst>
      <p:ext uri="{BB962C8B-B14F-4D97-AF65-F5344CB8AC3E}">
        <p14:creationId xmlns:p14="http://schemas.microsoft.com/office/powerpoint/2010/main" val="3852865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30225"/>
            <a:ext cx="5486400" cy="3086100"/>
          </a:xfrm>
        </p:spPr>
      </p:sp>
      <p:sp>
        <p:nvSpPr>
          <p:cNvPr id="3" name="Notes Placeholder 2"/>
          <p:cNvSpPr>
            <a:spLocks noGrp="1"/>
          </p:cNvSpPr>
          <p:nvPr>
            <p:ph type="body" idx="1"/>
          </p:nvPr>
        </p:nvSpPr>
        <p:spPr>
          <a:xfrm>
            <a:off x="685800" y="3727451"/>
            <a:ext cx="5486400" cy="3600450"/>
          </a:xfrm>
        </p:spPr>
        <p:txBody>
          <a:bodyPr/>
          <a:lstStyle/>
          <a:p>
            <a:pPr algn="l"/>
            <a:r>
              <a:rPr lang="en-US" sz="1100" b="0" i="0" dirty="0" err="1">
                <a:effectLst/>
                <a:latin typeface="Arial" panose="020B0604020202020204" pitchFamily="34" charset="0"/>
                <a:cs typeface="Arial" panose="020B0604020202020204" pitchFamily="34" charset="0"/>
              </a:rPr>
              <a:t>XGBoost</a:t>
            </a:r>
            <a:r>
              <a:rPr lang="en-US" sz="1100" b="0" i="0" dirty="0">
                <a:effectLst/>
                <a:latin typeface="Arial" panose="020B0604020202020204" pitchFamily="34" charset="0"/>
                <a:cs typeface="Arial" panose="020B0604020202020204" pitchFamily="34" charset="0"/>
              </a:rPr>
              <a:t>, or Extreme Gradient Boosting, stands out as a formidable model for predicting Air Quality Index (AQI) due to its robust capabilities within the Gradient Boosting framework. Here's why </a:t>
            </a:r>
            <a:r>
              <a:rPr lang="en-US" sz="1100" b="0" i="0" dirty="0" err="1">
                <a:effectLst/>
                <a:latin typeface="Arial" panose="020B0604020202020204" pitchFamily="34" charset="0"/>
                <a:cs typeface="Arial" panose="020B0604020202020204" pitchFamily="34" charset="0"/>
              </a:rPr>
              <a:t>XGBoost</a:t>
            </a:r>
            <a:r>
              <a:rPr lang="en-US" sz="1100" b="0" i="0" dirty="0">
                <a:effectLst/>
                <a:latin typeface="Arial" panose="020B0604020202020204" pitchFamily="34" charset="0"/>
                <a:cs typeface="Arial" panose="020B0604020202020204" pitchFamily="34" charset="0"/>
              </a:rPr>
              <a:t> is a compelling choice and its benefits for AQI prediction:</a:t>
            </a:r>
          </a:p>
          <a:p>
            <a:pPr algn="l"/>
            <a:endParaRPr lang="en-US" sz="1100" b="0" i="0" dirty="0">
              <a:effectLst/>
              <a:latin typeface="Arial" panose="020B0604020202020204" pitchFamily="34" charset="0"/>
              <a:cs typeface="Arial" panose="020B0604020202020204" pitchFamily="34" charset="0"/>
            </a:endParaRPr>
          </a:p>
          <a:p>
            <a:pPr algn="l"/>
            <a:r>
              <a:rPr lang="en-US" sz="1100" b="1" i="0" dirty="0">
                <a:effectLst/>
                <a:latin typeface="Arial" panose="020B0604020202020204" pitchFamily="34" charset="0"/>
                <a:cs typeface="Arial" panose="020B0604020202020204" pitchFamily="34" charset="0"/>
              </a:rPr>
              <a:t>1. Exceptional Performance Metrics:</a:t>
            </a:r>
            <a:r>
              <a:rPr lang="en-US" sz="1100" b="0" i="0" dirty="0">
                <a:effectLst/>
                <a:latin typeface="Arial" panose="020B0604020202020204" pitchFamily="34" charset="0"/>
                <a:cs typeface="Arial" panose="020B0604020202020204" pitchFamily="34" charset="0"/>
              </a:rPr>
              <a:t> </a:t>
            </a:r>
            <a:r>
              <a:rPr lang="en-US" sz="1100" b="0" i="0" dirty="0" err="1">
                <a:effectLst/>
                <a:latin typeface="Arial" panose="020B0604020202020204" pitchFamily="34" charset="0"/>
                <a:cs typeface="Arial" panose="020B0604020202020204" pitchFamily="34" charset="0"/>
              </a:rPr>
              <a:t>XGBoost</a:t>
            </a:r>
            <a:r>
              <a:rPr lang="en-US" sz="1100" b="0" i="0" dirty="0">
                <a:effectLst/>
                <a:latin typeface="Arial" panose="020B0604020202020204" pitchFamily="34" charset="0"/>
                <a:cs typeface="Arial" panose="020B0604020202020204" pitchFamily="34" charset="0"/>
              </a:rPr>
              <a:t> exhibits remarkable accuracy, as reflected in key performance metrics such as Mean Absolute Error (MAE), Root Mean Squared Error (RMSE), and R-squared (R2). These metrics highlight the model's ability to predict AQI values with high precision.</a:t>
            </a:r>
          </a:p>
          <a:p>
            <a:pPr algn="l">
              <a:buFont typeface="Arial" panose="020B0604020202020204" pitchFamily="34" charset="0"/>
              <a:buNone/>
            </a:pPr>
            <a:endParaRPr lang="en-US" sz="1100" b="0" i="0" dirty="0">
              <a:effectLst/>
              <a:latin typeface="Arial" panose="020B0604020202020204" pitchFamily="34" charset="0"/>
              <a:cs typeface="Arial" panose="020B0604020202020204" pitchFamily="34" charset="0"/>
            </a:endParaRPr>
          </a:p>
          <a:p>
            <a:pPr algn="l"/>
            <a:r>
              <a:rPr lang="en-US" sz="1100" b="1" i="0" dirty="0">
                <a:effectLst/>
                <a:latin typeface="Arial" panose="020B0604020202020204" pitchFamily="34" charset="0"/>
                <a:cs typeface="Arial" panose="020B0604020202020204" pitchFamily="34" charset="0"/>
              </a:rPr>
              <a:t>2. Handling Imbalanced Datasets:</a:t>
            </a:r>
            <a:r>
              <a:rPr lang="en-US" sz="1100" b="0" i="0" dirty="0">
                <a:effectLst/>
                <a:latin typeface="Arial" panose="020B0604020202020204" pitchFamily="34" charset="0"/>
                <a:cs typeface="Arial" panose="020B0604020202020204" pitchFamily="34" charset="0"/>
              </a:rPr>
              <a:t> One of </a:t>
            </a:r>
            <a:r>
              <a:rPr lang="en-US" sz="1100" b="0" i="0" dirty="0" err="1">
                <a:effectLst/>
                <a:latin typeface="Arial" panose="020B0604020202020204" pitchFamily="34" charset="0"/>
                <a:cs typeface="Arial" panose="020B0604020202020204" pitchFamily="34" charset="0"/>
              </a:rPr>
              <a:t>XGBoost's</a:t>
            </a:r>
            <a:r>
              <a:rPr lang="en-US" sz="1100" b="0" i="0" dirty="0">
                <a:effectLst/>
                <a:latin typeface="Arial" panose="020B0604020202020204" pitchFamily="34" charset="0"/>
                <a:cs typeface="Arial" panose="020B0604020202020204" pitchFamily="34" charset="0"/>
              </a:rPr>
              <a:t> notable strengths is its effectiveness in handling imbalanced datasets, a common characteristic in air quality data. This capability ensures reliable predictions even when faced with unevenly distributed instances of different AQI categories.</a:t>
            </a:r>
          </a:p>
          <a:p>
            <a:pPr algn="l"/>
            <a:endParaRPr lang="en-US" sz="1100" b="0" i="0" dirty="0">
              <a:effectLst/>
              <a:latin typeface="Arial" panose="020B0604020202020204" pitchFamily="34" charset="0"/>
              <a:cs typeface="Arial" panose="020B0604020202020204" pitchFamily="34" charset="0"/>
            </a:endParaRPr>
          </a:p>
          <a:p>
            <a:pPr algn="l"/>
            <a:r>
              <a:rPr lang="en-US" sz="1100" b="1" i="0" dirty="0">
                <a:effectLst/>
                <a:latin typeface="Arial" panose="020B0604020202020204" pitchFamily="34" charset="0"/>
                <a:cs typeface="Arial" panose="020B0604020202020204" pitchFamily="34" charset="0"/>
              </a:rPr>
              <a:t>3. Proven Success in Literature:</a:t>
            </a:r>
            <a:r>
              <a:rPr lang="en-US" sz="1100" b="0" i="0" dirty="0">
                <a:effectLst/>
                <a:latin typeface="Arial" panose="020B0604020202020204" pitchFamily="34" charset="0"/>
                <a:cs typeface="Arial" panose="020B0604020202020204" pitchFamily="34" charset="0"/>
              </a:rPr>
              <a:t> Studies, including the work by Van et al. (2022, as cited in Sarkar et al., 2022) and Nigam et al. (2015, as cited in Sarkar et al., 2022), emphasize </a:t>
            </a:r>
            <a:r>
              <a:rPr lang="en-US" sz="1100" b="0" i="0" dirty="0" err="1">
                <a:effectLst/>
                <a:latin typeface="Arial" panose="020B0604020202020204" pitchFamily="34" charset="0"/>
                <a:cs typeface="Arial" panose="020B0604020202020204" pitchFamily="34" charset="0"/>
              </a:rPr>
              <a:t>XGBoost's</a:t>
            </a:r>
            <a:r>
              <a:rPr lang="en-US" sz="1100" b="0" i="0" dirty="0">
                <a:effectLst/>
                <a:latin typeface="Arial" panose="020B0604020202020204" pitchFamily="34" charset="0"/>
                <a:cs typeface="Arial" panose="020B0604020202020204" pitchFamily="34" charset="0"/>
              </a:rPr>
              <a:t> consistent success in AQI prediction. This recognition is vital for establishing the model's credibility and suitability for environmental applications.</a:t>
            </a:r>
          </a:p>
          <a:p>
            <a:pPr algn="l">
              <a:buFont typeface="Arial" panose="020B0604020202020204" pitchFamily="34" charset="0"/>
              <a:buNone/>
            </a:pPr>
            <a:endParaRPr lang="en-US" sz="1100" b="0" i="0" dirty="0">
              <a:effectLst/>
              <a:latin typeface="Arial" panose="020B0604020202020204" pitchFamily="34" charset="0"/>
              <a:cs typeface="Arial" panose="020B0604020202020204" pitchFamily="34" charset="0"/>
            </a:endParaRPr>
          </a:p>
          <a:p>
            <a:pPr algn="l"/>
            <a:r>
              <a:rPr lang="en-US" sz="1100" b="1" i="0" dirty="0">
                <a:effectLst/>
                <a:latin typeface="Arial" panose="020B0604020202020204" pitchFamily="34" charset="0"/>
                <a:cs typeface="Arial" panose="020B0604020202020204" pitchFamily="34" charset="0"/>
              </a:rPr>
              <a:t>4. Real-time Dataset Advantage:</a:t>
            </a:r>
            <a:r>
              <a:rPr lang="en-US" sz="1100" b="0" i="0" dirty="0">
                <a:effectLst/>
                <a:latin typeface="Arial" panose="020B0604020202020204" pitchFamily="34" charset="0"/>
                <a:cs typeface="Arial" panose="020B0604020202020204" pitchFamily="34" charset="0"/>
              </a:rPr>
              <a:t> </a:t>
            </a:r>
            <a:r>
              <a:rPr lang="en-US" sz="1100" b="0" i="0" dirty="0" err="1">
                <a:effectLst/>
                <a:latin typeface="Arial" panose="020B0604020202020204" pitchFamily="34" charset="0"/>
                <a:cs typeface="Arial" panose="020B0604020202020204" pitchFamily="34" charset="0"/>
              </a:rPr>
              <a:t>XGBoost's</a:t>
            </a:r>
            <a:r>
              <a:rPr lang="en-US" sz="1100" b="0" i="0" dirty="0">
                <a:effectLst/>
                <a:latin typeface="Arial" panose="020B0604020202020204" pitchFamily="34" charset="0"/>
                <a:cs typeface="Arial" panose="020B0604020202020204" pitchFamily="34" charset="0"/>
              </a:rPr>
              <a:t> accuracy is further enhanced when applied to real-time datasets, as highlighted by research. This feature positions the model as a valuable tool for dynamic and responsive air quality management, crucial for addressing environmental challenges promptly.</a:t>
            </a:r>
          </a:p>
          <a:p>
            <a:pPr algn="l">
              <a:buFont typeface="Arial" panose="020B0604020202020204" pitchFamily="34" charset="0"/>
              <a:buNone/>
            </a:pPr>
            <a:endParaRPr lang="en-US" sz="1100" b="0" i="0" dirty="0">
              <a:effectLst/>
              <a:latin typeface="Arial" panose="020B0604020202020204" pitchFamily="34" charset="0"/>
              <a:cs typeface="Arial" panose="020B0604020202020204" pitchFamily="34" charset="0"/>
            </a:endParaRPr>
          </a:p>
          <a:p>
            <a:pPr algn="l"/>
            <a:r>
              <a:rPr lang="en-US" sz="1100" b="1" i="0" dirty="0">
                <a:effectLst/>
                <a:latin typeface="Arial" panose="020B0604020202020204" pitchFamily="34" charset="0"/>
                <a:cs typeface="Arial" panose="020B0604020202020204" pitchFamily="34" charset="0"/>
              </a:rPr>
              <a:t>5. Health Implications and Environmental Impact:</a:t>
            </a:r>
            <a:r>
              <a:rPr lang="en-US" sz="1100" b="0" i="0" dirty="0">
                <a:effectLst/>
                <a:latin typeface="Arial" panose="020B0604020202020204" pitchFamily="34" charset="0"/>
                <a:cs typeface="Arial" panose="020B0604020202020204" pitchFamily="34" charset="0"/>
              </a:rPr>
              <a:t> Recognizing the severe health implications of air pollution, </a:t>
            </a:r>
            <a:r>
              <a:rPr lang="en-US" sz="1100" b="0" i="0" dirty="0" err="1">
                <a:effectLst/>
                <a:latin typeface="Arial" panose="020B0604020202020204" pitchFamily="34" charset="0"/>
                <a:cs typeface="Arial" panose="020B0604020202020204" pitchFamily="34" charset="0"/>
              </a:rPr>
              <a:t>XGBoost's</a:t>
            </a:r>
            <a:r>
              <a:rPr lang="en-US" sz="1100" b="0" i="0" dirty="0">
                <a:effectLst/>
                <a:latin typeface="Arial" panose="020B0604020202020204" pitchFamily="34" charset="0"/>
                <a:cs typeface="Arial" panose="020B0604020202020204" pitchFamily="34" charset="0"/>
              </a:rPr>
              <a:t> precision in predicting AQI emerges as a critical asset for proactive air quality management. By providing timely and accurate predictions, the model contributes to public health interventions and supports the overarching goal of mitigating the adverse effects of pollution on human health and the environment.</a:t>
            </a:r>
          </a:p>
          <a:p>
            <a:pPr algn="l"/>
            <a:endParaRPr lang="en-US" sz="1100" b="0" i="0" dirty="0">
              <a:effectLst/>
              <a:latin typeface="Arial" panose="020B0604020202020204" pitchFamily="34" charset="0"/>
              <a:cs typeface="Arial" panose="020B0604020202020204" pitchFamily="34" charset="0"/>
            </a:endParaRPr>
          </a:p>
          <a:p>
            <a:pPr algn="l"/>
            <a:r>
              <a:rPr lang="en-US" sz="1100" b="0" i="0" dirty="0">
                <a:effectLst/>
                <a:latin typeface="Arial" panose="020B0604020202020204" pitchFamily="34" charset="0"/>
                <a:cs typeface="Arial" panose="020B0604020202020204" pitchFamily="34" charset="0"/>
              </a:rPr>
              <a:t>In summary, </a:t>
            </a:r>
            <a:r>
              <a:rPr lang="en-US" sz="1100" b="0" i="0" dirty="0" err="1">
                <a:effectLst/>
                <a:latin typeface="Arial" panose="020B0604020202020204" pitchFamily="34" charset="0"/>
                <a:cs typeface="Arial" panose="020B0604020202020204" pitchFamily="34" charset="0"/>
              </a:rPr>
              <a:t>XGBoost's</a:t>
            </a:r>
            <a:r>
              <a:rPr lang="en-US" sz="1100" b="0" i="0" dirty="0">
                <a:effectLst/>
                <a:latin typeface="Arial" panose="020B0604020202020204" pitchFamily="34" charset="0"/>
                <a:cs typeface="Arial" panose="020B0604020202020204" pitchFamily="34" charset="0"/>
              </a:rPr>
              <a:t> combination of exceptional accuracy, adaptability to imbalanced datasets, proven success in literature, real-time applicability, and its potential to positively impact public health makes it a powerful and suitable model for AQI prediction. Its contributions extend beyond predictive analytics, offering valuable insights for informed decision-making in environmental management.</a:t>
            </a:r>
          </a:p>
          <a:p>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14</a:t>
            </a:fld>
            <a:endParaRPr lang="en-US"/>
          </a:p>
        </p:txBody>
      </p:sp>
    </p:spTree>
    <p:extLst>
      <p:ext uri="{BB962C8B-B14F-4D97-AF65-F5344CB8AC3E}">
        <p14:creationId xmlns:p14="http://schemas.microsoft.com/office/powerpoint/2010/main" val="1518264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Algorithm:</a:t>
            </a:r>
            <a:r>
              <a:rPr lang="en-US" sz="1100" b="0" i="0" dirty="0">
                <a:solidFill>
                  <a:srgbClr val="D1D5DB"/>
                </a:solidFill>
                <a:effectLst/>
                <a:latin typeface="Arial" panose="020B0604020202020204" pitchFamily="34" charset="0"/>
                <a:cs typeface="Arial" panose="020B0604020202020204" pitchFamily="34" charset="0"/>
              </a:rPr>
              <a:t> </a:t>
            </a:r>
            <a:r>
              <a:rPr lang="en-US" sz="1100" b="0" i="0" dirty="0" err="1">
                <a:solidFill>
                  <a:srgbClr val="D1D5DB"/>
                </a:solidFill>
                <a:effectLst/>
                <a:latin typeface="Arial" panose="020B0604020202020204" pitchFamily="34" charset="0"/>
                <a:cs typeface="Arial" panose="020B0604020202020204" pitchFamily="34" charset="0"/>
              </a:rPr>
              <a:t>XGBoost</a:t>
            </a:r>
            <a:endParaRPr lang="en-US" sz="1100" b="0" i="0" dirty="0">
              <a:solidFill>
                <a:srgbClr val="D1D5DB"/>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Hyperparameter Strategy:</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Tuning:</a:t>
            </a:r>
            <a:r>
              <a:rPr lang="en-US" sz="1100" b="0" i="0" dirty="0">
                <a:solidFill>
                  <a:srgbClr val="D1D5DB"/>
                </a:solidFill>
                <a:effectLst/>
                <a:latin typeface="Arial" panose="020B0604020202020204" pitchFamily="34" charset="0"/>
                <a:cs typeface="Arial" panose="020B0604020202020204" pitchFamily="34" charset="0"/>
              </a:rPr>
              <a:t> Used </a:t>
            </a:r>
            <a:r>
              <a:rPr lang="en-US" sz="1100" b="0" i="0" dirty="0" err="1">
                <a:solidFill>
                  <a:srgbClr val="D1D5DB"/>
                </a:solidFill>
                <a:effectLst/>
                <a:latin typeface="Arial" panose="020B0604020202020204" pitchFamily="34" charset="0"/>
                <a:cs typeface="Arial" panose="020B0604020202020204" pitchFamily="34" charset="0"/>
              </a:rPr>
              <a:t>GridSearchCV</a:t>
            </a:r>
            <a:r>
              <a:rPr lang="en-US" sz="1100" b="0" i="0" dirty="0">
                <a:solidFill>
                  <a:srgbClr val="D1D5DB"/>
                </a:solidFill>
                <a:effectLst/>
                <a:latin typeface="Arial" panose="020B0604020202020204" pitchFamily="34" charset="0"/>
                <a:cs typeface="Arial" panose="020B0604020202020204" pitchFamily="34" charset="0"/>
              </a:rPr>
              <a:t> for fine-tuning.</a:t>
            </a:r>
          </a:p>
          <a:p>
            <a:pPr algn="l">
              <a:buFont typeface="Arial" panose="020B0604020202020204" pitchFamily="34" charset="0"/>
              <a:buChar char="•"/>
            </a:pPr>
            <a:r>
              <a:rPr lang="en-US" sz="1100" b="1" i="0" dirty="0" err="1">
                <a:solidFill>
                  <a:srgbClr val="D1D5DB"/>
                </a:solidFill>
                <a:effectLst/>
                <a:latin typeface="Arial" panose="020B0604020202020204" pitchFamily="34" charset="0"/>
                <a:cs typeface="Arial" panose="020B0604020202020204" pitchFamily="34" charset="0"/>
              </a:rPr>
              <a:t>XGBoost</a:t>
            </a:r>
            <a:r>
              <a:rPr lang="en-US" sz="1100" b="1" i="0" dirty="0">
                <a:solidFill>
                  <a:srgbClr val="D1D5DB"/>
                </a:solidFill>
                <a:effectLst/>
                <a:latin typeface="Arial" panose="020B0604020202020204" pitchFamily="34" charset="0"/>
                <a:cs typeface="Arial" panose="020B0604020202020204" pitchFamily="34" charset="0"/>
              </a:rPr>
              <a:t> Configuration:</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Parameters:</a:t>
            </a:r>
            <a:r>
              <a:rPr lang="en-US" sz="1100" b="0" i="0" dirty="0">
                <a:solidFill>
                  <a:srgbClr val="D1D5DB"/>
                </a:solidFill>
                <a:effectLst/>
                <a:latin typeface="Arial" panose="020B0604020202020204" pitchFamily="34" charset="0"/>
                <a:cs typeface="Arial" panose="020B0604020202020204" pitchFamily="34" charset="0"/>
              </a:rPr>
              <a:t> Tuned 'gamma,' '</a:t>
            </a:r>
            <a:r>
              <a:rPr lang="en-US" sz="1100" b="0" i="0" dirty="0" err="1">
                <a:solidFill>
                  <a:srgbClr val="D1D5DB"/>
                </a:solidFill>
                <a:effectLst/>
                <a:latin typeface="Arial" panose="020B0604020202020204" pitchFamily="34" charset="0"/>
                <a:cs typeface="Arial" panose="020B0604020202020204" pitchFamily="34" charset="0"/>
              </a:rPr>
              <a:t>learning_rate</a:t>
            </a:r>
            <a:r>
              <a:rPr lang="en-US" sz="1100" b="0" i="0" dirty="0">
                <a:solidFill>
                  <a:srgbClr val="D1D5DB"/>
                </a:solidFill>
                <a:effectLst/>
                <a:latin typeface="Arial" panose="020B0604020202020204" pitchFamily="34" charset="0"/>
                <a:cs typeface="Arial" panose="020B0604020202020204" pitchFamily="34" charset="0"/>
              </a:rPr>
              <a:t>,' '</a:t>
            </a:r>
            <a:r>
              <a:rPr lang="en-US" sz="1100" b="0" i="0" dirty="0" err="1">
                <a:solidFill>
                  <a:srgbClr val="D1D5DB"/>
                </a:solidFill>
                <a:effectLst/>
                <a:latin typeface="Arial" panose="020B0604020202020204" pitchFamily="34" charset="0"/>
                <a:cs typeface="Arial" panose="020B0604020202020204" pitchFamily="34" charset="0"/>
              </a:rPr>
              <a:t>max_depth</a:t>
            </a:r>
            <a:r>
              <a:rPr lang="en-US" sz="1100" b="0" i="0" dirty="0">
                <a:solidFill>
                  <a:srgbClr val="D1D5DB"/>
                </a:solidFill>
                <a:effectLst/>
                <a:latin typeface="Arial" panose="020B0604020202020204" pitchFamily="34" charset="0"/>
                <a:cs typeface="Arial" panose="020B0604020202020204" pitchFamily="34" charset="0"/>
              </a:rPr>
              <a:t>,' 'subsample.'</a:t>
            </a:r>
          </a:p>
          <a:p>
            <a:pPr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Evaluation Metric:</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Chose '</a:t>
            </a:r>
            <a:r>
              <a:rPr lang="en-US" sz="1100" b="0" i="0" dirty="0" err="1">
                <a:solidFill>
                  <a:srgbClr val="D1D5DB"/>
                </a:solidFill>
                <a:effectLst/>
                <a:latin typeface="Arial" panose="020B0604020202020204" pitchFamily="34" charset="0"/>
                <a:cs typeface="Arial" panose="020B0604020202020204" pitchFamily="34" charset="0"/>
              </a:rPr>
              <a:t>mlogloss</a:t>
            </a:r>
            <a:r>
              <a:rPr lang="en-US" sz="1100" b="0" i="0" dirty="0">
                <a:solidFill>
                  <a:srgbClr val="D1D5DB"/>
                </a:solidFill>
                <a:effectLst/>
                <a:latin typeface="Arial" panose="020B0604020202020204" pitchFamily="34" charset="0"/>
                <a:cs typeface="Arial" panose="020B0604020202020204" pitchFamily="34" charset="0"/>
              </a:rPr>
              <a:t>' for multi-class classification.</a:t>
            </a:r>
          </a:p>
          <a:p>
            <a:pPr marL="742950" lvl="1" indent="-285750"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Measures accuracy of predicted probabilities, penalizing lack of confidence.</a:t>
            </a:r>
          </a:p>
          <a:p>
            <a:pPr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Calibration Focus:</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Objective:</a:t>
            </a:r>
            <a:r>
              <a:rPr lang="en-US" sz="1100" b="0" i="0" dirty="0">
                <a:solidFill>
                  <a:srgbClr val="D1D5DB"/>
                </a:solidFill>
                <a:effectLst/>
                <a:latin typeface="Arial" panose="020B0604020202020204" pitchFamily="34" charset="0"/>
                <a:cs typeface="Arial" panose="020B0604020202020204" pitchFamily="34" charset="0"/>
              </a:rPr>
              <a:t> Well-calibrated probability estimates for each AQI category.</a:t>
            </a:r>
          </a:p>
          <a:p>
            <a:pPr marL="742950" lvl="1" indent="-285750"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Ensures nuanced evaluation considering uncertainties.</a:t>
            </a:r>
          </a:p>
          <a:p>
            <a:pPr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Overall Approach:</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Strengths:</a:t>
            </a:r>
            <a:r>
              <a:rPr lang="en-US" sz="1100" b="0" i="0" dirty="0">
                <a:solidFill>
                  <a:srgbClr val="D1D5DB"/>
                </a:solidFill>
                <a:effectLst/>
                <a:latin typeface="Arial" panose="020B0604020202020204" pitchFamily="34" charset="0"/>
                <a:cs typeface="Arial" panose="020B0604020202020204" pitchFamily="34" charset="0"/>
              </a:rPr>
              <a:t> Robust </a:t>
            </a:r>
            <a:r>
              <a:rPr lang="en-US" sz="1100" b="0" i="0" dirty="0" err="1">
                <a:solidFill>
                  <a:srgbClr val="D1D5DB"/>
                </a:solidFill>
                <a:effectLst/>
                <a:latin typeface="Arial" panose="020B0604020202020204" pitchFamily="34" charset="0"/>
                <a:cs typeface="Arial" panose="020B0604020202020204" pitchFamily="34" charset="0"/>
              </a:rPr>
              <a:t>XGBoost</a:t>
            </a:r>
            <a:r>
              <a:rPr lang="en-US" sz="1100" b="0" i="0" dirty="0">
                <a:solidFill>
                  <a:srgbClr val="D1D5DB"/>
                </a:solidFill>
                <a:effectLst/>
                <a:latin typeface="Arial" panose="020B0604020202020204" pitchFamily="34" charset="0"/>
                <a:cs typeface="Arial" panose="020B0604020202020204" pitchFamily="34" charset="0"/>
              </a:rPr>
              <a:t> for complex relationships.</a:t>
            </a: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Metric Choice:</a:t>
            </a:r>
            <a:r>
              <a:rPr lang="en-US" sz="1100" b="0" i="0" dirty="0">
                <a:solidFill>
                  <a:srgbClr val="D1D5DB"/>
                </a:solidFill>
                <a:effectLst/>
                <a:latin typeface="Arial" panose="020B0604020202020204" pitchFamily="34" charset="0"/>
                <a:cs typeface="Arial" panose="020B0604020202020204" pitchFamily="34" charset="0"/>
              </a:rPr>
              <a:t> '</a:t>
            </a:r>
            <a:r>
              <a:rPr lang="en-US" sz="1100" b="0" i="0" dirty="0" err="1">
                <a:solidFill>
                  <a:srgbClr val="D1D5DB"/>
                </a:solidFill>
                <a:effectLst/>
                <a:latin typeface="Arial" panose="020B0604020202020204" pitchFamily="34" charset="0"/>
                <a:cs typeface="Arial" panose="020B0604020202020204" pitchFamily="34" charset="0"/>
              </a:rPr>
              <a:t>mlogloss</a:t>
            </a:r>
            <a:r>
              <a:rPr lang="en-US" sz="1100" b="0" i="0" dirty="0">
                <a:solidFill>
                  <a:srgbClr val="D1D5DB"/>
                </a:solidFill>
                <a:effectLst/>
                <a:latin typeface="Arial" panose="020B0604020202020204" pitchFamily="34" charset="0"/>
                <a:cs typeface="Arial" panose="020B0604020202020204" pitchFamily="34" charset="0"/>
              </a:rPr>
              <a:t>' for accurate probability predictions.</a:t>
            </a: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Calibration:</a:t>
            </a:r>
            <a:r>
              <a:rPr lang="en-US" sz="1100" b="0" i="0" dirty="0">
                <a:solidFill>
                  <a:srgbClr val="D1D5DB"/>
                </a:solidFill>
                <a:effectLst/>
                <a:latin typeface="Arial" panose="020B0604020202020204" pitchFamily="34" charset="0"/>
                <a:cs typeface="Arial" panose="020B0604020202020204" pitchFamily="34" charset="0"/>
              </a:rPr>
              <a:t> Emphasis on calibrated probabilities for nuanced performance.</a:t>
            </a:r>
          </a:p>
          <a:p>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15</a:t>
            </a:fld>
            <a:endParaRPr lang="en-US"/>
          </a:p>
        </p:txBody>
      </p:sp>
    </p:spTree>
    <p:extLst>
      <p:ext uri="{BB962C8B-B14F-4D97-AF65-F5344CB8AC3E}">
        <p14:creationId xmlns:p14="http://schemas.microsoft.com/office/powerpoint/2010/main" val="1359468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sz="1100" b="0" i="0" dirty="0">
                <a:solidFill>
                  <a:srgbClr val="D1D5DB"/>
                </a:solidFill>
                <a:effectLst/>
                <a:latin typeface="Arial" panose="020B0604020202020204" pitchFamily="34" charset="0"/>
                <a:cs typeface="Arial" panose="020B0604020202020204" pitchFamily="34" charset="0"/>
              </a:rPr>
              <a:t>In the realm of air quality prediction, Multi-Layer </a:t>
            </a:r>
            <a:r>
              <a:rPr lang="en-US" sz="1100" b="0" i="0" dirty="0" err="1">
                <a:solidFill>
                  <a:srgbClr val="D1D5DB"/>
                </a:solidFill>
                <a:effectLst/>
                <a:latin typeface="Arial" panose="020B0604020202020204" pitchFamily="34" charset="0"/>
                <a:cs typeface="Arial" panose="020B0604020202020204" pitchFamily="34" charset="0"/>
              </a:rPr>
              <a:t>Perceptrons</a:t>
            </a:r>
            <a:r>
              <a:rPr lang="en-US" sz="1100" b="0" i="0" dirty="0">
                <a:solidFill>
                  <a:srgbClr val="D1D5DB"/>
                </a:solidFill>
                <a:effectLst/>
                <a:latin typeface="Arial" panose="020B0604020202020204" pitchFamily="34" charset="0"/>
                <a:cs typeface="Arial" panose="020B0604020202020204" pitchFamily="34" charset="0"/>
              </a:rPr>
              <a:t> (MLPs) have emerged as a versatile and adaptable solution, evidenced by their prominence in predicting various pollutants across regions, their ability to handle multi-class AQI scenarios, and the incorporation of innovative techniques, such as Kalman filters and modified architectures, leading to improved accuracy in forecasting.</a:t>
            </a:r>
            <a:endParaRPr lang="en-US" sz="1100" b="1" i="0" dirty="0">
              <a:solidFill>
                <a:srgbClr val="D1D5DB"/>
              </a:solidFill>
              <a:effectLst/>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endParaRPr lang="en-US" sz="1100" b="1" i="0" dirty="0">
              <a:solidFill>
                <a:srgbClr val="D1D5DB"/>
              </a:solidFill>
              <a:effectLst/>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Versatility and Adaptability:</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MLP models are versatile and adaptable, making them suitable for a wide range of applications, including air pollution prediction.</a:t>
            </a:r>
          </a:p>
          <a:p>
            <a:pPr marL="742950" lvl="1" indent="-285750"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The adaptability is highlighted by the variations and improvements explored by researchers, such as incorporating Kalman filters and introducing modified architectures with rolling mechanisms and accumulated generating operations.</a:t>
            </a:r>
          </a:p>
          <a:p>
            <a:pPr marL="171450" indent="-1714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Prominence in Deep Learning Literature:</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MLPs have gained prominence in the deep learning literature focused on air pollution prediction. This indicates their effectiveness and wide acceptance within the research community.</a:t>
            </a:r>
          </a:p>
          <a:p>
            <a:pPr marL="171450" indent="-1714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Applicability to Multi-Class AQI Prediction:</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MLPs are capable of handling multi-class problems, making them suitable for predicting various air pollutants simultaneously, as indicated by their applications in predicting O3 levels and PM2.5 concentrations.</a:t>
            </a:r>
          </a:p>
          <a:p>
            <a:pPr marL="171450" indent="-1714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Notable Applications in Different Regions:</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The mentioned applications of MLPs in predicting O3 levels in Corsica and PM2.5 concentrations in Northern China demonstrate their effectiveness across different geographical locations, indicating their generalizability.</a:t>
            </a:r>
          </a:p>
          <a:p>
            <a:pPr marL="171450" indent="-1714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Integration of Innovative Techniques:</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Researchers have explored innovative techniques to enhance MLP models, such as incorporating Kalman filters and introducing rolling mechanisms and accumulated generating operations. These adaptations showcase the model's ability to integrate novel methods for improved accuracy.</a:t>
            </a:r>
          </a:p>
          <a:p>
            <a:pPr marL="171450" indent="-1714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Demonstrated Improvement in Accuracy:</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The cited works by Hoi et al. (2013) and Fu et al. (2015) demonstrate that modifications to traditional MLP structures can lead to improved accuracy in predicting specific air pollutants like PM10 and PM2.5, respectively.</a:t>
            </a:r>
          </a:p>
          <a:p>
            <a:pPr marL="742950" lvl="1" indent="-285750" algn="l">
              <a:buFont typeface="Arial" panose="020B0604020202020204" pitchFamily="34" charset="0"/>
              <a:buChar char="•"/>
            </a:pPr>
            <a:endParaRPr lang="en-US" sz="1100" b="0" i="0" dirty="0">
              <a:solidFill>
                <a:srgbClr val="D1D5DB"/>
              </a:solidFill>
              <a:effectLst/>
              <a:latin typeface="Arial" panose="020B0604020202020204" pitchFamily="34" charset="0"/>
              <a:cs typeface="Arial" panose="020B0604020202020204" pitchFamily="34" charset="0"/>
            </a:endParaRPr>
          </a:p>
          <a:p>
            <a:pPr algn="l"/>
            <a:r>
              <a:rPr lang="en-US" sz="1100" b="0" i="0" dirty="0">
                <a:solidFill>
                  <a:srgbClr val="D1D5DB"/>
                </a:solidFill>
                <a:effectLst/>
                <a:latin typeface="Arial" panose="020B0604020202020204" pitchFamily="34" charset="0"/>
                <a:cs typeface="Arial" panose="020B0604020202020204" pitchFamily="34" charset="0"/>
              </a:rPr>
              <a:t>In summary, MLPs exhibit versatility, adaptability, and effectiveness in predicting air pollution levels, and their application in diverse regions and adaptation to specific needs highlight their strengths in the context of AQI prediction.</a:t>
            </a:r>
          </a:p>
          <a:p>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16</a:t>
            </a:fld>
            <a:endParaRPr lang="en-US"/>
          </a:p>
        </p:txBody>
      </p:sp>
    </p:spTree>
    <p:extLst>
      <p:ext uri="{BB962C8B-B14F-4D97-AF65-F5344CB8AC3E}">
        <p14:creationId xmlns:p14="http://schemas.microsoft.com/office/powerpoint/2010/main" val="405963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Algorithm:</a:t>
            </a:r>
            <a:r>
              <a:rPr lang="en-US" sz="1100" b="0" i="0" dirty="0">
                <a:solidFill>
                  <a:srgbClr val="D1D5DB"/>
                </a:solidFill>
                <a:effectLst/>
                <a:latin typeface="Arial" panose="020B0604020202020204" pitchFamily="34" charset="0"/>
                <a:cs typeface="Arial" panose="020B0604020202020204" pitchFamily="34" charset="0"/>
              </a:rPr>
              <a:t> MLP Classifier</a:t>
            </a:r>
          </a:p>
          <a:p>
            <a:pPr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Hyperparameter Strategy:</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Simplicity:</a:t>
            </a:r>
            <a:r>
              <a:rPr lang="en-US" sz="1100" b="0" i="0" dirty="0">
                <a:solidFill>
                  <a:srgbClr val="D1D5DB"/>
                </a:solidFill>
                <a:effectLst/>
                <a:latin typeface="Arial" panose="020B0604020202020204" pitchFamily="34" charset="0"/>
                <a:cs typeface="Arial" panose="020B0604020202020204" pitchFamily="34" charset="0"/>
              </a:rPr>
              <a:t> Used default settings due to remarkable performance.</a:t>
            </a:r>
          </a:p>
          <a:p>
            <a:pPr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MLP Configuration:</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Architecture:</a:t>
            </a:r>
            <a:r>
              <a:rPr lang="en-US" sz="1100" b="0" i="0" dirty="0">
                <a:solidFill>
                  <a:srgbClr val="D1D5DB"/>
                </a:solidFill>
                <a:effectLst/>
                <a:latin typeface="Arial" panose="020B0604020202020204" pitchFamily="34" charset="0"/>
                <a:cs typeface="Arial" panose="020B0604020202020204" pitchFamily="34" charset="0"/>
              </a:rPr>
              <a:t> Two hidden layers (100 and 50 neurons) with </a:t>
            </a:r>
            <a:r>
              <a:rPr lang="en-US" sz="1100" b="0" i="0" dirty="0" err="1">
                <a:solidFill>
                  <a:srgbClr val="D1D5DB"/>
                </a:solidFill>
                <a:effectLst/>
                <a:latin typeface="Arial" panose="020B0604020202020204" pitchFamily="34" charset="0"/>
                <a:cs typeface="Arial" panose="020B0604020202020204" pitchFamily="34" charset="0"/>
              </a:rPr>
              <a:t>ReLU</a:t>
            </a:r>
            <a:r>
              <a:rPr lang="en-US" sz="1100" b="0" i="0" dirty="0">
                <a:solidFill>
                  <a:srgbClr val="D1D5DB"/>
                </a:solidFill>
                <a:effectLst/>
                <a:latin typeface="Arial" panose="020B0604020202020204" pitchFamily="34" charset="0"/>
                <a:cs typeface="Arial" panose="020B0604020202020204" pitchFamily="34" charset="0"/>
              </a:rPr>
              <a:t> activation.</a:t>
            </a: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Solver:</a:t>
            </a:r>
            <a:r>
              <a:rPr lang="en-US" sz="1100" b="0" i="0" dirty="0">
                <a:solidFill>
                  <a:srgbClr val="D1D5DB"/>
                </a:solidFill>
                <a:effectLst/>
                <a:latin typeface="Arial" panose="020B0604020202020204" pitchFamily="34" charset="0"/>
                <a:cs typeface="Arial" panose="020B0604020202020204" pitchFamily="34" charset="0"/>
              </a:rPr>
              <a:t> '</a:t>
            </a:r>
            <a:r>
              <a:rPr lang="en-US" sz="1100" b="0" i="0" dirty="0" err="1">
                <a:solidFill>
                  <a:srgbClr val="D1D5DB"/>
                </a:solidFill>
                <a:effectLst/>
                <a:latin typeface="Arial" panose="020B0604020202020204" pitchFamily="34" charset="0"/>
                <a:cs typeface="Arial" panose="020B0604020202020204" pitchFamily="34" charset="0"/>
              </a:rPr>
              <a:t>adam</a:t>
            </a:r>
            <a:r>
              <a:rPr lang="en-US" sz="1100" b="0" i="0" dirty="0">
                <a:solidFill>
                  <a:srgbClr val="D1D5DB"/>
                </a:solidFill>
                <a:effectLst/>
                <a:latin typeface="Arial" panose="020B0604020202020204" pitchFamily="34" charset="0"/>
                <a:cs typeface="Arial" panose="020B0604020202020204" pitchFamily="34" charset="0"/>
              </a:rPr>
              <a:t>' for efficient large dataset handling.</a:t>
            </a: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Training:</a:t>
            </a:r>
            <a:r>
              <a:rPr lang="en-US" sz="1100" b="0" i="0" dirty="0">
                <a:solidFill>
                  <a:srgbClr val="D1D5DB"/>
                </a:solidFill>
                <a:effectLst/>
                <a:latin typeface="Arial" panose="020B0604020202020204" pitchFamily="34" charset="0"/>
                <a:cs typeface="Arial" panose="020B0604020202020204" pitchFamily="34" charset="0"/>
              </a:rPr>
              <a:t> 200 iterations, learning rate 0.001, batch size 256.</a:t>
            </a:r>
          </a:p>
          <a:p>
            <a:pPr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Regularization:</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L2 penalty (alpha=0.0001).</a:t>
            </a:r>
          </a:p>
          <a:p>
            <a:pPr marL="742950" lvl="1" indent="-285750"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Early stopping after 10 iterations without improvement.</a:t>
            </a:r>
          </a:p>
          <a:p>
            <a:pPr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Evaluation:</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Results:</a:t>
            </a:r>
            <a:r>
              <a:rPr lang="en-US" sz="1100" b="0" i="0" dirty="0">
                <a:solidFill>
                  <a:srgbClr val="D1D5DB"/>
                </a:solidFill>
                <a:effectLst/>
                <a:latin typeface="Arial" panose="020B0604020202020204" pitchFamily="34" charset="0"/>
                <a:cs typeface="Arial" panose="020B0604020202020204" pitchFamily="34" charset="0"/>
              </a:rPr>
              <a:t> Impressive precision, recall, and F1-scores (&gt;90% for all AQI categories).</a:t>
            </a:r>
          </a:p>
          <a:p>
            <a:pPr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Default Settings Impact:</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Robustness:</a:t>
            </a:r>
            <a:r>
              <a:rPr lang="en-US" sz="1100" b="0" i="0" dirty="0">
                <a:solidFill>
                  <a:srgbClr val="D1D5DB"/>
                </a:solidFill>
                <a:effectLst/>
                <a:latin typeface="Arial" panose="020B0604020202020204" pitchFamily="34" charset="0"/>
                <a:cs typeface="Arial" panose="020B0604020202020204" pitchFamily="34" charset="0"/>
              </a:rPr>
              <a:t> Demonstrated robustness and effectiveness.</a:t>
            </a: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Baseline Strength:</a:t>
            </a:r>
            <a:r>
              <a:rPr lang="en-US" sz="1100" b="0" i="0" dirty="0">
                <a:solidFill>
                  <a:srgbClr val="D1D5DB"/>
                </a:solidFill>
                <a:effectLst/>
                <a:latin typeface="Arial" panose="020B0604020202020204" pitchFamily="34" charset="0"/>
                <a:cs typeface="Arial" panose="020B0604020202020204" pitchFamily="34" charset="0"/>
              </a:rPr>
              <a:t> Impressive performance without hyperparameter fine-tuning.</a:t>
            </a:r>
          </a:p>
          <a:p>
            <a:pPr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Overall Approach:</a:t>
            </a:r>
            <a:endParaRPr lang="en-US" sz="1100" b="0" i="0" dirty="0">
              <a:solidFill>
                <a:srgbClr val="D1D5DB"/>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Emphasis:</a:t>
            </a:r>
            <a:r>
              <a:rPr lang="en-US" sz="1100" b="0" i="0" dirty="0">
                <a:solidFill>
                  <a:srgbClr val="D1D5DB"/>
                </a:solidFill>
                <a:effectLst/>
                <a:latin typeface="Arial" panose="020B0604020202020204" pitchFamily="34" charset="0"/>
                <a:cs typeface="Arial" panose="020B0604020202020204" pitchFamily="34" charset="0"/>
              </a:rPr>
              <a:t> Simplicity, efficiency, and robustness for strong baseline AQI prediction.</a:t>
            </a:r>
          </a:p>
          <a:p>
            <a:pPr marL="0" indent="0">
              <a:buFont typeface="Arial" panose="020B0604020202020204" pitchFamily="34" charset="0"/>
              <a:buNone/>
            </a:pPr>
            <a:br>
              <a:rPr lang="en-US" sz="1100" b="0" i="0" dirty="0">
                <a:solidFill>
                  <a:srgbClr val="FFFFFF"/>
                </a:solidFill>
                <a:effectLst/>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44EDFB2-EEDF-4843-AECB-2C4D14267131}" type="slidenum">
              <a:rPr lang="en-US" smtClean="0"/>
              <a:t>17</a:t>
            </a:fld>
            <a:endParaRPr lang="en-US"/>
          </a:p>
        </p:txBody>
      </p:sp>
    </p:spTree>
    <p:extLst>
      <p:ext uri="{BB962C8B-B14F-4D97-AF65-F5344CB8AC3E}">
        <p14:creationId xmlns:p14="http://schemas.microsoft.com/office/powerpoint/2010/main" val="3704715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marL="285750" marR="0" indent="-285750">
              <a:lnSpc>
                <a:spcPct val="10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In analyzing the confusion matrices for the testing data of both the </a:t>
            </a:r>
            <a:r>
              <a:rPr lang="en-US" sz="1100" dirty="0" err="1">
                <a:effectLst/>
                <a:latin typeface="Arial" panose="020B0604020202020204" pitchFamily="34" charset="0"/>
                <a:ea typeface="Times New Roman" panose="02020603050405020304" pitchFamily="18" charset="0"/>
                <a:cs typeface="Arial" panose="020B0604020202020204" pitchFamily="34" charset="0"/>
              </a:rPr>
              <a:t>XGBoost</a:t>
            </a:r>
            <a:r>
              <a:rPr lang="en-US" sz="1100" dirty="0">
                <a:effectLst/>
                <a:latin typeface="Arial" panose="020B0604020202020204" pitchFamily="34" charset="0"/>
                <a:ea typeface="Times New Roman" panose="02020603050405020304" pitchFamily="18" charset="0"/>
                <a:cs typeface="Arial" panose="020B0604020202020204" pitchFamily="34" charset="0"/>
              </a:rPr>
              <a:t> and MLP models, it is evident that both models demonstrated exceptional performance in predicting the Air Quality Index (AQI) category. The accuracy scores for </a:t>
            </a:r>
            <a:r>
              <a:rPr lang="en-US" sz="1100" dirty="0" err="1">
                <a:effectLst/>
                <a:latin typeface="Arial" panose="020B0604020202020204" pitchFamily="34" charset="0"/>
                <a:ea typeface="Times New Roman" panose="02020603050405020304" pitchFamily="18" charset="0"/>
                <a:cs typeface="Arial" panose="020B0604020202020204" pitchFamily="34" charset="0"/>
              </a:rPr>
              <a:t>XGBoost</a:t>
            </a:r>
            <a:r>
              <a:rPr lang="en-US" sz="1100" dirty="0">
                <a:effectLst/>
                <a:latin typeface="Arial" panose="020B0604020202020204" pitchFamily="34" charset="0"/>
                <a:ea typeface="Times New Roman" panose="02020603050405020304" pitchFamily="18" charset="0"/>
                <a:cs typeface="Arial" panose="020B0604020202020204" pitchFamily="34" charset="0"/>
              </a:rPr>
              <a:t> and MLP were .999 and .998, respectively.</a:t>
            </a:r>
          </a:p>
          <a:p>
            <a:pPr marL="0" marR="0" indent="0">
              <a:lnSpc>
                <a:spcPct val="100000"/>
              </a:lnSpc>
              <a:spcBef>
                <a:spcPts val="0"/>
              </a:spcBef>
              <a:spcAft>
                <a:spcPts val="0"/>
              </a:spcAft>
              <a:buFont typeface="Arial" panose="020B0604020202020204" pitchFamily="34" charset="0"/>
              <a:buNone/>
            </a:pP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p>
            <a:pPr marL="285750" marR="0" indent="-285750">
              <a:lnSpc>
                <a:spcPct val="10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In terms of overall performance, both models achieved perfect accuracy on the training data. However, on the testing set, </a:t>
            </a:r>
            <a:r>
              <a:rPr lang="en-US" sz="1100" dirty="0" err="1">
                <a:effectLst/>
                <a:latin typeface="Arial" panose="020B0604020202020204" pitchFamily="34" charset="0"/>
                <a:ea typeface="Times New Roman" panose="02020603050405020304" pitchFamily="18" charset="0"/>
                <a:cs typeface="Arial" panose="020B0604020202020204" pitchFamily="34" charset="0"/>
              </a:rPr>
              <a:t>XGBoost</a:t>
            </a:r>
            <a:r>
              <a:rPr lang="en-US" sz="1100" dirty="0">
                <a:effectLst/>
                <a:latin typeface="Arial" panose="020B0604020202020204" pitchFamily="34" charset="0"/>
                <a:ea typeface="Times New Roman" panose="02020603050405020304" pitchFamily="18" charset="0"/>
                <a:cs typeface="Arial" panose="020B0604020202020204" pitchFamily="34" charset="0"/>
              </a:rPr>
              <a:t> outperformed MLP by misclassifying only one instance, whereas the MLP model misclassified 8 instances. Despite the presence of an unbalanced dataset, both models surpassed expectations in their predictive capabilities.</a:t>
            </a:r>
          </a:p>
          <a:p>
            <a:pPr marL="0" marR="0" indent="0">
              <a:lnSpc>
                <a:spcPct val="100000"/>
              </a:lnSpc>
              <a:spcBef>
                <a:spcPts val="0"/>
              </a:spcBef>
              <a:spcAft>
                <a:spcPts val="0"/>
              </a:spcAft>
              <a:buFont typeface="Arial" panose="020B0604020202020204" pitchFamily="34" charset="0"/>
              <a:buNone/>
            </a:pP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p>
            <a:pPr marL="285750" marR="0" indent="-285750">
              <a:lnSpc>
                <a:spcPct val="10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Therefore, based on the results, the Champion Model for AQI Classification is </a:t>
            </a:r>
            <a:r>
              <a:rPr lang="en-US" sz="1100" dirty="0" err="1">
                <a:effectLst/>
                <a:latin typeface="Arial" panose="020B0604020202020204" pitchFamily="34" charset="0"/>
                <a:ea typeface="Times New Roman" panose="02020603050405020304" pitchFamily="18" charset="0"/>
                <a:cs typeface="Arial" panose="020B0604020202020204" pitchFamily="34" charset="0"/>
              </a:rPr>
              <a:t>XGBoost</a:t>
            </a:r>
            <a:r>
              <a:rPr lang="en-US" sz="1100" dirty="0">
                <a:effectLst/>
                <a:latin typeface="Arial" panose="020B0604020202020204" pitchFamily="34" charset="0"/>
                <a:ea typeface="Times New Roman" panose="02020603050405020304" pitchFamily="18" charset="0"/>
                <a:cs typeface="Arial" panose="020B0604020202020204" pitchFamily="34" charset="0"/>
              </a:rPr>
              <a:t>, although it is noteworthy that MLP's performance was nearly on par with </a:t>
            </a:r>
            <a:r>
              <a:rPr lang="en-US" sz="1100" dirty="0" err="1">
                <a:effectLst/>
                <a:latin typeface="Arial" panose="020B0604020202020204" pitchFamily="34" charset="0"/>
                <a:ea typeface="Times New Roman" panose="02020603050405020304" pitchFamily="18" charset="0"/>
                <a:cs typeface="Arial" panose="020B0604020202020204" pitchFamily="34" charset="0"/>
              </a:rPr>
              <a:t>XGBoost</a:t>
            </a:r>
            <a:r>
              <a:rPr lang="en-US" sz="1100" dirty="0">
                <a:effectLst/>
                <a:latin typeface="Arial" panose="020B0604020202020204" pitchFamily="34" charset="0"/>
                <a:ea typeface="Times New Roman" panose="02020603050405020304" pitchFamily="18" charset="0"/>
                <a:cs typeface="Arial" panose="020B0604020202020204" pitchFamily="34" charset="0"/>
              </a:rPr>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18</a:t>
            </a:fld>
            <a:endParaRPr lang="en-US"/>
          </a:p>
        </p:txBody>
      </p:sp>
    </p:spTree>
    <p:extLst>
      <p:ext uri="{BB962C8B-B14F-4D97-AF65-F5344CB8AC3E}">
        <p14:creationId xmlns:p14="http://schemas.microsoft.com/office/powerpoint/2010/main" val="3613356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Both models demonstrate outstanding accuracy.</a:t>
            </a:r>
          </a:p>
          <a:p>
            <a:pPr algn="l">
              <a:buFont typeface="Arial" panose="020B0604020202020204" pitchFamily="34" charset="0"/>
              <a:buNone/>
            </a:pPr>
            <a:endParaRPr lang="en-US" sz="1100" b="0" i="0" dirty="0">
              <a:solidFill>
                <a:srgbClr val="D1D5DB"/>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Class-wise metrics reveal high precision, recall, and F1-scores, indicating robust performance across all classes.</a:t>
            </a:r>
          </a:p>
          <a:p>
            <a:pPr algn="l">
              <a:buFont typeface="Arial" panose="020B0604020202020204" pitchFamily="34" charset="0"/>
              <a:buNone/>
            </a:pPr>
            <a:endParaRPr lang="en-US" sz="1100" b="0" i="0" dirty="0">
              <a:solidFill>
                <a:srgbClr val="D1D5DB"/>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Some minor variations in performance in classes 4 and 5, most likely due to fewer instances of those classes (Unbalanced data), but overall, the models are highly reliable for the given classification task.</a:t>
            </a:r>
          </a:p>
          <a:p>
            <a:pPr algn="l">
              <a:buFont typeface="Arial" panose="020B0604020202020204" pitchFamily="34" charset="0"/>
              <a:buNone/>
            </a:pPr>
            <a:endParaRPr lang="en-US" sz="1100" b="0" i="0" dirty="0">
              <a:solidFill>
                <a:srgbClr val="D1D5DB"/>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The </a:t>
            </a:r>
            <a:r>
              <a:rPr lang="en-US" sz="1100" b="0" i="0" dirty="0" err="1">
                <a:solidFill>
                  <a:srgbClr val="D1D5DB"/>
                </a:solidFill>
                <a:effectLst/>
                <a:latin typeface="Arial" panose="020B0604020202020204" pitchFamily="34" charset="0"/>
                <a:cs typeface="Arial" panose="020B0604020202020204" pitchFamily="34" charset="0"/>
              </a:rPr>
              <a:t>XGBoost</a:t>
            </a:r>
            <a:r>
              <a:rPr lang="en-US" sz="1100" b="0" i="0" dirty="0">
                <a:solidFill>
                  <a:srgbClr val="D1D5DB"/>
                </a:solidFill>
                <a:effectLst/>
                <a:latin typeface="Arial" panose="020B0604020202020204" pitchFamily="34" charset="0"/>
                <a:cs typeface="Arial" panose="020B0604020202020204" pitchFamily="34" charset="0"/>
              </a:rPr>
              <a:t> model has a slightly higher accuracy, suggesting it performs marginally better on the test data compared to the MLP model </a:t>
            </a:r>
            <a:r>
              <a:rPr lang="en-US" sz="1100" dirty="0">
                <a:effectLst/>
                <a:latin typeface="Arial" panose="020B0604020202020204" pitchFamily="34" charset="0"/>
                <a:ea typeface="Times New Roman" panose="02020603050405020304" pitchFamily="18" charset="0"/>
                <a:cs typeface="Arial" panose="020B0604020202020204" pitchFamily="34" charset="0"/>
              </a:rPr>
              <a:t>was nearly on par with </a:t>
            </a:r>
            <a:r>
              <a:rPr lang="en-US" sz="1100" dirty="0" err="1">
                <a:effectLst/>
                <a:latin typeface="Arial" panose="020B0604020202020204" pitchFamily="34" charset="0"/>
                <a:ea typeface="Times New Roman" panose="02020603050405020304" pitchFamily="18" charset="0"/>
                <a:cs typeface="Arial" panose="020B0604020202020204" pitchFamily="34" charset="0"/>
              </a:rPr>
              <a:t>XGBoost</a:t>
            </a:r>
            <a:r>
              <a:rPr lang="en-US" sz="1100" dirty="0">
                <a:effectLst/>
                <a:latin typeface="Arial" panose="020B0604020202020204" pitchFamily="34" charset="0"/>
                <a:ea typeface="Times New Roman" panose="02020603050405020304" pitchFamily="18" charset="0"/>
                <a:cs typeface="Arial" panose="020B0604020202020204" pitchFamily="34" charset="0"/>
              </a:rPr>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19</a:t>
            </a:fld>
            <a:endParaRPr lang="en-US"/>
          </a:p>
        </p:txBody>
      </p:sp>
    </p:spTree>
    <p:extLst>
      <p:ext uri="{BB962C8B-B14F-4D97-AF65-F5344CB8AC3E}">
        <p14:creationId xmlns:p14="http://schemas.microsoft.com/office/powerpoint/2010/main" val="4040939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2</a:t>
            </a:fld>
            <a:endParaRPr lang="en-US"/>
          </a:p>
        </p:txBody>
      </p:sp>
    </p:spTree>
    <p:extLst>
      <p:ext uri="{BB962C8B-B14F-4D97-AF65-F5344CB8AC3E}">
        <p14:creationId xmlns:p14="http://schemas.microsoft.com/office/powerpoint/2010/main" val="4169335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The </a:t>
            </a:r>
            <a:r>
              <a:rPr lang="en-US" sz="1100" b="0" i="0" dirty="0" err="1">
                <a:solidFill>
                  <a:srgbClr val="D1D5DB"/>
                </a:solidFill>
                <a:effectLst/>
                <a:latin typeface="Arial" panose="020B0604020202020204" pitchFamily="34" charset="0"/>
                <a:cs typeface="Arial" panose="020B0604020202020204" pitchFamily="34" charset="0"/>
              </a:rPr>
              <a:t>XGBoost</a:t>
            </a:r>
            <a:r>
              <a:rPr lang="en-US" sz="1100" b="0" i="0" dirty="0">
                <a:solidFill>
                  <a:srgbClr val="D1D5DB"/>
                </a:solidFill>
                <a:effectLst/>
                <a:latin typeface="Arial" panose="020B0604020202020204" pitchFamily="34" charset="0"/>
                <a:cs typeface="Arial" panose="020B0604020202020204" pitchFamily="34" charset="0"/>
              </a:rPr>
              <a:t> and MLP classifiers excel with a perfect ROC AUC score of 1 across all six classes, showcasing exceptional balance between sensitivity and specificity. Their accuracy in discriminating between positive and negative instances, coupled with consistently high performance across all classes, reflects robust learning and rare reliability. The models exhibit proficiency in delivering precise predictions, highlighting their ability to handle diverse patterns and maintain accuracy across the spectrum of classes.</a:t>
            </a:r>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44EDFB2-EEDF-4843-AECB-2C4D14267131}" type="slidenum">
              <a:rPr lang="en-US" smtClean="0"/>
              <a:t>20</a:t>
            </a:fld>
            <a:endParaRPr lang="en-US"/>
          </a:p>
        </p:txBody>
      </p:sp>
    </p:spTree>
    <p:extLst>
      <p:ext uri="{BB962C8B-B14F-4D97-AF65-F5344CB8AC3E}">
        <p14:creationId xmlns:p14="http://schemas.microsoft.com/office/powerpoint/2010/main" val="4210110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The </a:t>
            </a:r>
            <a:r>
              <a:rPr lang="en-US" sz="1100" b="0" i="0" dirty="0" err="1">
                <a:solidFill>
                  <a:srgbClr val="D1D5DB"/>
                </a:solidFill>
                <a:effectLst/>
                <a:latin typeface="Arial" panose="020B0604020202020204" pitchFamily="34" charset="0"/>
                <a:cs typeface="Arial" panose="020B0604020202020204" pitchFamily="34" charset="0"/>
              </a:rPr>
              <a:t>XGBoost</a:t>
            </a:r>
            <a:r>
              <a:rPr lang="en-US" sz="1100" b="0" i="0" dirty="0">
                <a:solidFill>
                  <a:srgbClr val="D1D5DB"/>
                </a:solidFill>
                <a:effectLst/>
                <a:latin typeface="Arial" panose="020B0604020202020204" pitchFamily="34" charset="0"/>
                <a:cs typeface="Arial" panose="020B0604020202020204" pitchFamily="34" charset="0"/>
              </a:rPr>
              <a:t> model confidently predicts the "Moderate" class for the 10th instance with a robust confidence level of 1.00, as indicated by the LIME explainer. Specific feature thresholds play a pivotal role, particularly when the country is neither the Dominican Republic (0.27) nor Japan (0.24). The absence of the "Particulate Matter 2.5 Unhealthy for Sensitive Groups" category (</a:t>
            </a:r>
            <a:r>
              <a:rPr lang="en-US" sz="1100" b="0" i="0" dirty="0" err="1">
                <a:solidFill>
                  <a:srgbClr val="D1D5DB"/>
                </a:solidFill>
                <a:effectLst/>
                <a:latin typeface="Arial" panose="020B0604020202020204" pitchFamily="34" charset="0"/>
                <a:cs typeface="Arial" panose="020B0604020202020204" pitchFamily="34" charset="0"/>
              </a:rPr>
              <a:t>pm_cat_Unhealthy_for_Sensitive_Groups</a:t>
            </a:r>
            <a:r>
              <a:rPr lang="en-US" sz="1100" b="0" i="0" dirty="0">
                <a:solidFill>
                  <a:srgbClr val="D1D5DB"/>
                </a:solidFill>
                <a:effectLst/>
                <a:latin typeface="Arial" panose="020B0604020202020204" pitchFamily="34" charset="0"/>
                <a:cs typeface="Arial" panose="020B0604020202020204" pitchFamily="34" charset="0"/>
              </a:rPr>
              <a:t>: 0) is a notable contributing factor. LIME provides valuable insights into how distinct features, including the overall AQI Value (0.56), a Moderate Particulate Matter 2.5 Category (0.31), and specific country thresholds, collectively support the model's confident forecast. This concise analysis offers a clear understanding of the decision-making process for the 10th instance, emphasizing the importance of specific features in shaping the model's predictions.</a:t>
            </a:r>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44EDFB2-EEDF-4843-AECB-2C4D14267131}" type="slidenum">
              <a:rPr lang="en-US" smtClean="0"/>
              <a:t>21</a:t>
            </a:fld>
            <a:endParaRPr lang="en-US"/>
          </a:p>
        </p:txBody>
      </p:sp>
    </p:spTree>
    <p:extLst>
      <p:ext uri="{BB962C8B-B14F-4D97-AF65-F5344CB8AC3E}">
        <p14:creationId xmlns:p14="http://schemas.microsoft.com/office/powerpoint/2010/main" val="2459913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The MLP model predicts the "Moderate" class with high confidence (1.00) for the 10th instance. Notable features influencing this prediction include o3_cat_Moderate (feature 184, weight: 0.44), </a:t>
            </a:r>
            <a:r>
              <a:rPr lang="en-US" sz="1100" b="0" i="0" dirty="0" err="1">
                <a:solidFill>
                  <a:srgbClr val="D1D5DB"/>
                </a:solidFill>
                <a:effectLst/>
                <a:latin typeface="Arial" panose="020B0604020202020204" pitchFamily="34" charset="0"/>
                <a:cs typeface="Arial" panose="020B0604020202020204" pitchFamily="34" charset="0"/>
              </a:rPr>
              <a:t>pm_cat_Moderate</a:t>
            </a:r>
            <a:r>
              <a:rPr lang="en-US" sz="1100" b="0" i="0" dirty="0">
                <a:solidFill>
                  <a:srgbClr val="D1D5DB"/>
                </a:solidFill>
                <a:effectLst/>
                <a:latin typeface="Arial" panose="020B0604020202020204" pitchFamily="34" charset="0"/>
                <a:cs typeface="Arial" panose="020B0604020202020204" pitchFamily="34" charset="0"/>
              </a:rPr>
              <a:t> (feature 192, weight: 0.45), </a:t>
            </a:r>
            <a:r>
              <a:rPr lang="en-US" sz="1100" b="0" i="0" dirty="0" err="1">
                <a:solidFill>
                  <a:srgbClr val="D1D5DB"/>
                </a:solidFill>
                <a:effectLst/>
                <a:latin typeface="Arial" panose="020B0604020202020204" pitchFamily="34" charset="0"/>
                <a:cs typeface="Arial" panose="020B0604020202020204" pitchFamily="34" charset="0"/>
              </a:rPr>
              <a:t>pm_cat_Unhealthy_for_Sensitive_Groups</a:t>
            </a:r>
            <a:r>
              <a:rPr lang="en-US" sz="1100" b="0" i="0" dirty="0">
                <a:solidFill>
                  <a:srgbClr val="D1D5DB"/>
                </a:solidFill>
                <a:effectLst/>
                <a:latin typeface="Arial" panose="020B0604020202020204" pitchFamily="34" charset="0"/>
                <a:cs typeface="Arial" panose="020B0604020202020204" pitchFamily="34" charset="0"/>
              </a:rPr>
              <a:t> (feature 194, weight: 0.38), </a:t>
            </a:r>
            <a:r>
              <a:rPr lang="en-US" sz="1100" b="0" i="0" dirty="0" err="1">
                <a:solidFill>
                  <a:srgbClr val="D1D5DB"/>
                </a:solidFill>
                <a:effectLst/>
                <a:latin typeface="Arial" panose="020B0604020202020204" pitchFamily="34" charset="0"/>
                <a:cs typeface="Arial" panose="020B0604020202020204" pitchFamily="34" charset="0"/>
              </a:rPr>
              <a:t>pm_cat_Unhealthy</a:t>
            </a:r>
            <a:r>
              <a:rPr lang="en-US" sz="1100" b="0" i="0" dirty="0">
                <a:solidFill>
                  <a:srgbClr val="D1D5DB"/>
                </a:solidFill>
                <a:effectLst/>
                <a:latin typeface="Arial" panose="020B0604020202020204" pitchFamily="34" charset="0"/>
                <a:cs typeface="Arial" panose="020B0604020202020204" pitchFamily="34" charset="0"/>
              </a:rPr>
              <a:t> (feature 193, weight: 0.31), and </a:t>
            </a:r>
            <a:r>
              <a:rPr lang="en-US" sz="1100" b="0" i="0" dirty="0" err="1">
                <a:solidFill>
                  <a:srgbClr val="D1D5DB"/>
                </a:solidFill>
                <a:effectLst/>
                <a:latin typeface="Arial" panose="020B0604020202020204" pitchFamily="34" charset="0"/>
                <a:cs typeface="Arial" panose="020B0604020202020204" pitchFamily="34" charset="0"/>
              </a:rPr>
              <a:t>pm_cat_Good</a:t>
            </a:r>
            <a:r>
              <a:rPr lang="en-US" sz="1100" b="0" i="0" dirty="0">
                <a:solidFill>
                  <a:srgbClr val="D1D5DB"/>
                </a:solidFill>
                <a:effectLst/>
                <a:latin typeface="Arial" panose="020B0604020202020204" pitchFamily="34" charset="0"/>
                <a:cs typeface="Arial" panose="020B0604020202020204" pitchFamily="34" charset="0"/>
              </a:rPr>
              <a:t> (feature 190, weight: 0.22). Distinct from other models, the MLP operates as an unsupervised learning algorithm, emphasizing its unique predictive nature. This concise analysis highlights key features driving the MLP model's confident prediction for the 10th instance, underlining its distinctiveness as an unsupervised learning approach.</a:t>
            </a:r>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44EDFB2-EEDF-4843-AECB-2C4D14267131}" type="slidenum">
              <a:rPr lang="en-US" smtClean="0"/>
              <a:t>22</a:t>
            </a:fld>
            <a:endParaRPr lang="en-US"/>
          </a:p>
        </p:txBody>
      </p:sp>
    </p:spTree>
    <p:extLst>
      <p:ext uri="{BB962C8B-B14F-4D97-AF65-F5344CB8AC3E}">
        <p14:creationId xmlns:p14="http://schemas.microsoft.com/office/powerpoint/2010/main" val="2968600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The structure of the first tree indicates a strong reliance on features related to air quality indices, Country, and specific pollution categories.</a:t>
            </a:r>
          </a:p>
          <a:p>
            <a:pPr algn="l">
              <a:buFont typeface="Arial" panose="020B0604020202020204" pitchFamily="34" charset="0"/>
              <a:buNone/>
            </a:pPr>
            <a:endParaRPr lang="en-US" sz="1100" b="0" i="0" dirty="0">
              <a:solidFill>
                <a:srgbClr val="D1D5DB"/>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100" b="0" i="0" dirty="0">
                <a:solidFill>
                  <a:srgbClr val="D1D5DB"/>
                </a:solidFill>
                <a:effectLst/>
                <a:latin typeface="Arial" panose="020B0604020202020204" pitchFamily="34" charset="0"/>
                <a:cs typeface="Arial" panose="020B0604020202020204" pitchFamily="34" charset="0"/>
              </a:rPr>
              <a:t>Features like '</a:t>
            </a:r>
            <a:r>
              <a:rPr lang="en-US" sz="1100" b="0" i="0" dirty="0" err="1">
                <a:solidFill>
                  <a:srgbClr val="D1D5DB"/>
                </a:solidFill>
                <a:effectLst/>
                <a:latin typeface="Arial" panose="020B0604020202020204" pitchFamily="34" charset="0"/>
                <a:cs typeface="Arial" panose="020B0604020202020204" pitchFamily="34" charset="0"/>
              </a:rPr>
              <a:t>pm_aqi</a:t>
            </a:r>
            <a:r>
              <a:rPr lang="en-US" sz="1100" b="0" i="0" dirty="0">
                <a:solidFill>
                  <a:srgbClr val="D1D5DB"/>
                </a:solidFill>
                <a:effectLst/>
                <a:latin typeface="Arial" panose="020B0604020202020204" pitchFamily="34" charset="0"/>
                <a:cs typeface="Arial" panose="020B0604020202020204" pitchFamily="34" charset="0"/>
              </a:rPr>
              <a:t>' and 'o3_aqi' play a crucial role in determining the model's decisions.</a:t>
            </a:r>
          </a:p>
          <a:p>
            <a:pPr algn="l">
              <a:buFont typeface="Arial" panose="020B0604020202020204" pitchFamily="34" charset="0"/>
              <a:buNone/>
            </a:pP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23</a:t>
            </a:fld>
            <a:endParaRPr lang="en-US"/>
          </a:p>
        </p:txBody>
      </p:sp>
    </p:spTree>
    <p:extLst>
      <p:ext uri="{BB962C8B-B14F-4D97-AF65-F5344CB8AC3E}">
        <p14:creationId xmlns:p14="http://schemas.microsoft.com/office/powerpoint/2010/main" val="2229906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Ensemble Models:</a:t>
            </a:r>
            <a:r>
              <a:rPr lang="en-US" sz="1100" b="0" i="0" dirty="0">
                <a:solidFill>
                  <a:srgbClr val="D1D5DB"/>
                </a:solidFill>
                <a:effectLst/>
                <a:latin typeface="Arial" panose="020B0604020202020204" pitchFamily="34" charset="0"/>
                <a:cs typeface="Arial" panose="020B0604020202020204" pitchFamily="34" charset="0"/>
              </a:rPr>
              <a:t> Use models like Random Forest or Gradient Boosting for enhanced accuracy in capturing complex air quality relationships.</a:t>
            </a:r>
          </a:p>
          <a:p>
            <a:pPr marL="0" indent="0" algn="l">
              <a:buFont typeface="Arial" panose="020B0604020202020204" pitchFamily="34" charset="0"/>
              <a:buNone/>
            </a:pPr>
            <a:endParaRPr lang="en-US" sz="1100" b="0" i="0" dirty="0">
              <a:solidFill>
                <a:srgbClr val="D1D5DB"/>
              </a:solidFill>
              <a:effectLst/>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Feature Engineering:</a:t>
            </a:r>
            <a:r>
              <a:rPr lang="en-US" sz="1100" b="0" i="0" dirty="0">
                <a:solidFill>
                  <a:srgbClr val="D1D5DB"/>
                </a:solidFill>
                <a:effectLst/>
                <a:latin typeface="Arial" panose="020B0604020202020204" pitchFamily="34" charset="0"/>
                <a:cs typeface="Arial" panose="020B0604020202020204" pitchFamily="34" charset="0"/>
              </a:rPr>
              <a:t> Improve predictions by experimenting with new features, such as lag features based on historical concentrations or meteorological data.</a:t>
            </a:r>
          </a:p>
          <a:p>
            <a:pPr marL="0" indent="0" algn="l">
              <a:buFont typeface="Arial" panose="020B0604020202020204" pitchFamily="34" charset="0"/>
              <a:buNone/>
            </a:pPr>
            <a:endParaRPr lang="en-US" sz="1100" b="0" i="0" dirty="0">
              <a:solidFill>
                <a:srgbClr val="D1D5DB"/>
              </a:solidFill>
              <a:effectLst/>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Temporal Analysis:</a:t>
            </a:r>
            <a:r>
              <a:rPr lang="en-US" sz="1100" b="0" i="0" dirty="0">
                <a:solidFill>
                  <a:srgbClr val="D1D5DB"/>
                </a:solidFill>
                <a:effectLst/>
                <a:latin typeface="Arial" panose="020B0604020202020204" pitchFamily="34" charset="0"/>
                <a:cs typeface="Arial" panose="020B0604020202020204" pitchFamily="34" charset="0"/>
              </a:rPr>
              <a:t> Enhance accuracy through in-depth temporal analysis, considering patterns like seasons, weekdays, and holidays, along with external factors like weather conditions.</a:t>
            </a:r>
          </a:p>
          <a:p>
            <a:pPr marL="0" indent="0" algn="l">
              <a:buFont typeface="Arial" panose="020B0604020202020204" pitchFamily="34" charset="0"/>
              <a:buNone/>
            </a:pPr>
            <a:endParaRPr lang="en-US" sz="1100" b="0" i="0" dirty="0">
              <a:solidFill>
                <a:srgbClr val="D1D5DB"/>
              </a:solidFill>
              <a:effectLst/>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Advanced Hyperparameter Tuning:</a:t>
            </a:r>
            <a:r>
              <a:rPr lang="en-US" sz="1100" b="0" i="0" dirty="0">
                <a:solidFill>
                  <a:srgbClr val="D1D5DB"/>
                </a:solidFill>
                <a:effectLst/>
                <a:latin typeface="Arial" panose="020B0604020202020204" pitchFamily="34" charset="0"/>
                <a:cs typeface="Arial" panose="020B0604020202020204" pitchFamily="34" charset="0"/>
              </a:rPr>
              <a:t> Optimize model performance with advanced techniques like Bayesian optimization or genetic algorithms, especially effective for complex models.</a:t>
            </a:r>
          </a:p>
          <a:p>
            <a:pPr marL="0" indent="0" algn="l">
              <a:buFont typeface="Arial" panose="020B0604020202020204" pitchFamily="34" charset="0"/>
              <a:buNone/>
            </a:pPr>
            <a:endParaRPr lang="en-US" sz="1100" b="0" i="0" dirty="0">
              <a:solidFill>
                <a:srgbClr val="D1D5DB"/>
              </a:solidFill>
              <a:effectLst/>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1100" b="1" i="0" dirty="0">
                <a:solidFill>
                  <a:srgbClr val="D1D5DB"/>
                </a:solidFill>
                <a:effectLst/>
                <a:latin typeface="Arial" panose="020B0604020202020204" pitchFamily="34" charset="0"/>
                <a:cs typeface="Arial" panose="020B0604020202020204" pitchFamily="34" charset="0"/>
              </a:rPr>
              <a:t>Spatial Considerations:</a:t>
            </a:r>
            <a:r>
              <a:rPr lang="en-US" sz="1100" b="0" i="0" dirty="0">
                <a:solidFill>
                  <a:srgbClr val="D1D5DB"/>
                </a:solidFill>
                <a:effectLst/>
                <a:latin typeface="Arial" panose="020B0604020202020204" pitchFamily="34" charset="0"/>
                <a:cs typeface="Arial" panose="020B0604020202020204" pitchFamily="34" charset="0"/>
              </a:rPr>
              <a:t> Analyze spatial features and geographical context for insights into air quality dynamics. Incorporate GIS data or satellite imagery for enhanced spatial understanding.</a:t>
            </a:r>
          </a:p>
          <a:p>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24</a:t>
            </a:fld>
            <a:endParaRPr lang="en-US"/>
          </a:p>
        </p:txBody>
      </p:sp>
    </p:spTree>
    <p:extLst>
      <p:ext uri="{BB962C8B-B14F-4D97-AF65-F5344CB8AC3E}">
        <p14:creationId xmlns:p14="http://schemas.microsoft.com/office/powerpoint/2010/main" val="4161567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Follow the project order deliberately: Prioritize the established project sequence to maintain a structured and efficient workflow.</a:t>
            </a:r>
          </a:p>
          <a:p>
            <a:pPr marL="0" indent="0">
              <a:buFont typeface="Arial" panose="020B0604020202020204" pitchFamily="34" charset="0"/>
              <a:buNone/>
            </a:pPr>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Emphasize the importance of time management: Recognize the critical role of effective time management to ensure timely progress and successful completion of tasks.</a:t>
            </a:r>
          </a:p>
          <a:p>
            <a:pPr marL="0" indent="0">
              <a:buFont typeface="Arial" panose="020B0604020202020204" pitchFamily="34" charset="0"/>
              <a:buNone/>
            </a:pPr>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Leverage existing resources effectively: Optimize the utilization of available resources for enhanced productivity and project efficiency.</a:t>
            </a:r>
          </a:p>
          <a:p>
            <a:pPr marL="0" indent="0">
              <a:buFont typeface="Arial" panose="020B0604020202020204" pitchFamily="34" charset="0"/>
              <a:buNone/>
            </a:pPr>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Unlock the potential of a seemingly simple dataset: Acknowledge the versatility of a straightforward dataset, exploring its full potential for meaningful insights and impactful results.</a:t>
            </a:r>
          </a:p>
        </p:txBody>
      </p:sp>
      <p:sp>
        <p:nvSpPr>
          <p:cNvPr id="4" name="Slide Number Placeholder 3"/>
          <p:cNvSpPr>
            <a:spLocks noGrp="1"/>
          </p:cNvSpPr>
          <p:nvPr>
            <p:ph type="sldNum" sz="quarter" idx="5"/>
          </p:nvPr>
        </p:nvSpPr>
        <p:spPr/>
        <p:txBody>
          <a:bodyPr/>
          <a:lstStyle/>
          <a:p>
            <a:fld id="{944EDFB2-EEDF-4843-AECB-2C4D14267131}" type="slidenum">
              <a:rPr lang="en-US" smtClean="0"/>
              <a:t>25</a:t>
            </a:fld>
            <a:endParaRPr lang="en-US"/>
          </a:p>
        </p:txBody>
      </p:sp>
    </p:spTree>
    <p:extLst>
      <p:ext uri="{BB962C8B-B14F-4D97-AF65-F5344CB8AC3E}">
        <p14:creationId xmlns:p14="http://schemas.microsoft.com/office/powerpoint/2010/main" val="3935601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26</a:t>
            </a:fld>
            <a:endParaRPr lang="en-US"/>
          </a:p>
        </p:txBody>
      </p:sp>
    </p:spTree>
    <p:extLst>
      <p:ext uri="{BB962C8B-B14F-4D97-AF65-F5344CB8AC3E}">
        <p14:creationId xmlns:p14="http://schemas.microsoft.com/office/powerpoint/2010/main" val="95465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0725" y="173038"/>
            <a:ext cx="5486400" cy="3086100"/>
          </a:xfrm>
        </p:spPr>
      </p:sp>
      <p:sp>
        <p:nvSpPr>
          <p:cNvPr id="3" name="Notes Placeholder 2"/>
          <p:cNvSpPr>
            <a:spLocks noGrp="1"/>
          </p:cNvSpPr>
          <p:nvPr>
            <p:ph type="body" idx="1"/>
          </p:nvPr>
        </p:nvSpPr>
        <p:spPr>
          <a:xfrm>
            <a:off x="685800" y="3486150"/>
            <a:ext cx="5486400" cy="3600450"/>
          </a:xfrm>
        </p:spPr>
        <p:txBody>
          <a:bodyPr/>
          <a:lstStyle/>
          <a:p>
            <a:pPr marL="171450" indent="-171450">
              <a:buFont typeface="Arial" panose="020B0604020202020204" pitchFamily="34" charset="0"/>
              <a:buChar char="•"/>
            </a:pPr>
            <a:r>
              <a:rPr lang="en-US" sz="11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Clean Air Act</a:t>
            </a: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is recognized for its role in improving air quality, both in the United States and globally, by introducing a risk communication requirement. This mandate includes the consistent monitoring of air quality across the United States and the daily reporting of air quality through a uniform Air Quality Index (AQI) (</a:t>
            </a:r>
            <a:r>
              <a:rPr lang="en-US" sz="11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Perlmutt</a:t>
            </a: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&amp; </a:t>
            </a:r>
            <a:r>
              <a:rPr lang="en-US" sz="11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Cromar</a:t>
            </a: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2019). </a:t>
            </a:r>
          </a:p>
          <a:p>
            <a:pPr marL="0" indent="0">
              <a:buFont typeface="Arial" panose="020B0604020202020204" pitchFamily="34" charset="0"/>
              <a:buNone/>
            </a:pPr>
            <a:endPar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 typeface="Arial" panose="020B0604020202020204" pitchFamily="34" charset="0"/>
              <a:buChar char="•"/>
            </a:pPr>
            <a:r>
              <a:rPr lang="en-US" sz="1100" b="1" i="0" dirty="0">
                <a:solidFill>
                  <a:schemeClr val="tx1"/>
                </a:solidFill>
                <a:effectLst/>
                <a:latin typeface="Arial" panose="020B0604020202020204" pitchFamily="34" charset="0"/>
                <a:cs typeface="Arial" panose="020B0604020202020204" pitchFamily="34" charset="0"/>
              </a:rPr>
              <a:t>CO </a:t>
            </a:r>
            <a:r>
              <a:rPr lang="en-US" sz="1100" b="0" i="0" dirty="0">
                <a:solidFill>
                  <a:schemeClr val="tx1"/>
                </a:solidFill>
                <a:effectLst/>
                <a:latin typeface="Arial" panose="020B0604020202020204" pitchFamily="34" charset="0"/>
                <a:cs typeface="Arial" panose="020B0604020202020204" pitchFamily="34" charset="0"/>
              </a:rPr>
              <a:t>is a colorless, odorless gas that can be harmful when inhaled in large amounts. CO is released when something is burned. The greatest sources of CO to outdoor air are cars, trucks, and other vehicles or machinery that burn fossil fuels. A variety of items in your home such as unvented kerosene and gas space heaters, leaking chimneys and furnaces, and gas stoves also release CO and can affect air quality indoors (EPA, 2023).</a:t>
            </a:r>
          </a:p>
          <a:p>
            <a:pPr marL="171450" indent="-171450">
              <a:buFont typeface="Arial" panose="020B0604020202020204" pitchFamily="34" charset="0"/>
              <a:buChar char="•"/>
            </a:pPr>
            <a:endParaRPr lang="en-US" sz="1100" b="0" i="0" dirty="0">
              <a:solidFill>
                <a:schemeClr val="tx1"/>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i="0" dirty="0">
                <a:solidFill>
                  <a:schemeClr val="tx1"/>
                </a:solidFill>
                <a:effectLst/>
                <a:latin typeface="Arial" panose="020B0604020202020204" pitchFamily="34" charset="0"/>
                <a:cs typeface="Arial" panose="020B0604020202020204" pitchFamily="34" charset="0"/>
              </a:rPr>
              <a:t>Nitrogen Dioxide (NO</a:t>
            </a:r>
            <a:r>
              <a:rPr lang="en-US" sz="1100" b="1" i="0" baseline="-25000" dirty="0">
                <a:solidFill>
                  <a:schemeClr val="tx1"/>
                </a:solidFill>
                <a:effectLst/>
                <a:latin typeface="Arial" panose="020B0604020202020204" pitchFamily="34" charset="0"/>
                <a:cs typeface="Arial" panose="020B0604020202020204" pitchFamily="34" charset="0"/>
              </a:rPr>
              <a:t>2</a:t>
            </a:r>
            <a:r>
              <a:rPr lang="en-US" sz="1100" b="1" i="0" dirty="0">
                <a:solidFill>
                  <a:schemeClr val="tx1"/>
                </a:solidFill>
                <a:effectLst/>
                <a:latin typeface="Arial" panose="020B0604020202020204" pitchFamily="34" charset="0"/>
                <a:cs typeface="Arial" panose="020B0604020202020204" pitchFamily="34" charset="0"/>
              </a:rPr>
              <a:t>) </a:t>
            </a:r>
            <a:r>
              <a:rPr lang="en-US" sz="1100" b="0" i="0" dirty="0">
                <a:solidFill>
                  <a:schemeClr val="tx1"/>
                </a:solidFill>
                <a:effectLst/>
                <a:latin typeface="Arial" panose="020B0604020202020204" pitchFamily="34" charset="0"/>
                <a:cs typeface="Arial" panose="020B0604020202020204" pitchFamily="34" charset="0"/>
              </a:rPr>
              <a:t>is one of a group of highly reactive gases known as oxides of nitrogen or nitrogen oxides (NO</a:t>
            </a:r>
            <a:r>
              <a:rPr lang="en-US" sz="1100" b="0" i="0" baseline="-25000" dirty="0">
                <a:solidFill>
                  <a:schemeClr val="tx1"/>
                </a:solidFill>
                <a:effectLst/>
                <a:latin typeface="Arial" panose="020B0604020202020204" pitchFamily="34" charset="0"/>
                <a:cs typeface="Arial" panose="020B0604020202020204" pitchFamily="34" charset="0"/>
              </a:rPr>
              <a:t>x</a:t>
            </a:r>
            <a:r>
              <a:rPr lang="en-US" sz="1100" b="0" i="0" dirty="0">
                <a:solidFill>
                  <a:schemeClr val="tx1"/>
                </a:solidFill>
                <a:effectLst/>
                <a:latin typeface="Arial" panose="020B0604020202020204" pitchFamily="34" charset="0"/>
                <a:cs typeface="Arial" panose="020B0604020202020204" pitchFamily="34" charset="0"/>
              </a:rPr>
              <a:t>). NO</a:t>
            </a:r>
            <a:r>
              <a:rPr lang="en-US" sz="1100" b="0" i="0" baseline="-25000" dirty="0">
                <a:solidFill>
                  <a:schemeClr val="tx1"/>
                </a:solidFill>
                <a:effectLst/>
                <a:latin typeface="Arial" panose="020B0604020202020204" pitchFamily="34" charset="0"/>
                <a:cs typeface="Arial" panose="020B0604020202020204" pitchFamily="34" charset="0"/>
              </a:rPr>
              <a:t>2</a:t>
            </a:r>
            <a:r>
              <a:rPr lang="en-US" sz="1100" b="0" i="0" dirty="0">
                <a:solidFill>
                  <a:schemeClr val="tx1"/>
                </a:solidFill>
                <a:effectLst/>
                <a:latin typeface="Arial" panose="020B0604020202020204" pitchFamily="34" charset="0"/>
                <a:cs typeface="Arial" panose="020B0604020202020204" pitchFamily="34" charset="0"/>
              </a:rPr>
              <a:t> primarily gets in the air from the burning of fuel. NO</a:t>
            </a:r>
            <a:r>
              <a:rPr lang="en-US" sz="1100" b="0" i="0" baseline="-25000" dirty="0">
                <a:solidFill>
                  <a:schemeClr val="tx1"/>
                </a:solidFill>
                <a:effectLst/>
                <a:latin typeface="Arial" panose="020B0604020202020204" pitchFamily="34" charset="0"/>
                <a:cs typeface="Arial" panose="020B0604020202020204" pitchFamily="34" charset="0"/>
              </a:rPr>
              <a:t>2</a:t>
            </a:r>
            <a:r>
              <a:rPr lang="en-US" sz="1100" b="0" i="0" dirty="0">
                <a:solidFill>
                  <a:schemeClr val="tx1"/>
                </a:solidFill>
                <a:effectLst/>
                <a:latin typeface="Arial" panose="020B0604020202020204" pitchFamily="34" charset="0"/>
                <a:cs typeface="Arial" panose="020B0604020202020204" pitchFamily="34" charset="0"/>
              </a:rPr>
              <a:t> forms from emissions from cars, trucks and buses, power plants, and off-road equipment (EPA, 2023).</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i="0" dirty="0">
                <a:solidFill>
                  <a:schemeClr val="tx1"/>
                </a:solidFill>
                <a:effectLst/>
                <a:latin typeface="Arial" panose="020B0604020202020204" pitchFamily="34" charset="0"/>
                <a:cs typeface="Arial" panose="020B0604020202020204" pitchFamily="34" charset="0"/>
              </a:rPr>
              <a:t>Ozone</a:t>
            </a:r>
            <a:r>
              <a:rPr lang="en-US" sz="1100" b="0" i="0" dirty="0">
                <a:solidFill>
                  <a:schemeClr val="tx1"/>
                </a:solidFill>
                <a:effectLst/>
                <a:latin typeface="Arial" panose="020B0604020202020204" pitchFamily="34" charset="0"/>
                <a:cs typeface="Arial" panose="020B0604020202020204" pitchFamily="34" charset="0"/>
              </a:rPr>
              <a:t> is a gas composed of three atoms of oxygen. Ozone occurs both in the Earth's upper atmosphere and at ground level. Ozone can be good or bad, depending on where it is found. Ozone at ground level is a harmful air pollutant, because of its effects on people and the environment, and it is the main ingredient in “smog“(EPA, 2023). </a:t>
            </a:r>
          </a:p>
          <a:p>
            <a:pPr marL="171450" indent="-171450">
              <a:buFont typeface="Arial" panose="020B0604020202020204" pitchFamily="34" charset="0"/>
              <a:buChar char="•"/>
            </a:pPr>
            <a:endParaRPr lang="en-US" sz="1100" b="0" i="0" dirty="0">
              <a:solidFill>
                <a:schemeClr val="tx1"/>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1" i="0" dirty="0">
                <a:solidFill>
                  <a:schemeClr val="tx1"/>
                </a:solidFill>
                <a:effectLst/>
                <a:latin typeface="Arial" panose="020B0604020202020204" pitchFamily="34" charset="0"/>
                <a:cs typeface="Arial" panose="020B0604020202020204" pitchFamily="34" charset="0"/>
              </a:rPr>
              <a:t>PM </a:t>
            </a:r>
            <a:r>
              <a:rPr lang="en-US" sz="1100" b="0" i="0" dirty="0">
                <a:solidFill>
                  <a:schemeClr val="tx1"/>
                </a:solidFill>
                <a:effectLst/>
                <a:latin typeface="Arial" panose="020B0604020202020204" pitchFamily="34" charset="0"/>
                <a:cs typeface="Arial" panose="020B0604020202020204" pitchFamily="34" charset="0"/>
              </a:rPr>
              <a:t>stands for particulate matter (also called particle pollution): the term for a mixture of solid particles and liquid droplets found in the air. Some particles, such as dust, dirt, soot, or smoke, are large or dark enough to be seen with the naked eye. Others are so small they can only be detected using an electron microscope. </a:t>
            </a:r>
            <a:r>
              <a:rPr lang="en-US" sz="1100" b="1" i="0" dirty="0">
                <a:solidFill>
                  <a:schemeClr val="tx1"/>
                </a:solidFill>
                <a:effectLst/>
                <a:latin typeface="Arial" panose="020B0604020202020204" pitchFamily="34" charset="0"/>
                <a:cs typeface="Arial" panose="020B0604020202020204" pitchFamily="34" charset="0"/>
              </a:rPr>
              <a:t>PM</a:t>
            </a:r>
            <a:r>
              <a:rPr lang="en-US" sz="1100" b="1" i="0" baseline="-25000" dirty="0">
                <a:solidFill>
                  <a:schemeClr val="tx1"/>
                </a:solidFill>
                <a:effectLst/>
                <a:latin typeface="Arial" panose="020B0604020202020204" pitchFamily="34" charset="0"/>
                <a:cs typeface="Arial" panose="020B0604020202020204" pitchFamily="34" charset="0"/>
              </a:rPr>
              <a:t>2.5</a:t>
            </a:r>
            <a:r>
              <a:rPr lang="en-US" sz="1100" b="0" i="0" dirty="0">
                <a:solidFill>
                  <a:schemeClr val="tx1"/>
                </a:solidFill>
                <a:effectLst/>
                <a:latin typeface="Arial" panose="020B0604020202020204" pitchFamily="34" charset="0"/>
                <a:cs typeface="Arial" panose="020B0604020202020204" pitchFamily="34" charset="0"/>
              </a:rPr>
              <a:t>  are fine inhalable particles, with diameters that are generally 2.5 micrometers and smaller (EPA, 2023).</a:t>
            </a:r>
            <a:endParaRPr lang="en-US" sz="11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44EDFB2-EEDF-4843-AECB-2C4D14267131}" type="slidenum">
              <a:rPr lang="en-US" smtClean="0"/>
              <a:t>3</a:t>
            </a:fld>
            <a:endParaRPr lang="en-US"/>
          </a:p>
        </p:txBody>
      </p:sp>
    </p:spTree>
    <p:extLst>
      <p:ext uri="{BB962C8B-B14F-4D97-AF65-F5344CB8AC3E}">
        <p14:creationId xmlns:p14="http://schemas.microsoft.com/office/powerpoint/2010/main" val="330488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According to the Clean Air Act's guidelines, the AQI is determined based on the pollutant with the highest concentration relative to its regulatory standard for the day. This index ranges from 0 to 500, with 100 representing the national air quality concentration standard for a pollutant. The implementation of the Clean Air Act has significantly contributed to the understanding and management of air quality concerns, emphasizing the need for advanced data analytics techniques in the field (</a:t>
            </a:r>
            <a:r>
              <a:rPr lang="en-US" sz="11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Perlmutt</a:t>
            </a: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&amp; </a:t>
            </a:r>
            <a:r>
              <a:rPr lang="en-US" sz="11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Cromar</a:t>
            </a: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2019). </a:t>
            </a:r>
            <a:endParaRPr lang="en-US" sz="11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44EDFB2-EEDF-4843-AECB-2C4D14267131}" type="slidenum">
              <a:rPr lang="en-US" smtClean="0"/>
              <a:t>4</a:t>
            </a:fld>
            <a:endParaRPr lang="en-US"/>
          </a:p>
        </p:txBody>
      </p:sp>
    </p:spTree>
    <p:extLst>
      <p:ext uri="{BB962C8B-B14F-4D97-AF65-F5344CB8AC3E}">
        <p14:creationId xmlns:p14="http://schemas.microsoft.com/office/powerpoint/2010/main" val="3957461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problem at hand involves the critical examination and comparison of traditional machine learning approaches with deep learning algorithms in the context of Air Pollution Categorization (Classification). </a:t>
            </a:r>
          </a:p>
          <a:p>
            <a:pPr marL="171450" indent="-171450">
              <a:buFont typeface="Arial" panose="020B0604020202020204" pitchFamily="34" charset="0"/>
              <a:buChar char="•"/>
            </a:pPr>
            <a:endParaRPr lang="en-US" sz="1100" dirty="0">
              <a:solidFill>
                <a:schemeClr val="tx1"/>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Traditional machine learning models offer a robust framework for understanding the intricate relationships between various atmospheric pollutants and their corresponding Air Quality Index (AQI) values. On the other hand, deep learning algorithms, with their capacity to process complex and unstructured data, provide a promising avenue for exploring more nuanced patterns and correlations within the air pollution dataset. </a:t>
            </a:r>
          </a:p>
          <a:p>
            <a:pPr marL="171450" indent="-171450">
              <a:buFont typeface="Arial" panose="020B0604020202020204" pitchFamily="34" charset="0"/>
              <a:buChar char="•"/>
            </a:pPr>
            <a:endPar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By conducting a comparative analysis of these methodologies, the study aims to shed light on the efficacy of different analytical techniques in predicting and categorizing air pollution, ultimately contributing to the development of more accurate and efficient predictive models for air quality management and environmental sustainability. </a:t>
            </a:r>
          </a:p>
          <a:p>
            <a:pPr marL="171450" indent="-171450">
              <a:buFont typeface="Arial" panose="020B0604020202020204" pitchFamily="34" charset="0"/>
              <a:buChar char="•"/>
            </a:pPr>
            <a:endParaRPr lang="en-US" sz="1100" dirty="0">
              <a:solidFill>
                <a:schemeClr val="tx1"/>
              </a:solidFill>
              <a:effectLst/>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This project will leverage explainable AI techniques like SHAP (</a:t>
            </a:r>
            <a:r>
              <a:rPr lang="en-US" sz="11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SHapley</a:t>
            </a: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Additive </a:t>
            </a:r>
            <a:r>
              <a:rPr lang="en-US" sz="11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exPlanations</a:t>
            </a: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and LIME (Local Interpretable Model-agnostic Explanations) to enhance the interpretability of the models and provide insights into the factors influencing the predictions.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5</a:t>
            </a:fld>
            <a:endParaRPr lang="en-US"/>
          </a:p>
        </p:txBody>
      </p:sp>
    </p:spTree>
    <p:extLst>
      <p:ext uri="{BB962C8B-B14F-4D97-AF65-F5344CB8AC3E}">
        <p14:creationId xmlns:p14="http://schemas.microsoft.com/office/powerpoint/2010/main" val="114862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Global Air Pollution Dataset (</a:t>
            </a:r>
            <a:r>
              <a:rPr lang="en-US" sz="11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Muzdadid</a:t>
            </a: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2022) is a comprehensive compilation of atmospheric data, featuring 12 distinct columns (variables) and 23,463 individual instances. This extensive dataset offers a thorough exploration of air quality parameters across 300 cities worldwide.</a:t>
            </a:r>
          </a:p>
          <a:p>
            <a:pPr marL="171450" indent="-171450">
              <a:buFont typeface="Arial" panose="020B0604020202020204" pitchFamily="34" charset="0"/>
              <a:buChar char="•"/>
            </a:pPr>
            <a:endParaRPr lang="en-US" sz="1100" dirty="0">
              <a:solidFill>
                <a:schemeClr val="tx1"/>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dataset was collected from </a:t>
            </a:r>
            <a:r>
              <a:rPr lang="en-US" sz="11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eLichens</a:t>
            </a: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100" i="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Global Air Quality Map</a:t>
            </a: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which is a platform that provides comprehensive environmental monitoring solutions. The platform's focus is on collecting data related to air quality and enabling businesses, cities, and individuals to make informed decisions about environmental issues. The original data was collected through various environmental monitoring devices and sensors deployed in different cities across the world. These devices measure the concentration levels of pollutants like NO2, O3, CO, and PM2.5 in the air. </a:t>
            </a:r>
          </a:p>
          <a:p>
            <a:pPr marL="0" indent="0">
              <a:buFont typeface="Arial" panose="020B0604020202020204" pitchFamily="34" charset="0"/>
              <a:buNone/>
            </a:pPr>
            <a:endPar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data collection process involves continuous monitoring over specific time intervals to capture the variations in air quality levels, allowing for the generation of the Air Quality Index (AQI) values for each pollutant (</a:t>
            </a:r>
            <a:r>
              <a:rPr lang="en-US" sz="1100" i="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Global Air Quality Map</a:t>
            </a: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p>
          <a:p>
            <a:pPr marL="171450" indent="-171450">
              <a:buFont typeface="Arial" panose="020B0604020202020204" pitchFamily="34" charset="0"/>
              <a:buChar char="•"/>
            </a:pPr>
            <a:endParaRPr lang="en-US" sz="1100" dirty="0">
              <a:solidFill>
                <a:schemeClr val="tx1"/>
              </a:solidFill>
              <a:effectLst/>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dataset-specific time range is unknown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6</a:t>
            </a:fld>
            <a:endParaRPr lang="en-US"/>
          </a:p>
        </p:txBody>
      </p:sp>
    </p:spTree>
    <p:extLst>
      <p:ext uri="{BB962C8B-B14F-4D97-AF65-F5344CB8AC3E}">
        <p14:creationId xmlns:p14="http://schemas.microsoft.com/office/powerpoint/2010/main" val="3961505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Global Air Pollution Dataset (</a:t>
            </a:r>
            <a:r>
              <a:rPr lang="en-US" sz="11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Muzdadid</a:t>
            </a: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2022), downloaded from Kaggle, is a comprehensive compilation of atmospheric data with 12 distinct columns (variables) and 23,463 individual instances. In this dataset 427 instances contain blank entries for the 'Country' column, and 1 instance has a blank entry for the 'City' column.</a:t>
            </a:r>
            <a:endParaRPr lang="en-US" sz="11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44EDFB2-EEDF-4843-AECB-2C4D14267131}" type="slidenum">
              <a:rPr lang="en-US" smtClean="0"/>
              <a:t>7</a:t>
            </a:fld>
            <a:endParaRPr lang="en-US"/>
          </a:p>
        </p:txBody>
      </p:sp>
    </p:spTree>
    <p:extLst>
      <p:ext uri="{BB962C8B-B14F-4D97-AF65-F5344CB8AC3E}">
        <p14:creationId xmlns:p14="http://schemas.microsoft.com/office/powerpoint/2010/main" val="3876756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0925"/>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b="0" i="0" dirty="0">
                <a:solidFill>
                  <a:schemeClr val="tx1"/>
                </a:solidFill>
                <a:effectLst/>
                <a:latin typeface="Arial" panose="020B0604020202020204" pitchFamily="34" charset="0"/>
                <a:cs typeface="Arial" panose="020B0604020202020204" pitchFamily="34" charset="0"/>
              </a:rPr>
              <a:t>In this dataset, we encounter both numerical and categorical variables. Despite the presence of some blank columns, the 'City' and 'Country' columns will not be utilized in this project. Since the focus is on a classification task centered around the Air Quality Index (AQI), the geographical location represented by these columns is deemed irrelevant for the project's objectives.</a:t>
            </a:r>
          </a:p>
          <a:p>
            <a:pPr marL="171450" indent="-171450">
              <a:buFont typeface="Arial" panose="020B0604020202020204" pitchFamily="34" charset="0"/>
              <a:buChar char="•"/>
            </a:pPr>
            <a:endParaRPr lang="en-US" sz="1100" b="0" i="0" dirty="0">
              <a:solidFill>
                <a:schemeClr val="tx1"/>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0" i="0" dirty="0">
                <a:solidFill>
                  <a:schemeClr val="tx1"/>
                </a:solidFill>
                <a:effectLst/>
                <a:latin typeface="Arial" panose="020B0604020202020204" pitchFamily="34" charset="0"/>
                <a:cs typeface="Arial" panose="020B0604020202020204" pitchFamily="34" charset="0"/>
              </a:rPr>
              <a:t>Additionally, the variables in the dataset encompass both string and integer data types.</a:t>
            </a:r>
          </a:p>
          <a:p>
            <a:pPr marL="171450" indent="-171450">
              <a:buFont typeface="Arial" panose="020B0604020202020204" pitchFamily="34" charset="0"/>
              <a:buChar char="•"/>
            </a:pPr>
            <a:endParaRPr lang="en-US" sz="1100" b="0" i="0" dirty="0">
              <a:solidFill>
                <a:schemeClr val="tx1"/>
              </a:solidFill>
              <a:effectLst/>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Air Quality Index (AQI) values, both overall and for individual pollutants, may vary significantly depending on the specific pollutant being measured. While some numerical values might appear as outliers within the dataset, it is important to note that these values fall within the established AQI range for each pollutant. During the initial stages of this project, we are not identifying these values as outliers. They may indicate deviations from normal concentrations and will be further analyzed in subsequent phases of the project.</a:t>
            </a:r>
          </a:p>
          <a:p>
            <a:pPr marL="0" indent="0">
              <a:buFont typeface="Arial" panose="020B0604020202020204" pitchFamily="34" charset="0"/>
              <a:buNone/>
            </a:pPr>
            <a:endParaRPr lang="en-US" sz="1100" b="0" i="0" dirty="0">
              <a:solidFill>
                <a:schemeClr val="tx1"/>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 the AQI categories for different pollutants, it is observed that not all categories are uniformly present. This variation in the distribution of categories across pollutants may potentially lead to class imbalance issues during model training. </a:t>
            </a:r>
            <a:endParaRPr lang="en-US" sz="11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44EDFB2-EEDF-4843-AECB-2C4D14267131}" type="slidenum">
              <a:rPr lang="en-US" smtClean="0"/>
              <a:t>8</a:t>
            </a:fld>
            <a:endParaRPr lang="en-US"/>
          </a:p>
        </p:txBody>
      </p:sp>
    </p:spTree>
    <p:extLst>
      <p:ext uri="{BB962C8B-B14F-4D97-AF65-F5344CB8AC3E}">
        <p14:creationId xmlns:p14="http://schemas.microsoft.com/office/powerpoint/2010/main" val="3153373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82563"/>
            <a:ext cx="5486400" cy="3086100"/>
          </a:xfrm>
        </p:spPr>
      </p:sp>
      <p:sp>
        <p:nvSpPr>
          <p:cNvPr id="3" name="Notes Placeholder 2"/>
          <p:cNvSpPr>
            <a:spLocks noGrp="1"/>
          </p:cNvSpPr>
          <p:nvPr>
            <p:ph type="body" idx="1"/>
          </p:nvPr>
        </p:nvSpPr>
        <p:spPr>
          <a:xfrm>
            <a:off x="685800" y="3403854"/>
            <a:ext cx="5486400" cy="3600450"/>
          </a:xfrm>
        </p:spPr>
        <p:txBody>
          <a:bodyPr numCol="2"/>
          <a:lstStyle/>
          <a:p>
            <a:pPr marL="342900" marR="0" lvl="0" indent="-342900" algn="just">
              <a:lnSpc>
                <a:spcPct val="150000"/>
              </a:lnSpc>
              <a:spcBef>
                <a:spcPts val="0"/>
              </a:spcBef>
              <a:spcAft>
                <a:spcPts val="0"/>
              </a:spcAft>
              <a:buFont typeface="Symbol" panose="05050102010706020507" pitchFamily="18" charset="2"/>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The </a:t>
            </a:r>
            <a:r>
              <a:rPr lang="en-US" sz="1100" b="1" dirty="0" err="1">
                <a:effectLst/>
                <a:latin typeface="Arial" panose="020B0604020202020204" pitchFamily="34" charset="0"/>
                <a:ea typeface="Times New Roman" panose="02020603050405020304" pitchFamily="18" charset="0"/>
                <a:cs typeface="Arial" panose="020B0604020202020204" pitchFamily="34" charset="0"/>
              </a:rPr>
              <a:t>aqi_value</a:t>
            </a:r>
            <a:r>
              <a:rPr lang="en-US" sz="1100" b="1" dirty="0">
                <a:effectLst/>
                <a:latin typeface="Arial" panose="020B0604020202020204" pitchFamily="34" charset="0"/>
                <a:ea typeface="Times New Roman" panose="02020603050405020304" pitchFamily="18" charset="0"/>
                <a:cs typeface="Arial" panose="020B0604020202020204" pitchFamily="34" charset="0"/>
              </a:rPr>
              <a:t> </a:t>
            </a:r>
            <a:r>
              <a:rPr lang="en-US" sz="1100" dirty="0">
                <a:effectLst/>
                <a:latin typeface="Arial" panose="020B0604020202020204" pitchFamily="34" charset="0"/>
                <a:ea typeface="Times New Roman" panose="02020603050405020304" pitchFamily="18" charset="0"/>
                <a:cs typeface="Arial" panose="020B0604020202020204" pitchFamily="34" charset="0"/>
              </a:rPr>
              <a:t>(AQI Value) variable has a wide range with a considerable standard deviation (56.06), indicating variability in air quality measurements. The quartiles (25th, 50th, and 75th percentiles) of 39.00, 55.00, and 79.00, coupled with a mean of 72.01, indicate a moderately right-skewed distribution. This suggests that a significant proportion of air quality index values cluster around the lower to middle range, with a long tail towards higher values, exemplified by the maximum value of 500.</a:t>
            </a:r>
          </a:p>
          <a:p>
            <a:pPr marL="457200" marR="0" algn="just">
              <a:lnSpc>
                <a:spcPct val="150000"/>
              </a:lnSpc>
              <a:spcBef>
                <a:spcPts val="0"/>
              </a:spcBef>
              <a:spcAft>
                <a:spcPts val="0"/>
              </a:spcAft>
            </a:pPr>
            <a:r>
              <a:rPr lang="en-US" sz="1100" dirty="0">
                <a:effectLst/>
                <a:latin typeface="Arial" panose="020B0604020202020204" pitchFamily="34" charset="0"/>
                <a:ea typeface="Times New Roman" panose="02020603050405020304" pitchFamily="18" charset="0"/>
                <a:cs typeface="Arial" panose="020B0604020202020204" pitchFamily="34" charset="0"/>
              </a:rPr>
              <a:t> </a:t>
            </a:r>
          </a:p>
          <a:p>
            <a:pPr marL="342900" marR="0" lvl="0" indent="-342900" algn="just">
              <a:lnSpc>
                <a:spcPct val="150000"/>
              </a:lnSpc>
              <a:spcBef>
                <a:spcPts val="0"/>
              </a:spcBef>
              <a:spcAft>
                <a:spcPts val="0"/>
              </a:spcAft>
              <a:buFont typeface="Symbol" panose="05050102010706020507" pitchFamily="18" charset="2"/>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The </a:t>
            </a:r>
            <a:r>
              <a:rPr lang="en-US" sz="1100" b="1" dirty="0" err="1">
                <a:effectLst/>
                <a:latin typeface="Arial" panose="020B0604020202020204" pitchFamily="34" charset="0"/>
                <a:ea typeface="Times New Roman" panose="02020603050405020304" pitchFamily="18" charset="0"/>
                <a:cs typeface="Arial" panose="020B0604020202020204" pitchFamily="34" charset="0"/>
              </a:rPr>
              <a:t>co_aqi</a:t>
            </a:r>
            <a:r>
              <a:rPr lang="en-US" sz="1100" dirty="0">
                <a:effectLst/>
                <a:latin typeface="Arial" panose="020B0604020202020204" pitchFamily="34" charset="0"/>
                <a:ea typeface="Times New Roman" panose="02020603050405020304" pitchFamily="18" charset="0"/>
                <a:cs typeface="Arial" panose="020B0604020202020204" pitchFamily="34" charset="0"/>
              </a:rPr>
              <a:t> (CO AQI Value) variable appears to have low variability, as indicated by the small standard deviation (1.83) and consistent values across quantiles. Most values fall within the 25th to 75th percentiles. This indicates a limited variability in carbon monoxide air quality index readings, with most values falling within a narrow range, despite a maximum value of 133.</a:t>
            </a:r>
          </a:p>
          <a:p>
            <a:pPr marL="457200" marR="0">
              <a:spcBef>
                <a:spcPts val="0"/>
              </a:spcBef>
              <a:spcAft>
                <a:spcPts val="0"/>
              </a:spcAft>
            </a:pPr>
            <a:r>
              <a:rPr lang="en-US" sz="1100" dirty="0">
                <a:effectLst/>
                <a:latin typeface="Arial" panose="020B0604020202020204" pitchFamily="34" charset="0"/>
                <a:ea typeface="Times New Roman" panose="02020603050405020304" pitchFamily="18" charset="0"/>
                <a:cs typeface="Arial" panose="020B0604020202020204" pitchFamily="34" charset="0"/>
              </a:rPr>
              <a:t> </a:t>
            </a:r>
          </a:p>
          <a:p>
            <a:pPr marL="342900" marR="0" lvl="0" indent="-342900" algn="just">
              <a:lnSpc>
                <a:spcPct val="150000"/>
              </a:lnSpc>
              <a:spcBef>
                <a:spcPts val="0"/>
              </a:spcBef>
              <a:spcAft>
                <a:spcPts val="0"/>
              </a:spcAft>
              <a:buFont typeface="Symbol" panose="05050102010706020507" pitchFamily="18" charset="2"/>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The </a:t>
            </a:r>
            <a:r>
              <a:rPr lang="en-US" sz="1100" b="1" dirty="0">
                <a:effectLst/>
                <a:latin typeface="Arial" panose="020B0604020202020204" pitchFamily="34" charset="0"/>
                <a:ea typeface="Times New Roman" panose="02020603050405020304" pitchFamily="18" charset="0"/>
                <a:cs typeface="Arial" panose="020B0604020202020204" pitchFamily="34" charset="0"/>
              </a:rPr>
              <a:t>o3_aqi</a:t>
            </a:r>
            <a:r>
              <a:rPr lang="en-US" sz="1100" dirty="0">
                <a:effectLst/>
                <a:latin typeface="Arial" panose="020B0604020202020204" pitchFamily="34" charset="0"/>
                <a:ea typeface="Times New Roman" panose="02020603050405020304" pitchFamily="18" charset="0"/>
                <a:cs typeface="Arial" panose="020B0604020202020204" pitchFamily="34" charset="0"/>
              </a:rPr>
              <a:t> (Ozone AQI Value) variable exhibits moderate variability, with a wider range and standard deviation (35.19) compared to </a:t>
            </a:r>
            <a:r>
              <a:rPr lang="en-US" sz="1100" b="1" dirty="0" err="1">
                <a:effectLst/>
                <a:latin typeface="Arial" panose="020B0604020202020204" pitchFamily="34" charset="0"/>
                <a:ea typeface="Times New Roman" panose="02020603050405020304" pitchFamily="18" charset="0"/>
                <a:cs typeface="Arial" panose="020B0604020202020204" pitchFamily="34" charset="0"/>
              </a:rPr>
              <a:t>co_aqi</a:t>
            </a:r>
            <a:r>
              <a:rPr lang="en-US" sz="1100" dirty="0">
                <a:effectLst/>
                <a:latin typeface="Arial" panose="020B0604020202020204" pitchFamily="34" charset="0"/>
                <a:ea typeface="Times New Roman" panose="02020603050405020304" pitchFamily="18" charset="0"/>
                <a:cs typeface="Arial" panose="020B0604020202020204" pitchFamily="34" charset="0"/>
              </a:rPr>
              <a:t>. With quartiles (25th, 50th, and 75th percentiles) of 21.00, 31.00, and 40.00, and a mean of 35.19, the distribution of ozone air quality index values appears moderately right skewed. While the majority of values cluster around the lower to middle range, the presence of higher values contributes to a gradual rightward spread, as reflected in the maximum value of 235.</a:t>
            </a:r>
          </a:p>
          <a:p>
            <a:pPr marL="457200" marR="0" algn="just">
              <a:lnSpc>
                <a:spcPct val="150000"/>
              </a:lnSpc>
              <a:spcBef>
                <a:spcPts val="0"/>
              </a:spcBef>
              <a:spcAft>
                <a:spcPts val="0"/>
              </a:spcAft>
            </a:pPr>
            <a:r>
              <a:rPr lang="en-US" sz="1100" dirty="0">
                <a:effectLst/>
                <a:latin typeface="Arial" panose="020B0604020202020204" pitchFamily="34" charset="0"/>
                <a:ea typeface="Times New Roman" panose="02020603050405020304" pitchFamily="18" charset="0"/>
                <a:cs typeface="Arial" panose="020B0604020202020204" pitchFamily="34" charset="0"/>
              </a:rPr>
              <a:t> </a:t>
            </a:r>
          </a:p>
          <a:p>
            <a:pPr marL="342900" marR="0" lvl="0" indent="-342900" algn="just">
              <a:lnSpc>
                <a:spcPct val="150000"/>
              </a:lnSpc>
              <a:spcBef>
                <a:spcPts val="0"/>
              </a:spcBef>
              <a:spcAft>
                <a:spcPts val="0"/>
              </a:spcAft>
              <a:buFont typeface="Symbol" panose="05050102010706020507" pitchFamily="18" charset="2"/>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The </a:t>
            </a:r>
            <a:r>
              <a:rPr lang="en-US" sz="1100" b="1" dirty="0">
                <a:effectLst/>
                <a:latin typeface="Arial" panose="020B0604020202020204" pitchFamily="34" charset="0"/>
                <a:ea typeface="Times New Roman" panose="02020603050405020304" pitchFamily="18" charset="0"/>
                <a:cs typeface="Arial" panose="020B0604020202020204" pitchFamily="34" charset="0"/>
              </a:rPr>
              <a:t>no2_aqi</a:t>
            </a:r>
            <a:r>
              <a:rPr lang="en-US" sz="1100" dirty="0">
                <a:effectLst/>
                <a:latin typeface="Arial" panose="020B0604020202020204" pitchFamily="34" charset="0"/>
                <a:ea typeface="Times New Roman" panose="02020603050405020304" pitchFamily="18" charset="0"/>
                <a:cs typeface="Arial" panose="020B0604020202020204" pitchFamily="34" charset="0"/>
              </a:rPr>
              <a:t> (NO2 AQI Value) variable shows variability, with a substantial proportion of values at or near zero. The standard deviation (5.25) indicates a spread of data. The quartiles (25th, 50th, and 75th percentiles) of 0.00, 1.00, and 4.00, along with a mean of 3.06, indicate a distribution skewed to the right for nitrogen dioxide air quality index values. Most readings are concentrated at or near zero, emphasizing instances of low pollution levels, while higher values contribute to the rightward skewness, as illustrated by the maximum value of 91.</a:t>
            </a:r>
          </a:p>
          <a:p>
            <a:pPr marL="0" marR="0" algn="just">
              <a:lnSpc>
                <a:spcPct val="150000"/>
              </a:lnSpc>
              <a:spcBef>
                <a:spcPts val="0"/>
              </a:spcBef>
              <a:spcAft>
                <a:spcPts val="0"/>
              </a:spcAft>
            </a:pPr>
            <a:r>
              <a:rPr lang="en-US" sz="1100" dirty="0">
                <a:effectLst/>
                <a:latin typeface="Arial" panose="020B0604020202020204" pitchFamily="34" charset="0"/>
                <a:ea typeface="Times New Roman" panose="02020603050405020304" pitchFamily="18" charset="0"/>
                <a:cs typeface="Arial" panose="020B0604020202020204" pitchFamily="34" charset="0"/>
              </a:rPr>
              <a:t> </a:t>
            </a:r>
          </a:p>
          <a:p>
            <a:pPr marL="342900" marR="0" lvl="0" indent="-342900" algn="just">
              <a:lnSpc>
                <a:spcPct val="150000"/>
              </a:lnSpc>
              <a:spcBef>
                <a:spcPts val="0"/>
              </a:spcBef>
              <a:spcAft>
                <a:spcPts val="0"/>
              </a:spcAft>
              <a:buFont typeface="Symbol" panose="05050102010706020507" pitchFamily="18" charset="2"/>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The </a:t>
            </a:r>
            <a:r>
              <a:rPr lang="en-US" sz="1100" b="1" dirty="0" err="1">
                <a:effectLst/>
                <a:latin typeface="Arial" panose="020B0604020202020204" pitchFamily="34" charset="0"/>
                <a:ea typeface="Times New Roman" panose="02020603050405020304" pitchFamily="18" charset="0"/>
                <a:cs typeface="Arial" panose="020B0604020202020204" pitchFamily="34" charset="0"/>
              </a:rPr>
              <a:t>pm_aqi</a:t>
            </a:r>
            <a:r>
              <a:rPr lang="en-US" sz="1100" dirty="0">
                <a:effectLst/>
                <a:latin typeface="Arial" panose="020B0604020202020204" pitchFamily="34" charset="0"/>
                <a:ea typeface="Times New Roman" panose="02020603050405020304" pitchFamily="18" charset="0"/>
                <a:cs typeface="Arial" panose="020B0604020202020204" pitchFamily="34" charset="0"/>
              </a:rPr>
              <a:t> (PM2.5 AQI Value) variable has a distribution like </a:t>
            </a:r>
            <a:r>
              <a:rPr lang="en-US" sz="1100" b="1" dirty="0" err="1">
                <a:effectLst/>
                <a:latin typeface="Arial" panose="020B0604020202020204" pitchFamily="34" charset="0"/>
                <a:ea typeface="Times New Roman" panose="02020603050405020304" pitchFamily="18" charset="0"/>
                <a:cs typeface="Arial" panose="020B0604020202020204" pitchFamily="34" charset="0"/>
              </a:rPr>
              <a:t>aqi_value</a:t>
            </a:r>
            <a:r>
              <a:rPr lang="en-US" sz="1100" dirty="0">
                <a:effectLst/>
                <a:latin typeface="Arial" panose="020B0604020202020204" pitchFamily="34" charset="0"/>
                <a:ea typeface="Times New Roman" panose="02020603050405020304" pitchFamily="18" charset="0"/>
                <a:cs typeface="Arial" panose="020B0604020202020204" pitchFamily="34" charset="0"/>
              </a:rPr>
              <a:t>, with a wide range and notable standard deviation (68.52). The quantiles provide a detailed view of the distribution of particulate matter AQI values. The quartiles (25th, 50th, and 75th percentiles) of 35.00, 54.00, and 79.00, along with a mean of 68.52, suggest a distribution slightly skewed to the right. The presence of a sizable number of values towards the upper range, as evidenced by the maximum value of 500, highlights instances of elevated particulate matter air quality index readings.</a:t>
            </a:r>
          </a:p>
          <a:p>
            <a:endParaRPr lang="en-US" dirty="0"/>
          </a:p>
        </p:txBody>
      </p:sp>
      <p:sp>
        <p:nvSpPr>
          <p:cNvPr id="4" name="Slide Number Placeholder 3"/>
          <p:cNvSpPr>
            <a:spLocks noGrp="1"/>
          </p:cNvSpPr>
          <p:nvPr>
            <p:ph type="sldNum" sz="quarter" idx="5"/>
          </p:nvPr>
        </p:nvSpPr>
        <p:spPr/>
        <p:txBody>
          <a:bodyPr/>
          <a:lstStyle/>
          <a:p>
            <a:fld id="{944EDFB2-EEDF-4843-AECB-2C4D14267131}" type="slidenum">
              <a:rPr lang="en-US" smtClean="0"/>
              <a:t>9</a:t>
            </a:fld>
            <a:endParaRPr lang="en-US"/>
          </a:p>
        </p:txBody>
      </p:sp>
    </p:spTree>
    <p:extLst>
      <p:ext uri="{BB962C8B-B14F-4D97-AF65-F5344CB8AC3E}">
        <p14:creationId xmlns:p14="http://schemas.microsoft.com/office/powerpoint/2010/main" val="581962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B9AB-5C66-E5A0-1C18-1357FD727D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103AF2-90D1-78A5-D801-BBB51388C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906809-7E6C-5CEC-136D-6FF7122D43B0}"/>
              </a:ext>
            </a:extLst>
          </p:cNvPr>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a:extLst>
              <a:ext uri="{FF2B5EF4-FFF2-40B4-BE49-F238E27FC236}">
                <a16:creationId xmlns:a16="http://schemas.microsoft.com/office/drawing/2014/main" id="{C292E784-3375-B832-F246-7E18D812C7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175720-C996-5D08-5293-825A434D787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365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8C7A-A4F7-2039-E70B-2A1EC2BD86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3D2688-B326-10D1-5D36-8F3FFF8852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7B68A-B3C4-827B-B33F-6E6C9CC6F75F}"/>
              </a:ext>
            </a:extLst>
          </p:cNvPr>
          <p:cNvSpPr>
            <a:spLocks noGrp="1"/>
          </p:cNvSpPr>
          <p:nvPr>
            <p:ph type="dt" sz="half" idx="10"/>
          </p:nvPr>
        </p:nvSpPr>
        <p:spPr/>
        <p:txBody>
          <a:bodyPr/>
          <a:lstStyle/>
          <a:p>
            <a:fld id="{55C6B4A9-1611-4792-9094-5F34BCA07E0B}" type="datetimeFigureOut">
              <a:rPr lang="en-US" smtClean="0"/>
              <a:t>12/13/2023</a:t>
            </a:fld>
            <a:endParaRPr lang="en-US" dirty="0"/>
          </a:p>
        </p:txBody>
      </p:sp>
      <p:sp>
        <p:nvSpPr>
          <p:cNvPr id="5" name="Footer Placeholder 4">
            <a:extLst>
              <a:ext uri="{FF2B5EF4-FFF2-40B4-BE49-F238E27FC236}">
                <a16:creationId xmlns:a16="http://schemas.microsoft.com/office/drawing/2014/main" id="{C2A29457-D0C7-2A01-8E21-96DFA9CF47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EF4956-E444-3537-F27B-E54E13577EDD}"/>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11118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5BBA2-6C6C-34F1-7EFF-FEF4652DFF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460687-5088-FC02-CF3E-0EE05770FE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75E4B-EDB3-5383-CE54-AA46D27523A9}"/>
              </a:ext>
            </a:extLst>
          </p:cNvPr>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a:extLst>
              <a:ext uri="{FF2B5EF4-FFF2-40B4-BE49-F238E27FC236}">
                <a16:creationId xmlns:a16="http://schemas.microsoft.com/office/drawing/2014/main" id="{89CA7ED5-3B1D-9781-B7F8-C8668A2993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91E9DD-EBD0-D3CA-37D7-6576BAADCD8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82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326A-31F3-919B-D0DA-9A62E8D37C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E758A8-D5A9-5C75-144A-6131592244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9BCAC-F397-E222-3973-CC68309F8FD9}"/>
              </a:ext>
            </a:extLst>
          </p:cNvPr>
          <p:cNvSpPr>
            <a:spLocks noGrp="1"/>
          </p:cNvSpPr>
          <p:nvPr>
            <p:ph type="dt" sz="half" idx="10"/>
          </p:nvPr>
        </p:nvSpPr>
        <p:spPr/>
        <p:txBody>
          <a:bodyPr/>
          <a:lstStyle/>
          <a:p>
            <a:fld id="{42A54C80-263E-416B-A8E0-580EDEADCBDC}" type="datetimeFigureOut">
              <a:rPr lang="en-US" smtClean="0"/>
              <a:t>12/13/2023</a:t>
            </a:fld>
            <a:endParaRPr lang="en-US" dirty="0"/>
          </a:p>
        </p:txBody>
      </p:sp>
      <p:sp>
        <p:nvSpPr>
          <p:cNvPr id="5" name="Footer Placeholder 4">
            <a:extLst>
              <a:ext uri="{FF2B5EF4-FFF2-40B4-BE49-F238E27FC236}">
                <a16:creationId xmlns:a16="http://schemas.microsoft.com/office/drawing/2014/main" id="{2599A9B2-6CF4-12D9-82E2-D78A67D7FA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D1B006-68AC-9E65-FF1F-D06F4BD21391}"/>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6490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D8AC-E65E-A822-9322-C213DBA868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743C64-EBE5-7573-58FA-1B1130C08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7927A4-A4F3-DF5A-6B19-4399B36756A0}"/>
              </a:ext>
            </a:extLst>
          </p:cNvPr>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a:extLst>
              <a:ext uri="{FF2B5EF4-FFF2-40B4-BE49-F238E27FC236}">
                <a16:creationId xmlns:a16="http://schemas.microsoft.com/office/drawing/2014/main" id="{019BD1B7-3538-AB5F-B533-65A120EE44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A6E8D6-0550-4A8B-4013-465BEBEC9EC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02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8EDD-7A78-F197-BBF3-79C175EBE2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CA5C7-8DA8-BE95-30A8-3263828BE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B701D9-232F-C7B9-A01A-A97674608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D88EA6-C51B-5AE8-DCDD-500FB918F893}"/>
              </a:ext>
            </a:extLst>
          </p:cNvPr>
          <p:cNvSpPr>
            <a:spLocks noGrp="1"/>
          </p:cNvSpPr>
          <p:nvPr>
            <p:ph type="dt" sz="half" idx="10"/>
          </p:nvPr>
        </p:nvSpPr>
        <p:spPr/>
        <p:txBody>
          <a:bodyPr/>
          <a:lstStyle/>
          <a:p>
            <a:fld id="{42A54C80-263E-416B-A8E0-580EDEADCBDC}" type="datetimeFigureOut">
              <a:rPr lang="en-US" smtClean="0"/>
              <a:t>12/13/2023</a:t>
            </a:fld>
            <a:endParaRPr lang="en-US" dirty="0"/>
          </a:p>
        </p:txBody>
      </p:sp>
      <p:sp>
        <p:nvSpPr>
          <p:cNvPr id="6" name="Footer Placeholder 5">
            <a:extLst>
              <a:ext uri="{FF2B5EF4-FFF2-40B4-BE49-F238E27FC236}">
                <a16:creationId xmlns:a16="http://schemas.microsoft.com/office/drawing/2014/main" id="{9EB409C9-FF91-A26A-8F99-5A02D6D7C8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7064B8-CFE6-63B9-6D83-376FAE018811}"/>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8200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DFCF3-54A5-BC0C-E670-335143719C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3A7EA2-37A1-8DC5-72B4-236F043A00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6C9FDE-4459-583D-B06C-9E16DA70B3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4F2E83-292B-55D8-D25E-CB2AE0AB63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07D25F-0936-AF7A-463B-E0AF7564B3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B444F7-AAEA-CCE8-9282-1480C7C20619}"/>
              </a:ext>
            </a:extLst>
          </p:cNvPr>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8" name="Footer Placeholder 7">
            <a:extLst>
              <a:ext uri="{FF2B5EF4-FFF2-40B4-BE49-F238E27FC236}">
                <a16:creationId xmlns:a16="http://schemas.microsoft.com/office/drawing/2014/main" id="{FF062E0E-3F8A-30A8-739A-FAFDC90DC6D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DD7CA47-0CE4-1831-E132-D4CB614270F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323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2581-67B4-E593-EF0C-303C7A7D81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F4EC14-1E16-9D42-3B7E-7382A91D5BB6}"/>
              </a:ext>
            </a:extLst>
          </p:cNvPr>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4" name="Footer Placeholder 3">
            <a:extLst>
              <a:ext uri="{FF2B5EF4-FFF2-40B4-BE49-F238E27FC236}">
                <a16:creationId xmlns:a16="http://schemas.microsoft.com/office/drawing/2014/main" id="{8D811408-E3AD-BC8B-3A84-5081CF323F0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04F77FE-3025-F37F-D569-25A55BD6B16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916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800BD-6D4D-6530-C83E-D06C875D5017}"/>
              </a:ext>
            </a:extLst>
          </p:cNvPr>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3" name="Footer Placeholder 2">
            <a:extLst>
              <a:ext uri="{FF2B5EF4-FFF2-40B4-BE49-F238E27FC236}">
                <a16:creationId xmlns:a16="http://schemas.microsoft.com/office/drawing/2014/main" id="{51092C64-F7C7-A6FE-D8D7-7A4E0073083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36B9F41-D53F-4F53-81F6-A184808ECB8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015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E9C1-CCC8-AF85-9BDD-6616FC77C4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721286-0046-770F-7730-DF7CCDC775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CB01BD-F158-6C9E-E3B0-2070A7924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200B9-2193-1993-F7A1-B7C3A60FC47C}"/>
              </a:ext>
            </a:extLst>
          </p:cNvPr>
          <p:cNvSpPr>
            <a:spLocks noGrp="1"/>
          </p:cNvSpPr>
          <p:nvPr>
            <p:ph type="dt" sz="half" idx="10"/>
          </p:nvPr>
        </p:nvSpPr>
        <p:spPr/>
        <p:txBody>
          <a:bodyPr/>
          <a:lstStyle/>
          <a:p>
            <a:fld id="{42A54C80-263E-416B-A8E0-580EDEADCBDC}" type="datetimeFigureOut">
              <a:rPr lang="en-US" smtClean="0"/>
              <a:t>12/13/2023</a:t>
            </a:fld>
            <a:endParaRPr lang="en-US" dirty="0"/>
          </a:p>
        </p:txBody>
      </p:sp>
      <p:sp>
        <p:nvSpPr>
          <p:cNvPr id="6" name="Footer Placeholder 5">
            <a:extLst>
              <a:ext uri="{FF2B5EF4-FFF2-40B4-BE49-F238E27FC236}">
                <a16:creationId xmlns:a16="http://schemas.microsoft.com/office/drawing/2014/main" id="{6227E1C8-7FE3-577F-9AEE-1863E43149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40457E9-D76A-712D-ED67-C22448CDD334}"/>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7553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CF01-BE60-0124-900A-734EE6F4D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FDF46B-BD7A-F59A-791D-FD4CE21D1E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F4985D-071C-6354-E49B-20DB2B392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07845-8617-E751-E35A-8ED89F1074D9}"/>
              </a:ext>
            </a:extLst>
          </p:cNvPr>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a:extLst>
              <a:ext uri="{FF2B5EF4-FFF2-40B4-BE49-F238E27FC236}">
                <a16:creationId xmlns:a16="http://schemas.microsoft.com/office/drawing/2014/main" id="{44B4F77F-B900-EB3C-161D-68C5E0B1DE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C0C846-E1AA-5641-3D08-CF0B05EC3F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5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C63E8-DF4C-1F30-7BF8-DA9B3CCFB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B8E30C-5180-C27D-D0B8-CEE964C7EF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FE618-FE6E-2E7E-7F95-8CC064193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12/13/2023</a:t>
            </a:fld>
            <a:endParaRPr lang="en-US" dirty="0"/>
          </a:p>
        </p:txBody>
      </p:sp>
      <p:sp>
        <p:nvSpPr>
          <p:cNvPr id="5" name="Footer Placeholder 4">
            <a:extLst>
              <a:ext uri="{FF2B5EF4-FFF2-40B4-BE49-F238E27FC236}">
                <a16:creationId xmlns:a16="http://schemas.microsoft.com/office/drawing/2014/main" id="{5D2F95CD-57AA-85B3-D39D-16DD10E314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C893F0B-33F9-31C4-4698-9961D3109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2648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8" Type="http://schemas.openxmlformats.org/officeDocument/2006/relationships/hyperlink" Target="https://www.epa.gov/environmental-topics/air-topics" TargetMode="External"/><Relationship Id="rId3" Type="http://schemas.openxmlformats.org/officeDocument/2006/relationships/image" Target="../media/image45.jpeg"/><Relationship Id="rId7" Type="http://schemas.openxmlformats.org/officeDocument/2006/relationships/hyperlink" Target="https://www.airnow.gov/sites/default/files/2020-05/aqi-technical-assistance-document-sept2018.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www.elichens.com/global-air-quality-map" TargetMode="External"/><Relationship Id="rId11" Type="http://schemas.openxmlformats.org/officeDocument/2006/relationships/hyperlink" Target="https://doi.org/10.1016/j.envpol.2022.120404" TargetMode="External"/><Relationship Id="rId5" Type="http://schemas.openxmlformats.org/officeDocument/2006/relationships/hyperlink" Target="https://doi.org/10.1007/s10661-022-10325-z" TargetMode="External"/><Relationship Id="rId10" Type="http://schemas.openxmlformats.org/officeDocument/2006/relationships/hyperlink" Target="https://doi.org/10.1016/j.atmosenv.2019.01.011" TargetMode="External"/><Relationship Id="rId4" Type="http://schemas.openxmlformats.org/officeDocument/2006/relationships/hyperlink" Target="https://www.airnow.gov/aqi-and-health/" TargetMode="External"/><Relationship Id="rId9" Type="http://schemas.openxmlformats.org/officeDocument/2006/relationships/hyperlink" Target="https://www.kaggle.com/datasets/hasibalmuzdadid/global-air-pollution-datas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F1A99F4-63E1-7538-C3CC-0AD478F2EA5C}"/>
              </a:ext>
            </a:extLst>
          </p:cNvPr>
          <p:cNvPicPr>
            <a:picLocks noChangeAspect="1"/>
          </p:cNvPicPr>
          <p:nvPr/>
        </p:nvPicPr>
        <p:blipFill rotWithShape="1">
          <a:blip r:embed="rId3"/>
          <a:srcRect l="9091" t="8720" r="-1" b="1377"/>
          <a:stretch/>
        </p:blipFill>
        <p:spPr>
          <a:xfrm>
            <a:off x="20" y="10"/>
            <a:ext cx="8668492" cy="6857990"/>
          </a:xfrm>
          <a:prstGeom prst="rect">
            <a:avLst/>
          </a:prstGeom>
        </p:spPr>
      </p:pic>
      <p:sp>
        <p:nvSpPr>
          <p:cNvPr id="35" name="Rectangle 34">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848600" y="1122363"/>
            <a:ext cx="4023360" cy="3204134"/>
          </a:xfrm>
        </p:spPr>
        <p:txBody>
          <a:bodyPr anchor="b">
            <a:normAutofit/>
          </a:bodyPr>
          <a:lstStyle/>
          <a:p>
            <a:pPr marL="0" marR="0" algn="l">
              <a:spcBef>
                <a:spcPts val="600"/>
              </a:spcBef>
              <a:spcAft>
                <a:spcPts val="0"/>
              </a:spcAft>
            </a:pPr>
            <a:r>
              <a:rPr lang="en-US" sz="3700" b="1" dirty="0">
                <a:effectLst/>
                <a:latin typeface="Times New Roman" panose="02020603050405020304" pitchFamily="18" charset="0"/>
                <a:ea typeface="Times New Roman" panose="02020603050405020304" pitchFamily="18" charset="0"/>
                <a:cs typeface="Times New Roman" panose="02020603050405020304" pitchFamily="18" charset="0"/>
              </a:rPr>
              <a:t>Global AQI Study: Traditional ML vs. Deep Learning Approaches</a:t>
            </a:r>
            <a:endParaRPr lang="en-US" sz="37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848600" y="4872922"/>
            <a:ext cx="4023360" cy="1208141"/>
          </a:xfrm>
        </p:spPr>
        <p:txBody>
          <a:bodyPr>
            <a:normAutofit/>
          </a:bodyPr>
          <a:lstStyle/>
          <a:p>
            <a:pPr algn="l"/>
            <a:r>
              <a:rPr lang="en-US" sz="2000" b="1"/>
              <a:t>Data 495 Data Science Capstone</a:t>
            </a:r>
            <a:endParaRPr lang="en-US" sz="2000"/>
          </a:p>
          <a:p>
            <a:pPr algn="l"/>
            <a:r>
              <a:rPr lang="en-US" sz="2000" b="1" i="1"/>
              <a:t>Heyda I. Alvarado Alvelo</a:t>
            </a:r>
            <a:endParaRPr lang="en-US" sz="2000"/>
          </a:p>
          <a:p>
            <a:pPr algn="l"/>
            <a:r>
              <a:rPr lang="en-US" sz="2000" b="1"/>
              <a:t>Professor: Linesh Dave</a:t>
            </a:r>
            <a:endParaRPr lang="en-US" sz="2000"/>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64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pPr algn="ctr"/>
            <a:r>
              <a:rPr lang="en-US" sz="4800" b="1"/>
              <a:t>Describe the Data (cont): Possible Issues</a:t>
            </a:r>
            <a:endParaRPr lang="en-US" sz="4800" b="1" dirty="0"/>
          </a:p>
        </p:txBody>
      </p:sp>
      <p:graphicFrame>
        <p:nvGraphicFramePr>
          <p:cNvPr id="5" name="Content Placeholder 2">
            <a:extLst>
              <a:ext uri="{FF2B5EF4-FFF2-40B4-BE49-F238E27FC236}">
                <a16:creationId xmlns:a16="http://schemas.microsoft.com/office/drawing/2014/main" id="{250F9693-AFE5-DD43-9F57-9137DB0F0C5E}"/>
              </a:ext>
            </a:extLst>
          </p:cNvPr>
          <p:cNvGraphicFramePr>
            <a:graphicFrameLocks noGrp="1"/>
          </p:cNvGraphicFramePr>
          <p:nvPr>
            <p:ph idx="1"/>
            <p:extLst>
              <p:ext uri="{D42A27DB-BD31-4B8C-83A1-F6EECF244321}">
                <p14:modId xmlns:p14="http://schemas.microsoft.com/office/powerpoint/2010/main" val="254175901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4942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E3651-7AEC-B833-B973-8703E5AAA05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b="1" kern="1200">
                <a:solidFill>
                  <a:schemeClr val="tx1"/>
                </a:solidFill>
                <a:latin typeface="+mj-lt"/>
                <a:ea typeface="+mj-ea"/>
                <a:cs typeface="+mj-cs"/>
              </a:rPr>
              <a:t>Visualizations: Histogram Target Variable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a bar graph&#10;&#10;Description automatically generated">
            <a:extLst>
              <a:ext uri="{FF2B5EF4-FFF2-40B4-BE49-F238E27FC236}">
                <a16:creationId xmlns:a16="http://schemas.microsoft.com/office/drawing/2014/main" id="{8980D973-D2BF-C8C2-A9CD-3C83CBBEE3A6}"/>
              </a:ext>
            </a:extLst>
          </p:cNvPr>
          <p:cNvPicPr>
            <a:picLocks noGrp="1" noChangeAspect="1"/>
          </p:cNvPicPr>
          <p:nvPr>
            <p:ph idx="1"/>
          </p:nvPr>
        </p:nvPicPr>
        <p:blipFill>
          <a:blip r:embed="rId3"/>
          <a:stretch>
            <a:fillRect/>
          </a:stretch>
        </p:blipFill>
        <p:spPr>
          <a:xfrm>
            <a:off x="4669107" y="640080"/>
            <a:ext cx="7184994" cy="5550408"/>
          </a:xfrm>
          <a:prstGeom prst="rect">
            <a:avLst/>
          </a:prstGeom>
        </p:spPr>
      </p:pic>
    </p:spTree>
    <p:extLst>
      <p:ext uri="{BB962C8B-B14F-4D97-AF65-F5344CB8AC3E}">
        <p14:creationId xmlns:p14="http://schemas.microsoft.com/office/powerpoint/2010/main" val="3095668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482A5-1391-8379-F8DC-E31FC96465F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b="1" kern="1200" dirty="0">
                <a:solidFill>
                  <a:schemeClr val="tx1"/>
                </a:solidFill>
                <a:latin typeface="+mj-lt"/>
                <a:ea typeface="+mj-ea"/>
                <a:cs typeface="+mj-cs"/>
              </a:rPr>
              <a:t>Visualizations: Correlation Matrix</a:t>
            </a:r>
          </a:p>
        </p:txBody>
      </p:sp>
      <p:sp>
        <p:nvSpPr>
          <p:cNvPr id="1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33A9BCA5-7BC5-3465-B6FB-4DB0298A94C3}"/>
              </a:ext>
            </a:extLst>
          </p:cNvPr>
          <p:cNvPicPr>
            <a:picLocks noChangeAspect="1"/>
          </p:cNvPicPr>
          <p:nvPr/>
        </p:nvPicPr>
        <p:blipFill>
          <a:blip r:embed="rId3"/>
          <a:stretch>
            <a:fillRect/>
          </a:stretch>
        </p:blipFill>
        <p:spPr>
          <a:xfrm>
            <a:off x="5470572" y="640080"/>
            <a:ext cx="5582063" cy="5550408"/>
          </a:xfrm>
          <a:prstGeom prst="rect">
            <a:avLst/>
          </a:prstGeom>
        </p:spPr>
      </p:pic>
    </p:spTree>
    <p:extLst>
      <p:ext uri="{BB962C8B-B14F-4D97-AF65-F5344CB8AC3E}">
        <p14:creationId xmlns:p14="http://schemas.microsoft.com/office/powerpoint/2010/main" val="2861147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BBAB637-9D91-19EA-168D-525C964A3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25942-DC3C-1E50-19BF-B6905B7D11E2}"/>
              </a:ext>
            </a:extLst>
          </p:cNvPr>
          <p:cNvSpPr>
            <a:spLocks noGrp="1"/>
          </p:cNvSpPr>
          <p:nvPr>
            <p:ph type="title"/>
          </p:nvPr>
        </p:nvSpPr>
        <p:spPr>
          <a:xfrm>
            <a:off x="838200" y="557188"/>
            <a:ext cx="10515600" cy="1133499"/>
          </a:xfrm>
        </p:spPr>
        <p:txBody>
          <a:bodyPr>
            <a:normAutofit/>
          </a:bodyPr>
          <a:lstStyle/>
          <a:p>
            <a:r>
              <a:rPr lang="en-US" sz="5200" b="1" dirty="0"/>
              <a:t>Models: Preprocessing</a:t>
            </a:r>
          </a:p>
        </p:txBody>
      </p:sp>
      <p:graphicFrame>
        <p:nvGraphicFramePr>
          <p:cNvPr id="48" name="Content Placeholder 2">
            <a:extLst>
              <a:ext uri="{FF2B5EF4-FFF2-40B4-BE49-F238E27FC236}">
                <a16:creationId xmlns:a16="http://schemas.microsoft.com/office/drawing/2014/main" id="{95EFC55E-80AB-0C79-27D5-18E99904EE1E}"/>
              </a:ext>
            </a:extLst>
          </p:cNvPr>
          <p:cNvGraphicFramePr>
            <a:graphicFrameLocks noGrp="1"/>
          </p:cNvGraphicFramePr>
          <p:nvPr>
            <p:ph idx="1"/>
            <p:extLst>
              <p:ext uri="{D42A27DB-BD31-4B8C-83A1-F6EECF244321}">
                <p14:modId xmlns:p14="http://schemas.microsoft.com/office/powerpoint/2010/main" val="304712460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3914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320285-0AA0-C61B-4941-8FD9429130FF}"/>
              </a:ext>
            </a:extLst>
          </p:cNvPr>
          <p:cNvSpPr>
            <a:spLocks noGrp="1"/>
          </p:cNvSpPr>
          <p:nvPr>
            <p:ph type="title"/>
          </p:nvPr>
        </p:nvSpPr>
        <p:spPr>
          <a:xfrm>
            <a:off x="841248" y="256032"/>
            <a:ext cx="10506456" cy="1014984"/>
          </a:xfrm>
        </p:spPr>
        <p:txBody>
          <a:bodyPr anchor="b">
            <a:normAutofit/>
          </a:bodyPr>
          <a:lstStyle/>
          <a:p>
            <a:r>
              <a:rPr lang="en-US" sz="3400" b="1" dirty="0"/>
              <a:t>Models: </a:t>
            </a:r>
            <a:r>
              <a:rPr lang="en-US" sz="3400" b="1" dirty="0" err="1"/>
              <a:t>XGBoost</a:t>
            </a:r>
            <a:r>
              <a:rPr lang="en-US" sz="3400" b="1" dirty="0"/>
              <a:t> for AQI Prediction </a:t>
            </a:r>
          </a:p>
        </p:txBody>
      </p:sp>
      <p:sp>
        <p:nvSpPr>
          <p:cNvPr id="31" name="Rectangle 3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2" name="Content Placeholder 9">
            <a:extLst>
              <a:ext uri="{FF2B5EF4-FFF2-40B4-BE49-F238E27FC236}">
                <a16:creationId xmlns:a16="http://schemas.microsoft.com/office/drawing/2014/main" id="{A1973228-BF5A-E6D9-4517-9F86167F0077}"/>
              </a:ext>
            </a:extLst>
          </p:cNvPr>
          <p:cNvGraphicFramePr>
            <a:graphicFrameLocks noGrp="1"/>
          </p:cNvGraphicFramePr>
          <p:nvPr>
            <p:ph idx="1"/>
            <p:extLst>
              <p:ext uri="{D42A27DB-BD31-4B8C-83A1-F6EECF244321}">
                <p14:modId xmlns:p14="http://schemas.microsoft.com/office/powerpoint/2010/main" val="166850811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19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89CBE-276A-331B-D12A-A2FC526E2ABE}"/>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3400" b="1" kern="1200">
                <a:solidFill>
                  <a:schemeClr val="tx1"/>
                </a:solidFill>
                <a:latin typeface="+mj-lt"/>
                <a:ea typeface="+mj-ea"/>
                <a:cs typeface="+mj-cs"/>
              </a:rPr>
              <a:t>Models: XGBoost Preliminary Model vs Optimized Model</a:t>
            </a: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4EE940E-36B1-5CF4-D803-6638D8E3862E}"/>
              </a:ext>
            </a:extLst>
          </p:cNvPr>
          <p:cNvSpPr>
            <a:spLocks/>
          </p:cNvSpPr>
          <p:nvPr/>
        </p:nvSpPr>
        <p:spPr>
          <a:xfrm>
            <a:off x="1187116" y="1926266"/>
            <a:ext cx="4837741" cy="4062576"/>
          </a:xfrm>
          <a:prstGeom prst="rect">
            <a:avLst/>
          </a:prstGeom>
        </p:spPr>
        <p:txBody>
          <a:bodyPr/>
          <a:lstStyle/>
          <a:p>
            <a:pPr algn="ctr" defTabSz="850392">
              <a:spcAft>
                <a:spcPts val="600"/>
              </a:spcAft>
            </a:pPr>
            <a:r>
              <a:rPr lang="en-US" sz="1674" kern="1200">
                <a:solidFill>
                  <a:schemeClr val="tx1"/>
                </a:solidFill>
                <a:latin typeface="+mn-lt"/>
                <a:ea typeface="+mn-ea"/>
                <a:cs typeface="+mn-cs"/>
              </a:rPr>
              <a:t>Preliminary</a:t>
            </a:r>
          </a:p>
          <a:p>
            <a:pPr marL="0" indent="0">
              <a:spcAft>
                <a:spcPts val="600"/>
              </a:spcAft>
              <a:buNone/>
            </a:pPr>
            <a:endParaRPr lang="en-US"/>
          </a:p>
        </p:txBody>
      </p:sp>
      <p:sp>
        <p:nvSpPr>
          <p:cNvPr id="4" name="Content Placeholder 3">
            <a:extLst>
              <a:ext uri="{FF2B5EF4-FFF2-40B4-BE49-F238E27FC236}">
                <a16:creationId xmlns:a16="http://schemas.microsoft.com/office/drawing/2014/main" id="{4CC74949-1292-893B-8C6A-EBB4D98CC888}"/>
              </a:ext>
            </a:extLst>
          </p:cNvPr>
          <p:cNvSpPr>
            <a:spLocks/>
          </p:cNvSpPr>
          <p:nvPr/>
        </p:nvSpPr>
        <p:spPr>
          <a:xfrm>
            <a:off x="6167143" y="1926266"/>
            <a:ext cx="4837741" cy="4062576"/>
          </a:xfrm>
          <a:prstGeom prst="rect">
            <a:avLst/>
          </a:prstGeom>
        </p:spPr>
        <p:txBody>
          <a:bodyPr/>
          <a:lstStyle/>
          <a:p>
            <a:pPr algn="ctr" defTabSz="850392">
              <a:spcAft>
                <a:spcPts val="600"/>
              </a:spcAft>
            </a:pPr>
            <a:r>
              <a:rPr lang="en-US" sz="1674" kern="1200">
                <a:solidFill>
                  <a:schemeClr val="tx1"/>
                </a:solidFill>
                <a:latin typeface="+mn-lt"/>
                <a:ea typeface="+mn-ea"/>
                <a:cs typeface="+mn-cs"/>
              </a:rPr>
              <a:t>Optimized</a:t>
            </a:r>
            <a:endParaRPr lang="en-US"/>
          </a:p>
        </p:txBody>
      </p:sp>
      <p:pic>
        <p:nvPicPr>
          <p:cNvPr id="8" name="Picture 7" descr="A screen shot of a computer program&#10;&#10;Description automatically generated">
            <a:extLst>
              <a:ext uri="{FF2B5EF4-FFF2-40B4-BE49-F238E27FC236}">
                <a16:creationId xmlns:a16="http://schemas.microsoft.com/office/drawing/2014/main" id="{7D742394-5699-248C-5CC6-10D0B3D6DF34}"/>
              </a:ext>
            </a:extLst>
          </p:cNvPr>
          <p:cNvPicPr>
            <a:picLocks noChangeAspect="1"/>
          </p:cNvPicPr>
          <p:nvPr/>
        </p:nvPicPr>
        <p:blipFill>
          <a:blip r:embed="rId3"/>
          <a:stretch>
            <a:fillRect/>
          </a:stretch>
        </p:blipFill>
        <p:spPr>
          <a:xfrm>
            <a:off x="1353935" y="2508284"/>
            <a:ext cx="4670922" cy="2898540"/>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17A82AD9-811D-A218-0E6A-B0CC783623F4}"/>
              </a:ext>
            </a:extLst>
          </p:cNvPr>
          <p:cNvPicPr>
            <a:picLocks noChangeAspect="1"/>
          </p:cNvPicPr>
          <p:nvPr/>
        </p:nvPicPr>
        <p:blipFill>
          <a:blip r:embed="rId4"/>
          <a:stretch>
            <a:fillRect/>
          </a:stretch>
        </p:blipFill>
        <p:spPr>
          <a:xfrm>
            <a:off x="6236162" y="2381653"/>
            <a:ext cx="4699702" cy="3902137"/>
          </a:xfrm>
          <a:prstGeom prst="rect">
            <a:avLst/>
          </a:prstGeom>
        </p:spPr>
      </p:pic>
    </p:spTree>
    <p:extLst>
      <p:ext uri="{BB962C8B-B14F-4D97-AF65-F5344CB8AC3E}">
        <p14:creationId xmlns:p14="http://schemas.microsoft.com/office/powerpoint/2010/main" val="148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320285-0AA0-C61B-4941-8FD9429130FF}"/>
              </a:ext>
            </a:extLst>
          </p:cNvPr>
          <p:cNvSpPr>
            <a:spLocks noGrp="1"/>
          </p:cNvSpPr>
          <p:nvPr>
            <p:ph type="title"/>
          </p:nvPr>
        </p:nvSpPr>
        <p:spPr>
          <a:xfrm>
            <a:off x="841248" y="256032"/>
            <a:ext cx="10506456" cy="1014984"/>
          </a:xfrm>
        </p:spPr>
        <p:txBody>
          <a:bodyPr anchor="b">
            <a:normAutofit/>
          </a:bodyPr>
          <a:lstStyle/>
          <a:p>
            <a:r>
              <a:rPr lang="en-US" b="1"/>
              <a:t>Models: MLP for AQI Prediction </a:t>
            </a:r>
          </a:p>
        </p:txBody>
      </p:sp>
      <p:sp>
        <p:nvSpPr>
          <p:cNvPr id="55" name="Rectangle 5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0" name="Content Placeholder 3">
            <a:extLst>
              <a:ext uri="{FF2B5EF4-FFF2-40B4-BE49-F238E27FC236}">
                <a16:creationId xmlns:a16="http://schemas.microsoft.com/office/drawing/2014/main" id="{3697D310-99A2-DEA9-88A7-58AE3EF1B5B6}"/>
              </a:ext>
            </a:extLst>
          </p:cNvPr>
          <p:cNvGraphicFramePr>
            <a:graphicFrameLocks noGrp="1"/>
          </p:cNvGraphicFramePr>
          <p:nvPr>
            <p:ph idx="1"/>
            <p:extLst>
              <p:ext uri="{D42A27DB-BD31-4B8C-83A1-F6EECF244321}">
                <p14:modId xmlns:p14="http://schemas.microsoft.com/office/powerpoint/2010/main" val="259445908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299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BC59F-13EB-75D3-58D6-67FE6CE89E6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dirty="0">
                <a:solidFill>
                  <a:schemeClr val="tx1"/>
                </a:solidFill>
                <a:latin typeface="+mj-lt"/>
                <a:ea typeface="+mj-ea"/>
                <a:cs typeface="+mj-cs"/>
              </a:rPr>
              <a:t>Models: MLP Model </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omputer code&#10;&#10;Description automatically generated">
            <a:extLst>
              <a:ext uri="{FF2B5EF4-FFF2-40B4-BE49-F238E27FC236}">
                <a16:creationId xmlns:a16="http://schemas.microsoft.com/office/drawing/2014/main" id="{25BACEB2-219D-5EF0-9D7F-D35B146300B5}"/>
              </a:ext>
            </a:extLst>
          </p:cNvPr>
          <p:cNvPicPr>
            <a:picLocks noGrp="1" noChangeAspect="1"/>
          </p:cNvPicPr>
          <p:nvPr>
            <p:ph idx="4294967295"/>
          </p:nvPr>
        </p:nvPicPr>
        <p:blipFill rotWithShape="1">
          <a:blip r:embed="rId3"/>
          <a:srcRect b="8010"/>
          <a:stretch/>
        </p:blipFill>
        <p:spPr>
          <a:xfrm>
            <a:off x="5591688" y="640080"/>
            <a:ext cx="5339832" cy="5550408"/>
          </a:xfrm>
          <a:prstGeom prst="rect">
            <a:avLst/>
          </a:prstGeom>
        </p:spPr>
      </p:pic>
    </p:spTree>
    <p:extLst>
      <p:ext uri="{BB962C8B-B14F-4D97-AF65-F5344CB8AC3E}">
        <p14:creationId xmlns:p14="http://schemas.microsoft.com/office/powerpoint/2010/main" val="20074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32685-615A-7001-D54C-E3331A22F721}"/>
              </a:ext>
            </a:extLst>
          </p:cNvPr>
          <p:cNvSpPr>
            <a:spLocks noGrp="1"/>
          </p:cNvSpPr>
          <p:nvPr>
            <p:ph type="title"/>
          </p:nvPr>
        </p:nvSpPr>
        <p:spPr>
          <a:xfrm>
            <a:off x="638881" y="457200"/>
            <a:ext cx="10909640" cy="1368614"/>
          </a:xfrm>
          <a:prstGeom prst="ellipse">
            <a:avLst/>
          </a:prstGeom>
        </p:spPr>
        <p:txBody>
          <a:bodyPr vert="horz" lIns="91440" tIns="45720" rIns="91440" bIns="45720" rtlCol="0" anchor="ctr">
            <a:normAutofit/>
          </a:bodyPr>
          <a:lstStyle/>
          <a:p>
            <a:pPr algn="ctr"/>
            <a:r>
              <a:rPr lang="en-US" sz="5100" b="1" dirty="0"/>
              <a:t>Findings: Confusion Matrix </a:t>
            </a:r>
          </a:p>
        </p:txBody>
      </p:sp>
      <p:sp>
        <p:nvSpPr>
          <p:cNvPr id="4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3F00FD5C-64D6-E2DD-4FF3-E37285B9B54F}"/>
              </a:ext>
            </a:extLst>
          </p:cNvPr>
          <p:cNvPicPr>
            <a:picLocks noGrp="1" noChangeAspect="1"/>
          </p:cNvPicPr>
          <p:nvPr>
            <p:ph idx="4294967295"/>
          </p:nvPr>
        </p:nvPicPr>
        <p:blipFill>
          <a:blip r:embed="rId3"/>
          <a:stretch>
            <a:fillRect/>
          </a:stretch>
        </p:blipFill>
        <p:spPr>
          <a:xfrm>
            <a:off x="638881" y="2283014"/>
            <a:ext cx="4486255" cy="3965386"/>
          </a:xfrm>
          <a:prstGeom prst="rect">
            <a:avLst/>
          </a:prstGeom>
        </p:spPr>
      </p:pic>
      <p:pic>
        <p:nvPicPr>
          <p:cNvPr id="8" name="Content Placeholder 7" descr="A graph with numbers and a number of objects&#10;&#10;Description automatically generated with medium confidence">
            <a:extLst>
              <a:ext uri="{FF2B5EF4-FFF2-40B4-BE49-F238E27FC236}">
                <a16:creationId xmlns:a16="http://schemas.microsoft.com/office/drawing/2014/main" id="{BBC12878-280D-0E5A-E9AC-FB9251AC5A75}"/>
              </a:ext>
            </a:extLst>
          </p:cNvPr>
          <p:cNvPicPr>
            <a:picLocks noGrp="1" noChangeAspect="1"/>
          </p:cNvPicPr>
          <p:nvPr>
            <p:ph sz="quarter" idx="4294967295"/>
          </p:nvPr>
        </p:nvPicPr>
        <p:blipFill>
          <a:blip r:embed="rId4"/>
          <a:stretch>
            <a:fillRect/>
          </a:stretch>
        </p:blipFill>
        <p:spPr>
          <a:xfrm>
            <a:off x="7062266" y="2251456"/>
            <a:ext cx="4486255" cy="3996944"/>
          </a:xfrm>
          <a:prstGeom prst="rect">
            <a:avLst/>
          </a:prstGeom>
        </p:spPr>
      </p:pic>
    </p:spTree>
    <p:extLst>
      <p:ext uri="{BB962C8B-B14F-4D97-AF65-F5344CB8AC3E}">
        <p14:creationId xmlns:p14="http://schemas.microsoft.com/office/powerpoint/2010/main" val="72775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32685-615A-7001-D54C-E3331A22F721}"/>
              </a:ext>
            </a:extLst>
          </p:cNvPr>
          <p:cNvSpPr>
            <a:spLocks noGrp="1"/>
          </p:cNvSpPr>
          <p:nvPr>
            <p:ph type="title"/>
          </p:nvPr>
        </p:nvSpPr>
        <p:spPr>
          <a:xfrm>
            <a:off x="638881" y="457200"/>
            <a:ext cx="10909640" cy="1368614"/>
          </a:xfrm>
          <a:prstGeom prst="ellipse">
            <a:avLst/>
          </a:prstGeom>
        </p:spPr>
        <p:txBody>
          <a:bodyPr vert="horz" lIns="91440" tIns="45720" rIns="91440" bIns="45720" rtlCol="0" anchor="ctr">
            <a:normAutofit/>
          </a:bodyPr>
          <a:lstStyle/>
          <a:p>
            <a:pPr algn="ctr"/>
            <a:r>
              <a:rPr lang="en-US" sz="4600" b="1"/>
              <a:t>Findings: Classification Report</a:t>
            </a:r>
          </a:p>
        </p:txBody>
      </p:sp>
      <p:sp>
        <p:nvSpPr>
          <p:cNvPr id="5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 screen&#10;&#10;Description automatically generated">
            <a:extLst>
              <a:ext uri="{FF2B5EF4-FFF2-40B4-BE49-F238E27FC236}">
                <a16:creationId xmlns:a16="http://schemas.microsoft.com/office/drawing/2014/main" id="{6B4E49BC-E74C-744B-E4DA-2B59D3660640}"/>
              </a:ext>
            </a:extLst>
          </p:cNvPr>
          <p:cNvPicPr>
            <a:picLocks noChangeAspect="1"/>
          </p:cNvPicPr>
          <p:nvPr/>
        </p:nvPicPr>
        <p:blipFill>
          <a:blip r:embed="rId3"/>
          <a:stretch>
            <a:fillRect/>
          </a:stretch>
        </p:blipFill>
        <p:spPr>
          <a:xfrm>
            <a:off x="320040" y="2691671"/>
            <a:ext cx="5614416" cy="350767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4B0DBDE9-BA80-BFF4-E3DA-81F92E03A759}"/>
              </a:ext>
            </a:extLst>
          </p:cNvPr>
          <p:cNvPicPr>
            <a:picLocks noChangeAspect="1"/>
          </p:cNvPicPr>
          <p:nvPr/>
        </p:nvPicPr>
        <p:blipFill>
          <a:blip r:embed="rId4"/>
          <a:stretch>
            <a:fillRect/>
          </a:stretch>
        </p:blipFill>
        <p:spPr>
          <a:xfrm>
            <a:off x="6254496" y="2709953"/>
            <a:ext cx="5614416" cy="3471109"/>
          </a:xfrm>
          <a:prstGeom prst="rect">
            <a:avLst/>
          </a:prstGeom>
        </p:spPr>
      </p:pic>
    </p:spTree>
    <p:extLst>
      <p:ext uri="{BB962C8B-B14F-4D97-AF65-F5344CB8AC3E}">
        <p14:creationId xmlns:p14="http://schemas.microsoft.com/office/powerpoint/2010/main" val="224486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379BB3-488F-EA36-5237-1B4817413B9A}"/>
              </a:ext>
            </a:extLst>
          </p:cNvPr>
          <p:cNvPicPr>
            <a:picLocks noChangeAspect="1"/>
          </p:cNvPicPr>
          <p:nvPr/>
        </p:nvPicPr>
        <p:blipFill rotWithShape="1">
          <a:blip r:embed="rId3"/>
          <a:srcRect b="1573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876C77-92B2-8B46-CE00-7441AA85E8D1}"/>
              </a:ext>
            </a:extLst>
          </p:cNvPr>
          <p:cNvSpPr>
            <a:spLocks noGrp="1"/>
          </p:cNvSpPr>
          <p:nvPr>
            <p:ph type="title"/>
          </p:nvPr>
        </p:nvSpPr>
        <p:spPr>
          <a:xfrm>
            <a:off x="838200" y="365125"/>
            <a:ext cx="10515600" cy="1325563"/>
          </a:xfrm>
        </p:spPr>
        <p:txBody>
          <a:bodyPr>
            <a:normAutofit/>
          </a:bodyPr>
          <a:lstStyle/>
          <a:p>
            <a:r>
              <a:rPr lang="en-US"/>
              <a:t>Agenda:</a:t>
            </a:r>
          </a:p>
        </p:txBody>
      </p:sp>
      <p:graphicFrame>
        <p:nvGraphicFramePr>
          <p:cNvPr id="7" name="Content Placeholder 2">
            <a:extLst>
              <a:ext uri="{FF2B5EF4-FFF2-40B4-BE49-F238E27FC236}">
                <a16:creationId xmlns:a16="http://schemas.microsoft.com/office/drawing/2014/main" id="{34BE61D2-3712-7D89-F9C2-EA444B121966}"/>
              </a:ext>
            </a:extLst>
          </p:cNvPr>
          <p:cNvGraphicFramePr>
            <a:graphicFrameLocks noGrp="1"/>
          </p:cNvGraphicFramePr>
          <p:nvPr>
            <p:ph idx="1"/>
            <p:extLst>
              <p:ext uri="{D42A27DB-BD31-4B8C-83A1-F6EECF244321}">
                <p14:modId xmlns:p14="http://schemas.microsoft.com/office/powerpoint/2010/main" val="38428701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66588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52886-7635-7816-6BE9-FF39987C3548}"/>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a:t>Findings: ROC-AUC</a:t>
            </a:r>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a function&#10;&#10;Description automatically generated">
            <a:extLst>
              <a:ext uri="{FF2B5EF4-FFF2-40B4-BE49-F238E27FC236}">
                <a16:creationId xmlns:a16="http://schemas.microsoft.com/office/drawing/2014/main" id="{1E4C29EA-05D0-B7CD-42D9-77A0639F6B8B}"/>
              </a:ext>
            </a:extLst>
          </p:cNvPr>
          <p:cNvPicPr>
            <a:picLocks noGrp="1" noChangeAspect="1"/>
          </p:cNvPicPr>
          <p:nvPr>
            <p:ph sz="half" idx="2"/>
          </p:nvPr>
        </p:nvPicPr>
        <p:blipFill>
          <a:blip r:embed="rId3"/>
          <a:stretch>
            <a:fillRect/>
          </a:stretch>
        </p:blipFill>
        <p:spPr>
          <a:xfrm>
            <a:off x="852304" y="2642616"/>
            <a:ext cx="4549887" cy="3605784"/>
          </a:xfrm>
          <a:prstGeom prst="rect">
            <a:avLst/>
          </a:prstGeom>
        </p:spPr>
      </p:pic>
      <p:pic>
        <p:nvPicPr>
          <p:cNvPr id="5" name="Content Placeholder 4" descr="A graph with a line&#10;&#10;Description automatically generated">
            <a:extLst>
              <a:ext uri="{FF2B5EF4-FFF2-40B4-BE49-F238E27FC236}">
                <a16:creationId xmlns:a16="http://schemas.microsoft.com/office/drawing/2014/main" id="{B60CDCBD-81BF-CCBF-9DD6-8621133EDBF8}"/>
              </a:ext>
            </a:extLst>
          </p:cNvPr>
          <p:cNvPicPr>
            <a:picLocks noGrp="1" noChangeAspect="1"/>
          </p:cNvPicPr>
          <p:nvPr>
            <p:ph sz="half" idx="1"/>
          </p:nvPr>
        </p:nvPicPr>
        <p:blipFill>
          <a:blip r:embed="rId4"/>
          <a:stretch>
            <a:fillRect/>
          </a:stretch>
        </p:blipFill>
        <p:spPr>
          <a:xfrm>
            <a:off x="6255646" y="2642616"/>
            <a:ext cx="5612115" cy="3605784"/>
          </a:xfrm>
          <a:prstGeom prst="rect">
            <a:avLst/>
          </a:prstGeom>
        </p:spPr>
      </p:pic>
    </p:spTree>
    <p:extLst>
      <p:ext uri="{BB962C8B-B14F-4D97-AF65-F5344CB8AC3E}">
        <p14:creationId xmlns:p14="http://schemas.microsoft.com/office/powerpoint/2010/main" val="109354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A7FA3-D9FB-17C9-87ED-78AF9187211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100" b="1" kern="1200" dirty="0">
                <a:solidFill>
                  <a:schemeClr val="tx1"/>
                </a:solidFill>
                <a:latin typeface="+mj-lt"/>
                <a:ea typeface="+mj-ea"/>
                <a:cs typeface="+mj-cs"/>
              </a:rPr>
              <a:t>Findings: </a:t>
            </a:r>
            <a:r>
              <a:rPr lang="en-US" sz="6100" b="1" kern="1200">
                <a:solidFill>
                  <a:schemeClr val="tx1"/>
                </a:solidFill>
                <a:latin typeface="+mj-lt"/>
                <a:ea typeface="+mj-ea"/>
                <a:cs typeface="+mj-cs"/>
              </a:rPr>
              <a:t>XGBoost</a:t>
            </a:r>
            <a:r>
              <a:rPr lang="en-US" sz="6100" b="1" kern="1200" dirty="0">
                <a:solidFill>
                  <a:schemeClr val="tx1"/>
                </a:solidFill>
                <a:latin typeface="+mj-lt"/>
                <a:ea typeface="+mj-ea"/>
                <a:cs typeface="+mj-cs"/>
              </a:rPr>
              <a:t> LIME Explainer </a:t>
            </a:r>
          </a:p>
        </p:txBody>
      </p:sp>
      <p:sp>
        <p:nvSpPr>
          <p:cNvPr id="3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a:extLst>
              <a:ext uri="{FF2B5EF4-FFF2-40B4-BE49-F238E27FC236}">
                <a16:creationId xmlns:a16="http://schemas.microsoft.com/office/drawing/2014/main" id="{32160155-771A-6AE6-176F-4AD024F6906C}"/>
              </a:ext>
            </a:extLst>
          </p:cNvPr>
          <p:cNvPicPr>
            <a:picLocks noGrp="1" noChangeAspect="1"/>
          </p:cNvPicPr>
          <p:nvPr>
            <p:ph idx="1"/>
          </p:nvPr>
        </p:nvPicPr>
        <p:blipFill>
          <a:blip r:embed="rId3"/>
          <a:stretch>
            <a:fillRect/>
          </a:stretch>
        </p:blipFill>
        <p:spPr>
          <a:xfrm>
            <a:off x="320040" y="2743016"/>
            <a:ext cx="11548872" cy="2535361"/>
          </a:xfrm>
          <a:prstGeom prst="rect">
            <a:avLst/>
          </a:prstGeom>
        </p:spPr>
      </p:pic>
    </p:spTree>
    <p:extLst>
      <p:ext uri="{BB962C8B-B14F-4D97-AF65-F5344CB8AC3E}">
        <p14:creationId xmlns:p14="http://schemas.microsoft.com/office/powerpoint/2010/main" val="2206928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267C8-8589-8EBF-90FA-A8A1AC71FADD}"/>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Findings: MLP LIME Explainer</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orange and blue text&#10;&#10;Description automatically generated">
            <a:extLst>
              <a:ext uri="{FF2B5EF4-FFF2-40B4-BE49-F238E27FC236}">
                <a16:creationId xmlns:a16="http://schemas.microsoft.com/office/drawing/2014/main" id="{BDA9D0EA-9C50-480B-1CD2-D63EB796459B}"/>
              </a:ext>
            </a:extLst>
          </p:cNvPr>
          <p:cNvPicPr>
            <a:picLocks noGrp="1" noChangeAspect="1"/>
          </p:cNvPicPr>
          <p:nvPr>
            <p:ph idx="1"/>
          </p:nvPr>
        </p:nvPicPr>
        <p:blipFill>
          <a:blip r:embed="rId3"/>
          <a:stretch>
            <a:fillRect/>
          </a:stretch>
        </p:blipFill>
        <p:spPr>
          <a:xfrm>
            <a:off x="320040" y="2798618"/>
            <a:ext cx="11548872" cy="2965058"/>
          </a:xfrm>
          <a:prstGeom prst="rect">
            <a:avLst/>
          </a:prstGeom>
        </p:spPr>
      </p:pic>
    </p:spTree>
    <p:extLst>
      <p:ext uri="{BB962C8B-B14F-4D97-AF65-F5344CB8AC3E}">
        <p14:creationId xmlns:p14="http://schemas.microsoft.com/office/powerpoint/2010/main" val="1650509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84E4E-A8F6-9410-0653-CF5EDB0E5142}"/>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Findings: XGBoost Tree</a:t>
            </a: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DDF8574-B52D-DABA-BF86-89151B670B91}"/>
              </a:ext>
            </a:extLst>
          </p:cNvPr>
          <p:cNvPicPr>
            <a:picLocks noGrp="1" noChangeAspect="1"/>
          </p:cNvPicPr>
          <p:nvPr>
            <p:ph idx="1"/>
          </p:nvPr>
        </p:nvPicPr>
        <p:blipFill>
          <a:blip r:embed="rId3"/>
          <a:stretch>
            <a:fillRect/>
          </a:stretch>
        </p:blipFill>
        <p:spPr>
          <a:xfrm>
            <a:off x="1344340" y="2633472"/>
            <a:ext cx="9500271" cy="3586353"/>
          </a:xfrm>
          <a:prstGeom prst="rect">
            <a:avLst/>
          </a:prstGeom>
        </p:spPr>
      </p:pic>
    </p:spTree>
    <p:extLst>
      <p:ext uri="{BB962C8B-B14F-4D97-AF65-F5344CB8AC3E}">
        <p14:creationId xmlns:p14="http://schemas.microsoft.com/office/powerpoint/2010/main" val="2276432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25A01-ABC2-5592-C6C1-01C0354FB0A8}"/>
              </a:ext>
            </a:extLst>
          </p:cNvPr>
          <p:cNvSpPr>
            <a:spLocks noGrp="1"/>
          </p:cNvSpPr>
          <p:nvPr>
            <p:ph type="title"/>
          </p:nvPr>
        </p:nvSpPr>
        <p:spPr>
          <a:xfrm>
            <a:off x="630936" y="640080"/>
            <a:ext cx="4818888" cy="1481328"/>
          </a:xfrm>
        </p:spPr>
        <p:txBody>
          <a:bodyPr anchor="b">
            <a:normAutofit/>
          </a:bodyPr>
          <a:lstStyle/>
          <a:p>
            <a:r>
              <a:rPr lang="en-US" sz="4600" b="1"/>
              <a:t>Recommendations:</a:t>
            </a: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E6C84D-DF9C-6BFF-BDE4-AC90B1DCB44A}"/>
              </a:ext>
            </a:extLst>
          </p:cNvPr>
          <p:cNvSpPr>
            <a:spLocks noGrp="1"/>
          </p:cNvSpPr>
          <p:nvPr>
            <p:ph idx="1"/>
          </p:nvPr>
        </p:nvSpPr>
        <p:spPr>
          <a:xfrm>
            <a:off x="630936" y="2660904"/>
            <a:ext cx="4818888" cy="3547872"/>
          </a:xfrm>
        </p:spPr>
        <p:txBody>
          <a:bodyPr anchor="t">
            <a:normAutofit/>
          </a:bodyPr>
          <a:lstStyle/>
          <a:p>
            <a:r>
              <a:rPr lang="en-US" sz="2200"/>
              <a:t>Ensemble Models</a:t>
            </a:r>
          </a:p>
          <a:p>
            <a:r>
              <a:rPr lang="en-US" sz="2200"/>
              <a:t>Feature Engineering</a:t>
            </a:r>
          </a:p>
          <a:p>
            <a:r>
              <a:rPr lang="en-US" sz="2200"/>
              <a:t>Temporal Analysis</a:t>
            </a:r>
          </a:p>
          <a:p>
            <a:r>
              <a:rPr lang="en-US" sz="2200"/>
              <a:t>Advanced Parameter Tuning</a:t>
            </a:r>
          </a:p>
          <a:p>
            <a:r>
              <a:rPr lang="en-US" sz="2200"/>
              <a:t>Spatial Considerations</a:t>
            </a:r>
          </a:p>
          <a:p>
            <a:endParaRPr lang="en-US" sz="2200"/>
          </a:p>
          <a:p>
            <a:endParaRPr lang="en-US" sz="2200"/>
          </a:p>
          <a:p>
            <a:endParaRPr lang="en-US" sz="2200"/>
          </a:p>
        </p:txBody>
      </p:sp>
      <p:pic>
        <p:nvPicPr>
          <p:cNvPr id="5" name="Picture 4" descr="Many question marks on black background">
            <a:extLst>
              <a:ext uri="{FF2B5EF4-FFF2-40B4-BE49-F238E27FC236}">
                <a16:creationId xmlns:a16="http://schemas.microsoft.com/office/drawing/2014/main" id="{657DAF73-A38F-D617-EEC0-A8B459300A03}"/>
              </a:ext>
            </a:extLst>
          </p:cNvPr>
          <p:cNvPicPr>
            <a:picLocks noChangeAspect="1"/>
          </p:cNvPicPr>
          <p:nvPr/>
        </p:nvPicPr>
        <p:blipFill rotWithShape="1">
          <a:blip r:embed="rId3"/>
          <a:srcRect l="34265" r="2" b="2"/>
          <a:stretch/>
        </p:blipFill>
        <p:spPr>
          <a:xfrm>
            <a:off x="6099048" y="896099"/>
            <a:ext cx="5458968" cy="5065801"/>
          </a:xfrm>
          <a:prstGeom prst="rect">
            <a:avLst/>
          </a:prstGeom>
        </p:spPr>
      </p:pic>
    </p:spTree>
    <p:extLst>
      <p:ext uri="{BB962C8B-B14F-4D97-AF65-F5344CB8AC3E}">
        <p14:creationId xmlns:p14="http://schemas.microsoft.com/office/powerpoint/2010/main" val="704045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pPr algn="ctr"/>
            <a:r>
              <a:rPr lang="en-US" sz="5200" b="1"/>
              <a:t>Lessons Learned</a:t>
            </a:r>
          </a:p>
        </p:txBody>
      </p:sp>
      <p:graphicFrame>
        <p:nvGraphicFramePr>
          <p:cNvPr id="5" name="Content Placeholder 2">
            <a:extLst>
              <a:ext uri="{FF2B5EF4-FFF2-40B4-BE49-F238E27FC236}">
                <a16:creationId xmlns:a16="http://schemas.microsoft.com/office/drawing/2014/main" id="{7E259DD9-B223-36B7-B267-DD178918E59A}"/>
              </a:ext>
            </a:extLst>
          </p:cNvPr>
          <p:cNvGraphicFramePr>
            <a:graphicFrameLocks noGrp="1"/>
          </p:cNvGraphicFramePr>
          <p:nvPr>
            <p:ph idx="1"/>
            <p:extLst>
              <p:ext uri="{D42A27DB-BD31-4B8C-83A1-F6EECF244321}">
                <p14:modId xmlns:p14="http://schemas.microsoft.com/office/powerpoint/2010/main" val="79470930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3853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Oil refinery against blue sky">
            <a:extLst>
              <a:ext uri="{FF2B5EF4-FFF2-40B4-BE49-F238E27FC236}">
                <a16:creationId xmlns:a16="http://schemas.microsoft.com/office/drawing/2014/main" id="{07ADCF26-C087-3CD0-3583-D74BA9A4541E}"/>
              </a:ext>
            </a:extLst>
          </p:cNvPr>
          <p:cNvPicPr>
            <a:picLocks noChangeAspect="1"/>
          </p:cNvPicPr>
          <p:nvPr/>
        </p:nvPicPr>
        <p:blipFill>
          <a:blip r:embed="rId3"/>
          <a:stretch>
            <a:fillRect/>
          </a:stretch>
        </p:blipFill>
        <p:spPr>
          <a:xfrm>
            <a:off x="7069760" y="3976742"/>
            <a:ext cx="5122239" cy="2881259"/>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1" name="Arc 10">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599" cy="1325563"/>
          </a:xfrm>
        </p:spPr>
        <p:txBody>
          <a:bodyPr>
            <a:normAutofit/>
          </a:bodyPr>
          <a:lstStyle/>
          <a:p>
            <a:r>
              <a:rPr lang="en-US" b="1" dirty="0"/>
              <a:t>References</a:t>
            </a:r>
          </a:p>
        </p:txBody>
      </p:sp>
      <p:sp>
        <p:nvSpPr>
          <p:cNvPr id="21" name="Content Placeholder 2"/>
          <p:cNvSpPr>
            <a:spLocks noGrp="1"/>
          </p:cNvSpPr>
          <p:nvPr>
            <p:ph idx="1"/>
          </p:nvPr>
        </p:nvSpPr>
        <p:spPr>
          <a:xfrm>
            <a:off x="838200" y="1825625"/>
            <a:ext cx="5393361" cy="4351338"/>
          </a:xfrm>
        </p:spPr>
        <p:txBody>
          <a:bodyPr>
            <a:normAutofit/>
          </a:bodyPr>
          <a:lstStyle/>
          <a:p>
            <a:r>
              <a:rPr lang="en-US" sz="1100">
                <a:effectLst/>
              </a:rPr>
              <a:t>Air Now. (n.d.). </a:t>
            </a:r>
            <a:r>
              <a:rPr lang="en-US" sz="1100" i="1">
                <a:effectLst/>
              </a:rPr>
              <a:t>AQI &amp; Health</a:t>
            </a:r>
            <a:r>
              <a:rPr lang="en-US" sz="1100">
                <a:effectLst/>
              </a:rPr>
              <a:t>. AQI &amp; Health | AirNow.gov. </a:t>
            </a:r>
            <a:r>
              <a:rPr lang="en-US" sz="1100">
                <a:effectLst/>
                <a:hlinkClick r:id="rId4"/>
              </a:rPr>
              <a:t>https://www.airnow.gov/aqi-and-health/</a:t>
            </a:r>
            <a:r>
              <a:rPr lang="en-US" sz="1100">
                <a:effectLst/>
              </a:rPr>
              <a:t>  </a:t>
            </a:r>
          </a:p>
          <a:p>
            <a:r>
              <a:rPr lang="en-US" sz="1100">
                <a:effectLst/>
              </a:rPr>
              <a:t>Dutta, D., &amp; Pal, S. K. (2022). Z-number-based AQI in rough set theoretic framework for interpretation of air quality for different thresholds of PM2.5 and PM10. </a:t>
            </a:r>
            <a:r>
              <a:rPr lang="en-US" sz="1100" i="1">
                <a:effectLst/>
              </a:rPr>
              <a:t>Environmental Monitoring and Assessment</a:t>
            </a:r>
            <a:r>
              <a:rPr lang="en-US" sz="1100">
                <a:effectLst/>
              </a:rPr>
              <a:t>, </a:t>
            </a:r>
            <a:r>
              <a:rPr lang="en-US" sz="1100" i="1">
                <a:effectLst/>
              </a:rPr>
              <a:t>194</a:t>
            </a:r>
            <a:r>
              <a:rPr lang="en-US" sz="1100">
                <a:effectLst/>
              </a:rPr>
              <a:t>(9). </a:t>
            </a:r>
            <a:r>
              <a:rPr lang="en-US" sz="1100">
                <a:effectLst/>
                <a:hlinkClick r:id="rId5"/>
              </a:rPr>
              <a:t>https://doi.org/10.1007/s10661-022-10325-z</a:t>
            </a:r>
            <a:r>
              <a:rPr lang="en-US" sz="1100">
                <a:effectLst/>
              </a:rPr>
              <a:t>  </a:t>
            </a:r>
          </a:p>
          <a:p>
            <a:r>
              <a:rPr lang="en-US" sz="1100" err="1">
                <a:effectLst/>
              </a:rPr>
              <a:t>eLichens</a:t>
            </a:r>
            <a:r>
              <a:rPr lang="en-US" sz="1100">
                <a:effectLst/>
              </a:rPr>
              <a:t>. (n.d.). </a:t>
            </a:r>
            <a:r>
              <a:rPr lang="en-US" sz="1100" i="1">
                <a:effectLst/>
              </a:rPr>
              <a:t>Global Air Quality Map</a:t>
            </a:r>
            <a:r>
              <a:rPr lang="en-US" sz="1100">
                <a:effectLst/>
              </a:rPr>
              <a:t>. </a:t>
            </a:r>
            <a:r>
              <a:rPr lang="en-US" sz="1100" err="1">
                <a:effectLst/>
              </a:rPr>
              <a:t>eLichens</a:t>
            </a:r>
            <a:r>
              <a:rPr lang="en-US" sz="1100">
                <a:effectLst/>
              </a:rPr>
              <a:t>. </a:t>
            </a:r>
            <a:r>
              <a:rPr lang="en-US" sz="1100">
                <a:effectLst/>
                <a:hlinkClick r:id="rId6"/>
              </a:rPr>
              <a:t>https://www.elichens.com/global-air-quality-map</a:t>
            </a:r>
            <a:r>
              <a:rPr lang="en-US" sz="1100">
                <a:effectLst/>
              </a:rPr>
              <a:t>  </a:t>
            </a:r>
          </a:p>
          <a:p>
            <a:r>
              <a:rPr lang="en-US" sz="1100">
                <a:effectLst/>
              </a:rPr>
              <a:t>EPA. (2018, September). </a:t>
            </a:r>
            <a:r>
              <a:rPr lang="en-US" sz="1100" i="1">
                <a:effectLst/>
              </a:rPr>
              <a:t>Technical assistance document for the reporting of Daily Air Quality </a:t>
            </a:r>
            <a:r>
              <a:rPr lang="en-US" sz="1100">
                <a:effectLst/>
              </a:rPr>
              <a:t>. Technical Assistance Document for the  Reporting of Daily Air Quality – the Air Quality  Index (AQI). </a:t>
            </a:r>
            <a:r>
              <a:rPr lang="en-US" sz="1100">
                <a:effectLst/>
                <a:hlinkClick r:id="rId7"/>
              </a:rPr>
              <a:t>https://www.airnow.gov/sites/default/files/2020-05/aqi-technical-assistance-document-sept2018.pdf</a:t>
            </a:r>
            <a:r>
              <a:rPr lang="en-US" sz="1100">
                <a:effectLst/>
              </a:rPr>
              <a:t>  </a:t>
            </a:r>
          </a:p>
          <a:p>
            <a:r>
              <a:rPr lang="en-US" sz="1100">
                <a:effectLst/>
              </a:rPr>
              <a:t>EPA. (2023, August 3). </a:t>
            </a:r>
            <a:r>
              <a:rPr lang="en-US" sz="1100" i="1">
                <a:effectLst/>
              </a:rPr>
              <a:t>Air topics | US EPA - U.S. Environmental Protection Agency</a:t>
            </a:r>
            <a:r>
              <a:rPr lang="en-US" sz="1100">
                <a:effectLst/>
              </a:rPr>
              <a:t>. Environmental Topics | Air Topics. </a:t>
            </a:r>
            <a:r>
              <a:rPr lang="en-US" sz="1100">
                <a:effectLst/>
                <a:hlinkClick r:id="rId8"/>
              </a:rPr>
              <a:t>https://www.epa.gov/environmental-topics/air-topics</a:t>
            </a:r>
            <a:r>
              <a:rPr lang="en-US" sz="1100">
                <a:effectLst/>
              </a:rPr>
              <a:t>  </a:t>
            </a:r>
          </a:p>
          <a:p>
            <a:r>
              <a:rPr lang="en-US" sz="1100" err="1">
                <a:effectLst/>
              </a:rPr>
              <a:t>Muzdadid</a:t>
            </a:r>
            <a:r>
              <a:rPr lang="en-US" sz="1100">
                <a:effectLst/>
              </a:rPr>
              <a:t>, H. A. (2022, November 8). </a:t>
            </a:r>
            <a:r>
              <a:rPr lang="en-US" sz="1100" i="1">
                <a:effectLst/>
              </a:rPr>
              <a:t>Global Air Pollution Dataset</a:t>
            </a:r>
            <a:r>
              <a:rPr lang="en-US" sz="1100">
                <a:effectLst/>
              </a:rPr>
              <a:t>. Kaggle. </a:t>
            </a:r>
            <a:r>
              <a:rPr lang="en-US" sz="1100">
                <a:effectLst/>
                <a:hlinkClick r:id="rId9"/>
              </a:rPr>
              <a:t>https://www.kaggle.com/datasets/hasibalmuzdadid/global-air-pollution-dataset</a:t>
            </a:r>
            <a:r>
              <a:rPr lang="en-US" sz="1100">
                <a:effectLst/>
              </a:rPr>
              <a:t>  </a:t>
            </a:r>
          </a:p>
          <a:p>
            <a:r>
              <a:rPr lang="en-US" sz="1100" err="1">
                <a:effectLst/>
              </a:rPr>
              <a:t>Perlmutt</a:t>
            </a:r>
            <a:r>
              <a:rPr lang="en-US" sz="1100">
                <a:effectLst/>
              </a:rPr>
              <a:t>, L. D., &amp; </a:t>
            </a:r>
            <a:r>
              <a:rPr lang="en-US" sz="1100" err="1">
                <a:effectLst/>
              </a:rPr>
              <a:t>Cromar</a:t>
            </a:r>
            <a:r>
              <a:rPr lang="en-US" sz="1100">
                <a:effectLst/>
              </a:rPr>
              <a:t>, K. R. (2019). Comparing associations of respiratory risk for the EPA Air Quality Index and health-based air quality indices. </a:t>
            </a:r>
            <a:r>
              <a:rPr lang="en-US" sz="1100" i="1">
                <a:effectLst/>
              </a:rPr>
              <a:t>Atmospheric Environment</a:t>
            </a:r>
            <a:r>
              <a:rPr lang="en-US" sz="1100">
                <a:effectLst/>
              </a:rPr>
              <a:t>, </a:t>
            </a:r>
            <a:r>
              <a:rPr lang="en-US" sz="1100" i="1">
                <a:effectLst/>
              </a:rPr>
              <a:t>202</a:t>
            </a:r>
            <a:r>
              <a:rPr lang="en-US" sz="1100">
                <a:effectLst/>
              </a:rPr>
              <a:t>, 1–7. </a:t>
            </a:r>
            <a:r>
              <a:rPr lang="en-US" sz="1100">
                <a:effectLst/>
                <a:hlinkClick r:id="rId10"/>
              </a:rPr>
              <a:t>https://doi.org/10.1016/j.atmosenv.2019.01.011</a:t>
            </a:r>
            <a:r>
              <a:rPr lang="en-US" sz="1100">
                <a:effectLst/>
              </a:rPr>
              <a:t>  </a:t>
            </a:r>
          </a:p>
          <a:p>
            <a:r>
              <a:rPr lang="en-US" sz="1100">
                <a:effectLst/>
              </a:rPr>
              <a:t>Sarkar, N., Gupta, R., </a:t>
            </a:r>
            <a:r>
              <a:rPr lang="en-US" sz="1100" err="1">
                <a:effectLst/>
              </a:rPr>
              <a:t>Keserwani</a:t>
            </a:r>
            <a:r>
              <a:rPr lang="en-US" sz="1100">
                <a:effectLst/>
              </a:rPr>
              <a:t>, P. K., &amp; </a:t>
            </a:r>
            <a:r>
              <a:rPr lang="en-US" sz="1100" err="1">
                <a:effectLst/>
              </a:rPr>
              <a:t>Govil</a:t>
            </a:r>
            <a:r>
              <a:rPr lang="en-US" sz="1100">
                <a:effectLst/>
              </a:rPr>
              <a:t>, M. C. (2022). Air Quality index prediction using an effective hybrid deep learning model. </a:t>
            </a:r>
            <a:r>
              <a:rPr lang="en-US" sz="1100" i="1">
                <a:effectLst/>
              </a:rPr>
              <a:t>Environmental Pollution</a:t>
            </a:r>
            <a:r>
              <a:rPr lang="en-US" sz="1100">
                <a:effectLst/>
              </a:rPr>
              <a:t>, </a:t>
            </a:r>
            <a:r>
              <a:rPr lang="en-US" sz="1100" i="1">
                <a:effectLst/>
              </a:rPr>
              <a:t>315</a:t>
            </a:r>
            <a:r>
              <a:rPr lang="en-US" sz="1100">
                <a:effectLst/>
              </a:rPr>
              <a:t>, 120404. </a:t>
            </a:r>
            <a:r>
              <a:rPr lang="en-US" sz="1100">
                <a:effectLst/>
                <a:hlinkClick r:id="rId11"/>
              </a:rPr>
              <a:t>https://doi.org/10.1016/j.envpol.2022.120404</a:t>
            </a:r>
            <a:r>
              <a:rPr lang="en-US" sz="1100">
                <a:effectLst/>
              </a:rPr>
              <a:t>  </a:t>
            </a:r>
          </a:p>
        </p:txBody>
      </p:sp>
      <p:sp>
        <p:nvSpPr>
          <p:cNvPr id="13" name="Oval 1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797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FAB3D2D-FBC9-C11A-7EE2-4F6C825E6334}"/>
              </a:ext>
            </a:extLst>
          </p:cNvPr>
          <p:cNvSpPr txBox="1">
            <a:spLocks/>
          </p:cNvSpPr>
          <p:nvPr/>
        </p:nvSpPr>
        <p:spPr>
          <a:xfrm>
            <a:off x="640080" y="325369"/>
            <a:ext cx="4368602" cy="1956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200" b="1"/>
              <a:t>Project Description: Background</a:t>
            </a:r>
          </a:p>
        </p:txBody>
      </p:sp>
      <p:sp>
        <p:nvSpPr>
          <p:cNvPr id="6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37DE2C-0326-685C-FA0F-1FD1CB2EC045}"/>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a:t>The Clean Air Act </a:t>
            </a:r>
          </a:p>
          <a:p>
            <a:r>
              <a:rPr lang="en-US" sz="2200"/>
              <a:t>What are the main air pollutants?</a:t>
            </a:r>
          </a:p>
          <a:p>
            <a:pPr lvl="1"/>
            <a:r>
              <a:rPr lang="en-US" sz="2200"/>
              <a:t>Carbon Monoxide (CO)</a:t>
            </a:r>
          </a:p>
          <a:p>
            <a:pPr lvl="1"/>
            <a:r>
              <a:rPr lang="en-US" sz="2200"/>
              <a:t>Nitrogen Dioxide (NO2)</a:t>
            </a:r>
          </a:p>
          <a:p>
            <a:pPr lvl="1"/>
            <a:r>
              <a:rPr lang="en-US" sz="2200"/>
              <a:t>Ozone (O3)</a:t>
            </a:r>
          </a:p>
          <a:p>
            <a:pPr lvl="1"/>
            <a:r>
              <a:rPr lang="en-US" sz="2200"/>
              <a:t>Particulate Matter (PM 2.5)</a:t>
            </a:r>
          </a:p>
          <a:p>
            <a:pPr lvl="1"/>
            <a:endParaRPr lang="en-US" sz="2200"/>
          </a:p>
          <a:p>
            <a:pPr marL="0"/>
            <a:endParaRPr lang="en-US" sz="2200"/>
          </a:p>
          <a:p>
            <a:pPr lvl="1"/>
            <a:endParaRPr lang="en-US" sz="2200"/>
          </a:p>
          <a:p>
            <a:pPr lvl="1"/>
            <a:endParaRPr lang="en-US" sz="2200"/>
          </a:p>
        </p:txBody>
      </p:sp>
      <p:pic>
        <p:nvPicPr>
          <p:cNvPr id="5" name="Picture 4" descr="Smoke coming out of power plant">
            <a:extLst>
              <a:ext uri="{FF2B5EF4-FFF2-40B4-BE49-F238E27FC236}">
                <a16:creationId xmlns:a16="http://schemas.microsoft.com/office/drawing/2014/main" id="{CD9F3FB5-58A2-0DB3-94C7-ED64B6247CDB}"/>
              </a:ext>
            </a:extLst>
          </p:cNvPr>
          <p:cNvPicPr>
            <a:picLocks noChangeAspect="1"/>
          </p:cNvPicPr>
          <p:nvPr/>
        </p:nvPicPr>
        <p:blipFill rotWithShape="1">
          <a:blip r:embed="rId3"/>
          <a:srcRect l="32416" r="63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68434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FAB3D2D-FBC9-C11A-7EE2-4F6C825E6334}"/>
              </a:ext>
            </a:extLst>
          </p:cNvPr>
          <p:cNvSpPr txBox="1">
            <a:spLocks/>
          </p:cNvSpPr>
          <p:nvPr/>
        </p:nvSpPr>
        <p:spPr>
          <a:xfrm>
            <a:off x="638881" y="417576"/>
            <a:ext cx="10909640" cy="12493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100" b="1" kern="1200">
                <a:solidFill>
                  <a:schemeClr val="tx1"/>
                </a:solidFill>
                <a:latin typeface="+mj-lt"/>
                <a:ea typeface="+mj-ea"/>
                <a:cs typeface="+mj-cs"/>
              </a:rPr>
              <a:t>Project Description: Background (cont.)</a:t>
            </a:r>
          </a:p>
        </p:txBody>
      </p:sp>
      <p:sp>
        <p:nvSpPr>
          <p:cNvPr id="7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 shot of a chart&#10;&#10;Description automatically generated">
            <a:extLst>
              <a:ext uri="{FF2B5EF4-FFF2-40B4-BE49-F238E27FC236}">
                <a16:creationId xmlns:a16="http://schemas.microsoft.com/office/drawing/2014/main" id="{C7BD8FE6-4A27-7F09-2178-C69BD2D4062F}"/>
              </a:ext>
            </a:extLst>
          </p:cNvPr>
          <p:cNvPicPr>
            <a:picLocks noChangeAspect="1"/>
          </p:cNvPicPr>
          <p:nvPr/>
        </p:nvPicPr>
        <p:blipFill rotWithShape="1">
          <a:blip r:embed="rId3"/>
          <a:srcRect r="1663"/>
          <a:stretch/>
        </p:blipFill>
        <p:spPr>
          <a:xfrm>
            <a:off x="1423336" y="2633472"/>
            <a:ext cx="9342280" cy="3586353"/>
          </a:xfrm>
          <a:prstGeom prst="rect">
            <a:avLst/>
          </a:prstGeom>
        </p:spPr>
      </p:pic>
    </p:spTree>
    <p:extLst>
      <p:ext uri="{BB962C8B-B14F-4D97-AF65-F5344CB8AC3E}">
        <p14:creationId xmlns:p14="http://schemas.microsoft.com/office/powerpoint/2010/main" val="123562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320466" y="609600"/>
            <a:ext cx="4140014" cy="1330839"/>
          </a:xfrm>
        </p:spPr>
        <p:txBody>
          <a:bodyPr>
            <a:normAutofit/>
          </a:bodyPr>
          <a:lstStyle/>
          <a:p>
            <a:r>
              <a:rPr lang="en-US" sz="3700" b="1" dirty="0"/>
              <a:t>Project Description: Objectives</a:t>
            </a:r>
          </a:p>
        </p:txBody>
      </p:sp>
      <p:pic>
        <p:nvPicPr>
          <p:cNvPr id="5" name="Picture 4" descr="Digital financial graph">
            <a:extLst>
              <a:ext uri="{FF2B5EF4-FFF2-40B4-BE49-F238E27FC236}">
                <a16:creationId xmlns:a16="http://schemas.microsoft.com/office/drawing/2014/main" id="{3667765F-54B2-22ED-3099-C8AA8214A1DD}"/>
              </a:ext>
            </a:extLst>
          </p:cNvPr>
          <p:cNvPicPr>
            <a:picLocks noChangeAspect="1"/>
          </p:cNvPicPr>
          <p:nvPr/>
        </p:nvPicPr>
        <p:blipFill rotWithShape="1">
          <a:blip r:embed="rId3"/>
          <a:srcRect l="26448" r="16943"/>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p:cNvSpPr>
            <a:spLocks noGrp="1"/>
          </p:cNvSpPr>
          <p:nvPr>
            <p:ph idx="1"/>
          </p:nvPr>
        </p:nvSpPr>
        <p:spPr>
          <a:xfrm>
            <a:off x="7320465" y="2194102"/>
            <a:ext cx="4140013" cy="3908586"/>
          </a:xfrm>
        </p:spPr>
        <p:txBody>
          <a:bodyPr>
            <a:normAutofit/>
          </a:bodyPr>
          <a:lstStyle/>
          <a:p>
            <a:pPr>
              <a:buFont typeface="Arial" panose="020B0604020202020204" pitchFamily="34" charset="0"/>
              <a:buChar char="•"/>
            </a:pPr>
            <a:r>
              <a:rPr lang="en-US" sz="2000" i="0" dirty="0">
                <a:effectLst/>
                <a:latin typeface="Söhne"/>
              </a:rPr>
              <a:t>Comprehend Air Pollution Dynamics</a:t>
            </a:r>
          </a:p>
          <a:p>
            <a:pPr>
              <a:buFont typeface="Arial" panose="020B0604020202020204" pitchFamily="34" charset="0"/>
              <a:buChar char="•"/>
            </a:pPr>
            <a:r>
              <a:rPr lang="en-US" sz="2000" i="0" dirty="0">
                <a:effectLst/>
                <a:latin typeface="Söhne"/>
              </a:rPr>
              <a:t>Create Robust Predictive Models</a:t>
            </a:r>
          </a:p>
          <a:p>
            <a:pPr>
              <a:buFont typeface="Arial" panose="020B0604020202020204" pitchFamily="34" charset="0"/>
              <a:buChar char="•"/>
            </a:pPr>
            <a:r>
              <a:rPr lang="en-US" sz="2000" dirty="0">
                <a:latin typeface="Söhne"/>
              </a:rPr>
              <a:t>Compare Traditional ML vs Deep Learning Approaches</a:t>
            </a:r>
            <a:endParaRPr lang="en-US" sz="2000" i="0" dirty="0">
              <a:effectLst/>
              <a:latin typeface="Söhne"/>
            </a:endParaRPr>
          </a:p>
          <a:p>
            <a:pPr>
              <a:buFont typeface="Arial" panose="020B0604020202020204" pitchFamily="34" charset="0"/>
              <a:buChar char="•"/>
            </a:pPr>
            <a:r>
              <a:rPr lang="en-US" sz="2000" i="0" dirty="0">
                <a:effectLst/>
                <a:latin typeface="Söhne"/>
              </a:rPr>
              <a:t>Enhance Transparency with Explainable AI</a:t>
            </a:r>
          </a:p>
        </p:txBody>
      </p:sp>
    </p:spTree>
    <p:extLst>
      <p:ext uri="{BB962C8B-B14F-4D97-AF65-F5344CB8AC3E}">
        <p14:creationId xmlns:p14="http://schemas.microsoft.com/office/powerpoint/2010/main" val="271564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anchor="b">
            <a:normAutofit/>
          </a:bodyPr>
          <a:lstStyle/>
          <a:p>
            <a:r>
              <a:rPr lang="en-US" sz="5400" b="1"/>
              <a:t>Data Set Description</a:t>
            </a:r>
          </a:p>
        </p:txBody>
      </p:sp>
      <p:sp>
        <p:nvSpPr>
          <p:cNvPr id="6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807208"/>
            <a:ext cx="3429000" cy="3410712"/>
          </a:xfrm>
        </p:spPr>
        <p:txBody>
          <a:bodyPr anchor="t">
            <a:normAutofit/>
          </a:bodyPr>
          <a:lstStyle/>
          <a:p>
            <a:r>
              <a:rPr lang="en-US" sz="2200" i="0">
                <a:effectLst/>
                <a:latin typeface="Inter"/>
              </a:rPr>
              <a:t>Global Air Pollution Dataset</a:t>
            </a:r>
          </a:p>
          <a:p>
            <a:pPr lvl="1"/>
            <a:r>
              <a:rPr lang="en-US" sz="2200">
                <a:latin typeface="Inter"/>
              </a:rPr>
              <a:t>Data from 300 cities around the world</a:t>
            </a:r>
          </a:p>
          <a:p>
            <a:pPr lvl="1"/>
            <a:r>
              <a:rPr lang="en-US" sz="2200" i="0">
                <a:effectLst/>
                <a:latin typeface="Inter"/>
              </a:rPr>
              <a:t>23,463 individual instances </a:t>
            </a:r>
          </a:p>
          <a:p>
            <a:pPr lvl="1"/>
            <a:r>
              <a:rPr lang="en-US" sz="2200">
                <a:latin typeface="Inter"/>
              </a:rPr>
              <a:t>Collected from eLichens Air Pollution Map</a:t>
            </a:r>
            <a:endParaRPr lang="en-US" sz="2200" i="0">
              <a:effectLst/>
              <a:latin typeface="Inter"/>
            </a:endParaRPr>
          </a:p>
          <a:p>
            <a:endParaRPr lang="en-US" sz="2200"/>
          </a:p>
        </p:txBody>
      </p:sp>
      <p:pic>
        <p:nvPicPr>
          <p:cNvPr id="4" name="Content Placeholder 4">
            <a:extLst>
              <a:ext uri="{FF2B5EF4-FFF2-40B4-BE49-F238E27FC236}">
                <a16:creationId xmlns:a16="http://schemas.microsoft.com/office/drawing/2014/main" id="{96C9B737-2EAD-A42A-0380-DAEB8583A5CE}"/>
              </a:ext>
            </a:extLst>
          </p:cNvPr>
          <p:cNvPicPr>
            <a:picLocks noChangeAspect="1"/>
          </p:cNvPicPr>
          <p:nvPr/>
        </p:nvPicPr>
        <p:blipFill>
          <a:blip r:embed="rId3"/>
          <a:stretch>
            <a:fillRect/>
          </a:stretch>
        </p:blipFill>
        <p:spPr>
          <a:xfrm>
            <a:off x="4654296" y="1124884"/>
            <a:ext cx="6903720" cy="4608232"/>
          </a:xfrm>
          <a:prstGeom prst="rect">
            <a:avLst/>
          </a:prstGeom>
        </p:spPr>
      </p:pic>
    </p:spTree>
    <p:extLst>
      <p:ext uri="{BB962C8B-B14F-4D97-AF65-F5344CB8AC3E}">
        <p14:creationId xmlns:p14="http://schemas.microsoft.com/office/powerpoint/2010/main" val="1600908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838200" y="365125"/>
            <a:ext cx="9842237" cy="1325563"/>
          </a:xfrm>
        </p:spPr>
        <p:txBody>
          <a:bodyPr>
            <a:normAutofit/>
          </a:bodyPr>
          <a:lstStyle/>
          <a:p>
            <a:r>
              <a:rPr lang="en-US" sz="5600" b="1" dirty="0"/>
              <a:t>Describe the Data: </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8"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E3D068C8-DF23-0203-19FD-ADA816F3400D}"/>
              </a:ext>
            </a:extLst>
          </p:cNvPr>
          <p:cNvGraphicFramePr>
            <a:graphicFrameLocks noGrp="1"/>
          </p:cNvGraphicFramePr>
          <p:nvPr>
            <p:ph idx="1"/>
            <p:extLst>
              <p:ext uri="{D42A27DB-BD31-4B8C-83A1-F6EECF244321}">
                <p14:modId xmlns:p14="http://schemas.microsoft.com/office/powerpoint/2010/main" val="25130146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38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88069" y="381935"/>
            <a:ext cx="9356106" cy="1200329"/>
          </a:xfrm>
        </p:spPr>
        <p:txBody>
          <a:bodyPr anchor="t">
            <a:normAutofit/>
          </a:bodyPr>
          <a:lstStyle/>
          <a:p>
            <a:r>
              <a:rPr lang="en-US" sz="6800" b="1"/>
              <a:t>Describe the Data (cont): </a:t>
            </a:r>
          </a:p>
        </p:txBody>
      </p:sp>
      <p:grpSp>
        <p:nvGrpSpPr>
          <p:cNvPr id="90" name="Group 89">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9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9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8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88" name="Straight Connector 8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2">
            <a:extLst>
              <a:ext uri="{FF2B5EF4-FFF2-40B4-BE49-F238E27FC236}">
                <a16:creationId xmlns:a16="http://schemas.microsoft.com/office/drawing/2014/main" id="{D1631987-E742-2B01-B8A2-EE3B94C59C7E}"/>
              </a:ext>
            </a:extLst>
          </p:cNvPr>
          <p:cNvGraphicFramePr>
            <a:graphicFrameLocks noGrp="1"/>
          </p:cNvGraphicFramePr>
          <p:nvPr>
            <p:ph idx="1"/>
            <p:extLst>
              <p:ext uri="{D42A27DB-BD31-4B8C-83A1-F6EECF244321}">
                <p14:modId xmlns:p14="http://schemas.microsoft.com/office/powerpoint/2010/main" val="2479201936"/>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059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A1B5A1-4DA1-46FB-EA33-A0082A5BDC6E}"/>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3200" b="1" kern="1200" dirty="0">
                <a:solidFill>
                  <a:schemeClr val="tx1"/>
                </a:solidFill>
                <a:latin typeface="+mj-lt"/>
                <a:ea typeface="+mj-ea"/>
                <a:cs typeface="+mj-cs"/>
              </a:rPr>
              <a:t>Describe the Data (</a:t>
            </a:r>
            <a:r>
              <a:rPr lang="en-US" sz="3200" b="1" kern="1200" dirty="0" err="1">
                <a:solidFill>
                  <a:schemeClr val="tx1"/>
                </a:solidFill>
                <a:latin typeface="+mj-lt"/>
                <a:ea typeface="+mj-ea"/>
                <a:cs typeface="+mj-cs"/>
              </a:rPr>
              <a:t>cont</a:t>
            </a:r>
            <a:r>
              <a:rPr lang="en-US" sz="3200" b="1" kern="1200" dirty="0">
                <a:solidFill>
                  <a:schemeClr val="tx1"/>
                </a:solidFill>
                <a:latin typeface="+mj-lt"/>
                <a:ea typeface="+mj-ea"/>
                <a:cs typeface="+mj-cs"/>
              </a:rPr>
              <a:t>): Descriptive Statistics</a:t>
            </a:r>
          </a:p>
        </p:txBody>
      </p:sp>
      <p:sp>
        <p:nvSpPr>
          <p:cNvPr id="21" name="Rectangle: Rounded Corners 2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76997019-CE67-65EF-6168-C3F754076DEC}"/>
              </a:ext>
            </a:extLst>
          </p:cNvPr>
          <p:cNvPicPr>
            <a:picLocks noGrp="1" noChangeAspect="1"/>
          </p:cNvPicPr>
          <p:nvPr>
            <p:ph idx="1"/>
          </p:nvPr>
        </p:nvPicPr>
        <p:blipFill>
          <a:blip r:embed="rId3"/>
          <a:stretch>
            <a:fillRect/>
          </a:stretch>
        </p:blipFill>
        <p:spPr>
          <a:xfrm>
            <a:off x="975361" y="2139484"/>
            <a:ext cx="10241278" cy="4096512"/>
          </a:xfrm>
          <a:prstGeom prst="rect">
            <a:avLst/>
          </a:prstGeom>
        </p:spPr>
      </p:pic>
    </p:spTree>
    <p:extLst>
      <p:ext uri="{BB962C8B-B14F-4D97-AF65-F5344CB8AC3E}">
        <p14:creationId xmlns:p14="http://schemas.microsoft.com/office/powerpoint/2010/main" val="352197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1636</TotalTime>
  <Words>4872</Words>
  <Application>Microsoft Office PowerPoint</Application>
  <PresentationFormat>Widescreen</PresentationFormat>
  <Paragraphs>316</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Cambria</vt:lpstr>
      <vt:lpstr>Inter</vt:lpstr>
      <vt:lpstr>Söhne</vt:lpstr>
      <vt:lpstr>Symbol</vt:lpstr>
      <vt:lpstr>Times New Roman</vt:lpstr>
      <vt:lpstr>Office Theme</vt:lpstr>
      <vt:lpstr>Global AQI Study: Traditional ML vs. Deep Learning Approaches</vt:lpstr>
      <vt:lpstr>Agenda:</vt:lpstr>
      <vt:lpstr>PowerPoint Presentation</vt:lpstr>
      <vt:lpstr>PowerPoint Presentation</vt:lpstr>
      <vt:lpstr>Project Description: Objectives</vt:lpstr>
      <vt:lpstr>Data Set Description</vt:lpstr>
      <vt:lpstr>Describe the Data: </vt:lpstr>
      <vt:lpstr>Describe the Data (cont): </vt:lpstr>
      <vt:lpstr>Describe the Data (cont): Descriptive Statistics</vt:lpstr>
      <vt:lpstr>Describe the Data (cont): Possible Issues</vt:lpstr>
      <vt:lpstr>Visualizations: Histogram Target Variable</vt:lpstr>
      <vt:lpstr>Visualizations: Correlation Matrix</vt:lpstr>
      <vt:lpstr>Models: Preprocessing</vt:lpstr>
      <vt:lpstr>Models: XGBoost for AQI Prediction </vt:lpstr>
      <vt:lpstr>Models: XGBoost Preliminary Model vs Optimized Model</vt:lpstr>
      <vt:lpstr>Models: MLP for AQI Prediction </vt:lpstr>
      <vt:lpstr>Models: MLP Model </vt:lpstr>
      <vt:lpstr>Findings: Confusion Matrix </vt:lpstr>
      <vt:lpstr>Findings: Classification Report</vt:lpstr>
      <vt:lpstr>Findings: ROC-AUC</vt:lpstr>
      <vt:lpstr>Findings: XGBoost LIME Explainer </vt:lpstr>
      <vt:lpstr>Findings: MLP LIME Explainer</vt:lpstr>
      <vt:lpstr>Findings: XGBoost Tree</vt:lpstr>
      <vt:lpstr>Recommendations:</vt:lpstr>
      <vt:lpstr>Lessons Learned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for your Data Analysis Project</dc:title>
  <dc:creator>Jon McKeeby</dc:creator>
  <cp:lastModifiedBy>Heyda Alvarado Alvelo</cp:lastModifiedBy>
  <cp:revision>15</cp:revision>
  <dcterms:created xsi:type="dcterms:W3CDTF">2015-08-30T00:29:46Z</dcterms:created>
  <dcterms:modified xsi:type="dcterms:W3CDTF">2023-12-13T18:32:32Z</dcterms:modified>
</cp:coreProperties>
</file>