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 id="2147483694"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59" d="100"/>
          <a:sy n="59" d="100"/>
        </p:scale>
        <p:origin x="42" y="1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85FA05-B46F-48E1-BC8A-8969D4F6EBD9}"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s-GT"/>
        </a:p>
      </dgm:t>
    </dgm:pt>
    <dgm:pt modelId="{032BEE3E-2D06-418E-8A2A-F34F4066FCB3}">
      <dgm:prSet phldrT="[Texto]"/>
      <dgm:spPr/>
      <dgm:t>
        <a:bodyPr/>
        <a:lstStyle/>
        <a:p>
          <a:r>
            <a:rPr lang="es-GT" dirty="0" smtClean="0"/>
            <a:t>Tal sistema deductivo tiene como propósito preservar ciertas cualidades deductivas en las fórmulas que son expresas en el sistema. Normalmente la calidad en la cual estamos preocupados es la verdad en oposición a la falsedad. No obstante, otras modalidades</a:t>
          </a:r>
          <a:endParaRPr lang="es-GT" dirty="0"/>
        </a:p>
      </dgm:t>
    </dgm:pt>
    <dgm:pt modelId="{325BFAC5-5E1D-40CF-9418-315D3B8D41B2}" type="parTrans" cxnId="{72DE0BF1-44C9-47C2-8F92-B59D2DD61106}">
      <dgm:prSet/>
      <dgm:spPr/>
      <dgm:t>
        <a:bodyPr/>
        <a:lstStyle/>
        <a:p>
          <a:endParaRPr lang="es-GT"/>
        </a:p>
      </dgm:t>
    </dgm:pt>
    <dgm:pt modelId="{AE9E860E-B6F5-478F-95CC-3FD3E3CAF3DB}" type="sibTrans" cxnId="{72DE0BF1-44C9-47C2-8F92-B59D2DD61106}">
      <dgm:prSet/>
      <dgm:spPr/>
      <dgm:t>
        <a:bodyPr/>
        <a:lstStyle/>
        <a:p>
          <a:endParaRPr lang="es-GT"/>
        </a:p>
      </dgm:t>
    </dgm:pt>
    <dgm:pt modelId="{1440EB3C-77DF-4F93-99DA-6BEBEECF0455}">
      <dgm:prSet/>
      <dgm:spPr/>
      <dgm:t>
        <a:bodyPr/>
        <a:lstStyle/>
        <a:p>
          <a:r>
            <a:rPr lang="es-GT" dirty="0" smtClean="0"/>
            <a:t>Un sistema deductivo (también nombrado como aparato deductivo de un sistema formal) está constituido de axiomas y reglas de inferencia que pueden ser usados para derivar los teoremas del sistema.</a:t>
          </a:r>
          <a:endParaRPr lang="es-GT" dirty="0"/>
        </a:p>
      </dgm:t>
    </dgm:pt>
    <dgm:pt modelId="{FB780D66-CA65-4204-B10C-4A9D7DA2E741}" type="parTrans" cxnId="{8006C704-B083-40E8-8E8D-4B9830FD0A6B}">
      <dgm:prSet/>
      <dgm:spPr/>
      <dgm:t>
        <a:bodyPr/>
        <a:lstStyle/>
        <a:p>
          <a:endParaRPr lang="es-GT"/>
        </a:p>
      </dgm:t>
    </dgm:pt>
    <dgm:pt modelId="{201D442F-B965-4B77-9F2A-F5B1D7640660}" type="sibTrans" cxnId="{8006C704-B083-40E8-8E8D-4B9830FD0A6B}">
      <dgm:prSet/>
      <dgm:spPr/>
      <dgm:t>
        <a:bodyPr/>
        <a:lstStyle/>
        <a:p>
          <a:endParaRPr lang="es-GT"/>
        </a:p>
      </dgm:t>
    </dgm:pt>
    <dgm:pt modelId="{5AC3C044-E12C-4230-9A90-81B8F6EDBB91}" type="pres">
      <dgm:prSet presAssocID="{8085FA05-B46F-48E1-BC8A-8969D4F6EBD9}" presName="rootnode" presStyleCnt="0">
        <dgm:presLayoutVars>
          <dgm:chMax/>
          <dgm:chPref/>
          <dgm:dir/>
          <dgm:animLvl val="lvl"/>
        </dgm:presLayoutVars>
      </dgm:prSet>
      <dgm:spPr/>
    </dgm:pt>
    <dgm:pt modelId="{1BA66D4E-1572-42D9-B20A-BCEE3663A9E9}" type="pres">
      <dgm:prSet presAssocID="{1440EB3C-77DF-4F93-99DA-6BEBEECF0455}" presName="composite" presStyleCnt="0"/>
      <dgm:spPr/>
    </dgm:pt>
    <dgm:pt modelId="{4A905DA0-5FF6-4093-BB57-F21F2B91EC7B}" type="pres">
      <dgm:prSet presAssocID="{1440EB3C-77DF-4F93-99DA-6BEBEECF0455}" presName="bentUpArrow1" presStyleLbl="alignImgPlace1" presStyleIdx="0" presStyleCnt="1"/>
      <dgm:spPr/>
    </dgm:pt>
    <dgm:pt modelId="{A53B3EA2-EF08-4B78-8AF3-F1AAD0FA9F48}" type="pres">
      <dgm:prSet presAssocID="{1440EB3C-77DF-4F93-99DA-6BEBEECF0455}" presName="ParentText" presStyleLbl="node1" presStyleIdx="0" presStyleCnt="2">
        <dgm:presLayoutVars>
          <dgm:chMax val="1"/>
          <dgm:chPref val="1"/>
          <dgm:bulletEnabled val="1"/>
        </dgm:presLayoutVars>
      </dgm:prSet>
      <dgm:spPr/>
      <dgm:t>
        <a:bodyPr/>
        <a:lstStyle/>
        <a:p>
          <a:endParaRPr lang="es-GT"/>
        </a:p>
      </dgm:t>
    </dgm:pt>
    <dgm:pt modelId="{0C970943-B904-465A-A6D8-2966E0E1DD39}" type="pres">
      <dgm:prSet presAssocID="{1440EB3C-77DF-4F93-99DA-6BEBEECF0455}" presName="ChildText" presStyleLbl="revTx" presStyleIdx="0" presStyleCnt="1">
        <dgm:presLayoutVars>
          <dgm:chMax val="0"/>
          <dgm:chPref val="0"/>
          <dgm:bulletEnabled val="1"/>
        </dgm:presLayoutVars>
      </dgm:prSet>
      <dgm:spPr/>
    </dgm:pt>
    <dgm:pt modelId="{A97B1B36-E27D-4465-9C7E-3A2FBF801DBA}" type="pres">
      <dgm:prSet presAssocID="{201D442F-B965-4B77-9F2A-F5B1D7640660}" presName="sibTrans" presStyleCnt="0"/>
      <dgm:spPr/>
    </dgm:pt>
    <dgm:pt modelId="{D24AF579-1AB9-4AF4-B80B-38B881773244}" type="pres">
      <dgm:prSet presAssocID="{032BEE3E-2D06-418E-8A2A-F34F4066FCB3}" presName="composite" presStyleCnt="0"/>
      <dgm:spPr/>
    </dgm:pt>
    <dgm:pt modelId="{7C248F8B-C0B6-4243-BDC8-59C2F73650EE}" type="pres">
      <dgm:prSet presAssocID="{032BEE3E-2D06-418E-8A2A-F34F4066FCB3}" presName="ParentText" presStyleLbl="node1" presStyleIdx="1" presStyleCnt="2">
        <dgm:presLayoutVars>
          <dgm:chMax val="1"/>
          <dgm:chPref val="1"/>
          <dgm:bulletEnabled val="1"/>
        </dgm:presLayoutVars>
      </dgm:prSet>
      <dgm:spPr/>
      <dgm:t>
        <a:bodyPr/>
        <a:lstStyle/>
        <a:p>
          <a:endParaRPr lang="es-GT"/>
        </a:p>
      </dgm:t>
    </dgm:pt>
  </dgm:ptLst>
  <dgm:cxnLst>
    <dgm:cxn modelId="{E0FBFD9E-FC52-4128-97E2-D195F3F42A62}" type="presOf" srcId="{032BEE3E-2D06-418E-8A2A-F34F4066FCB3}" destId="{7C248F8B-C0B6-4243-BDC8-59C2F73650EE}" srcOrd="0" destOrd="0" presId="urn:microsoft.com/office/officeart/2005/8/layout/StepDownProcess"/>
    <dgm:cxn modelId="{385AC9EF-D3EA-49F3-95D8-266FAB1DD59F}" type="presOf" srcId="{1440EB3C-77DF-4F93-99DA-6BEBEECF0455}" destId="{A53B3EA2-EF08-4B78-8AF3-F1AAD0FA9F48}" srcOrd="0" destOrd="0" presId="urn:microsoft.com/office/officeart/2005/8/layout/StepDownProcess"/>
    <dgm:cxn modelId="{72DE0BF1-44C9-47C2-8F92-B59D2DD61106}" srcId="{8085FA05-B46F-48E1-BC8A-8969D4F6EBD9}" destId="{032BEE3E-2D06-418E-8A2A-F34F4066FCB3}" srcOrd="1" destOrd="0" parTransId="{325BFAC5-5E1D-40CF-9418-315D3B8D41B2}" sibTransId="{AE9E860E-B6F5-478F-95CC-3FD3E3CAF3DB}"/>
    <dgm:cxn modelId="{8006C704-B083-40E8-8E8D-4B9830FD0A6B}" srcId="{8085FA05-B46F-48E1-BC8A-8969D4F6EBD9}" destId="{1440EB3C-77DF-4F93-99DA-6BEBEECF0455}" srcOrd="0" destOrd="0" parTransId="{FB780D66-CA65-4204-B10C-4A9D7DA2E741}" sibTransId="{201D442F-B965-4B77-9F2A-F5B1D7640660}"/>
    <dgm:cxn modelId="{F01FE854-AE52-445B-B69E-B17F08AF9C1D}" type="presOf" srcId="{8085FA05-B46F-48E1-BC8A-8969D4F6EBD9}" destId="{5AC3C044-E12C-4230-9A90-81B8F6EDBB91}" srcOrd="0" destOrd="0" presId="urn:microsoft.com/office/officeart/2005/8/layout/StepDownProcess"/>
    <dgm:cxn modelId="{FC3B336B-23E4-427B-9A34-30C3296D7102}" type="presParOf" srcId="{5AC3C044-E12C-4230-9A90-81B8F6EDBB91}" destId="{1BA66D4E-1572-42D9-B20A-BCEE3663A9E9}" srcOrd="0" destOrd="0" presId="urn:microsoft.com/office/officeart/2005/8/layout/StepDownProcess"/>
    <dgm:cxn modelId="{9F4D924A-BDE1-4C11-B5F3-593343B130CE}" type="presParOf" srcId="{1BA66D4E-1572-42D9-B20A-BCEE3663A9E9}" destId="{4A905DA0-5FF6-4093-BB57-F21F2B91EC7B}" srcOrd="0" destOrd="0" presId="urn:microsoft.com/office/officeart/2005/8/layout/StepDownProcess"/>
    <dgm:cxn modelId="{6073CF38-ECB6-4DED-9CD6-170CB4DF89E0}" type="presParOf" srcId="{1BA66D4E-1572-42D9-B20A-BCEE3663A9E9}" destId="{A53B3EA2-EF08-4B78-8AF3-F1AAD0FA9F48}" srcOrd="1" destOrd="0" presId="urn:microsoft.com/office/officeart/2005/8/layout/StepDownProcess"/>
    <dgm:cxn modelId="{836A2F09-7088-4B5F-9CBE-60F76C15C442}" type="presParOf" srcId="{1BA66D4E-1572-42D9-B20A-BCEE3663A9E9}" destId="{0C970943-B904-465A-A6D8-2966E0E1DD39}" srcOrd="2" destOrd="0" presId="urn:microsoft.com/office/officeart/2005/8/layout/StepDownProcess"/>
    <dgm:cxn modelId="{561D8188-2E52-438F-8787-611C42DB9284}" type="presParOf" srcId="{5AC3C044-E12C-4230-9A90-81B8F6EDBB91}" destId="{A97B1B36-E27D-4465-9C7E-3A2FBF801DBA}" srcOrd="1" destOrd="0" presId="urn:microsoft.com/office/officeart/2005/8/layout/StepDownProcess"/>
    <dgm:cxn modelId="{16CE586F-55A3-4362-A7B5-B288A0C7A06C}" type="presParOf" srcId="{5AC3C044-E12C-4230-9A90-81B8F6EDBB91}" destId="{D24AF579-1AB9-4AF4-B80B-38B881773244}" srcOrd="2" destOrd="0" presId="urn:microsoft.com/office/officeart/2005/8/layout/StepDownProcess"/>
    <dgm:cxn modelId="{1F81F931-3869-4F5E-9E12-2D02FF685EBA}" type="presParOf" srcId="{D24AF579-1AB9-4AF4-B80B-38B881773244}" destId="{7C248F8B-C0B6-4243-BDC8-59C2F73650EE}"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26074F-E71B-4C25-A332-909EDD6D80F9}"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s-GT"/>
        </a:p>
      </dgm:t>
    </dgm:pt>
    <dgm:pt modelId="{9D3D9434-6D6C-4526-AE25-5F6287EDCA86}">
      <dgm:prSet phldrT="[Texto]"/>
      <dgm:spPr/>
      <dgm:t>
        <a:bodyPr/>
        <a:lstStyle/>
        <a:p>
          <a:r>
            <a:rPr lang="es-GT" dirty="0" smtClean="0"/>
            <a:t>Preventivo</a:t>
          </a:r>
          <a:endParaRPr lang="es-GT" dirty="0"/>
        </a:p>
      </dgm:t>
    </dgm:pt>
    <dgm:pt modelId="{69D46CCD-895A-4C3A-911F-40F4A0369B20}" type="parTrans" cxnId="{AD8D4D2F-2F0F-4FA0-85CF-F552F70E101C}">
      <dgm:prSet/>
      <dgm:spPr/>
      <dgm:t>
        <a:bodyPr/>
        <a:lstStyle/>
        <a:p>
          <a:endParaRPr lang="es-GT"/>
        </a:p>
      </dgm:t>
    </dgm:pt>
    <dgm:pt modelId="{DA399CF0-FBE2-40D9-8A85-0FFB0B47C77A}" type="sibTrans" cxnId="{AD8D4D2F-2F0F-4FA0-85CF-F552F70E101C}">
      <dgm:prSet/>
      <dgm:spPr/>
      <dgm:t>
        <a:bodyPr/>
        <a:lstStyle/>
        <a:p>
          <a:endParaRPr lang="es-GT"/>
        </a:p>
      </dgm:t>
    </dgm:pt>
    <dgm:pt modelId="{71558926-25F1-4D38-99C4-C73DFB24644B}">
      <dgm:prSet phldrT="[Texto]"/>
      <dgm:spPr/>
      <dgm:t>
        <a:bodyPr/>
        <a:lstStyle/>
        <a:p>
          <a:r>
            <a:rPr lang="es-GT" dirty="0" smtClean="0"/>
            <a:t>Programado</a:t>
          </a:r>
          <a:endParaRPr lang="es-GT" dirty="0"/>
        </a:p>
      </dgm:t>
    </dgm:pt>
    <dgm:pt modelId="{6411F972-2BA2-4CF4-8810-5A8C703B4150}" type="parTrans" cxnId="{DC3459D0-4C39-431F-ADA5-F176958A50FB}">
      <dgm:prSet/>
      <dgm:spPr/>
      <dgm:t>
        <a:bodyPr/>
        <a:lstStyle/>
        <a:p>
          <a:endParaRPr lang="es-GT"/>
        </a:p>
      </dgm:t>
    </dgm:pt>
    <dgm:pt modelId="{A8B21A72-0B11-4B82-B8AB-6FC6466E8522}" type="sibTrans" cxnId="{DC3459D0-4C39-431F-ADA5-F176958A50FB}">
      <dgm:prSet/>
      <dgm:spPr/>
      <dgm:t>
        <a:bodyPr/>
        <a:lstStyle/>
        <a:p>
          <a:endParaRPr lang="es-GT"/>
        </a:p>
      </dgm:t>
    </dgm:pt>
    <dgm:pt modelId="{4CE296AE-8D0A-4BFD-92B7-928BB7445B0F}">
      <dgm:prSet phldrT="[Texto]"/>
      <dgm:spPr/>
      <dgm:t>
        <a:bodyPr/>
        <a:lstStyle/>
        <a:p>
          <a:r>
            <a:rPr lang="es-GT" dirty="0" smtClean="0"/>
            <a:t>De Oportunidad</a:t>
          </a:r>
          <a:endParaRPr lang="es-GT" dirty="0"/>
        </a:p>
      </dgm:t>
    </dgm:pt>
    <dgm:pt modelId="{CB5FD7EF-ED10-4B68-A505-D2B96A37C27F}" type="parTrans" cxnId="{DF25F5E6-7AC8-44BE-A62F-250DCF465950}">
      <dgm:prSet/>
      <dgm:spPr/>
      <dgm:t>
        <a:bodyPr/>
        <a:lstStyle/>
        <a:p>
          <a:endParaRPr lang="es-GT"/>
        </a:p>
      </dgm:t>
    </dgm:pt>
    <dgm:pt modelId="{ADA08982-CD37-4B78-9E29-067F924183BD}" type="sibTrans" cxnId="{DF25F5E6-7AC8-44BE-A62F-250DCF465950}">
      <dgm:prSet/>
      <dgm:spPr/>
      <dgm:t>
        <a:bodyPr/>
        <a:lstStyle/>
        <a:p>
          <a:endParaRPr lang="es-GT"/>
        </a:p>
      </dgm:t>
    </dgm:pt>
    <dgm:pt modelId="{9F480CAA-962C-4E4C-8DDB-A161B0A34F91}" type="pres">
      <dgm:prSet presAssocID="{6626074F-E71B-4C25-A332-909EDD6D80F9}" presName="Name0" presStyleCnt="0">
        <dgm:presLayoutVars>
          <dgm:dir/>
          <dgm:resizeHandles val="exact"/>
        </dgm:presLayoutVars>
      </dgm:prSet>
      <dgm:spPr/>
    </dgm:pt>
    <dgm:pt modelId="{9D9D615A-00F7-448A-82F7-8287222E3951}" type="pres">
      <dgm:prSet presAssocID="{9D3D9434-6D6C-4526-AE25-5F6287EDCA86}" presName="node" presStyleLbl="node1" presStyleIdx="0" presStyleCnt="3">
        <dgm:presLayoutVars>
          <dgm:bulletEnabled val="1"/>
        </dgm:presLayoutVars>
      </dgm:prSet>
      <dgm:spPr/>
      <dgm:t>
        <a:bodyPr/>
        <a:lstStyle/>
        <a:p>
          <a:endParaRPr lang="es-GT"/>
        </a:p>
      </dgm:t>
    </dgm:pt>
    <dgm:pt modelId="{86D6552C-7248-4DF9-A3B6-4099940D7A7D}" type="pres">
      <dgm:prSet presAssocID="{DA399CF0-FBE2-40D9-8A85-0FFB0B47C77A}" presName="sibTrans" presStyleLbl="sibTrans2D1" presStyleIdx="0" presStyleCnt="3"/>
      <dgm:spPr/>
    </dgm:pt>
    <dgm:pt modelId="{5EF896A1-81FE-4D8F-8745-B9E174D5AD64}" type="pres">
      <dgm:prSet presAssocID="{DA399CF0-FBE2-40D9-8A85-0FFB0B47C77A}" presName="connectorText" presStyleLbl="sibTrans2D1" presStyleIdx="0" presStyleCnt="3"/>
      <dgm:spPr/>
    </dgm:pt>
    <dgm:pt modelId="{B17FE567-8BD8-4B6C-8D81-82855855011F}" type="pres">
      <dgm:prSet presAssocID="{71558926-25F1-4D38-99C4-C73DFB24644B}" presName="node" presStyleLbl="node1" presStyleIdx="1" presStyleCnt="3">
        <dgm:presLayoutVars>
          <dgm:bulletEnabled val="1"/>
        </dgm:presLayoutVars>
      </dgm:prSet>
      <dgm:spPr/>
    </dgm:pt>
    <dgm:pt modelId="{E2AA1349-A37C-4667-A14B-B0A63154CB23}" type="pres">
      <dgm:prSet presAssocID="{A8B21A72-0B11-4B82-B8AB-6FC6466E8522}" presName="sibTrans" presStyleLbl="sibTrans2D1" presStyleIdx="1" presStyleCnt="3"/>
      <dgm:spPr/>
    </dgm:pt>
    <dgm:pt modelId="{C4851859-EC2A-4F75-8E16-300DD4F7103E}" type="pres">
      <dgm:prSet presAssocID="{A8B21A72-0B11-4B82-B8AB-6FC6466E8522}" presName="connectorText" presStyleLbl="sibTrans2D1" presStyleIdx="1" presStyleCnt="3"/>
      <dgm:spPr/>
    </dgm:pt>
    <dgm:pt modelId="{1BB988E5-DDFE-4163-8839-450CFF0651AD}" type="pres">
      <dgm:prSet presAssocID="{4CE296AE-8D0A-4BFD-92B7-928BB7445B0F}" presName="node" presStyleLbl="node1" presStyleIdx="2" presStyleCnt="3">
        <dgm:presLayoutVars>
          <dgm:bulletEnabled val="1"/>
        </dgm:presLayoutVars>
      </dgm:prSet>
      <dgm:spPr/>
      <dgm:t>
        <a:bodyPr/>
        <a:lstStyle/>
        <a:p>
          <a:endParaRPr lang="es-GT"/>
        </a:p>
      </dgm:t>
    </dgm:pt>
    <dgm:pt modelId="{7F7A9917-A37A-468C-B545-C8C9EDC0E54D}" type="pres">
      <dgm:prSet presAssocID="{ADA08982-CD37-4B78-9E29-067F924183BD}" presName="sibTrans" presStyleLbl="sibTrans2D1" presStyleIdx="2" presStyleCnt="3"/>
      <dgm:spPr/>
    </dgm:pt>
    <dgm:pt modelId="{2D137851-350E-41B6-AEF1-B01990C28817}" type="pres">
      <dgm:prSet presAssocID="{ADA08982-CD37-4B78-9E29-067F924183BD}" presName="connectorText" presStyleLbl="sibTrans2D1" presStyleIdx="2" presStyleCnt="3"/>
      <dgm:spPr/>
    </dgm:pt>
  </dgm:ptLst>
  <dgm:cxnLst>
    <dgm:cxn modelId="{5C13C296-4F94-4A6F-B66A-AD30CEAAD064}" type="presOf" srcId="{9D3D9434-6D6C-4526-AE25-5F6287EDCA86}" destId="{9D9D615A-00F7-448A-82F7-8287222E3951}" srcOrd="0" destOrd="0" presId="urn:microsoft.com/office/officeart/2005/8/layout/cycle7"/>
    <dgm:cxn modelId="{DF7075A3-AA7A-433A-A472-0C1A74DBDA50}" type="presOf" srcId="{DA399CF0-FBE2-40D9-8A85-0FFB0B47C77A}" destId="{86D6552C-7248-4DF9-A3B6-4099940D7A7D}" srcOrd="0" destOrd="0" presId="urn:microsoft.com/office/officeart/2005/8/layout/cycle7"/>
    <dgm:cxn modelId="{3822169A-D051-42FF-A7F9-48514DEEE89F}" type="presOf" srcId="{DA399CF0-FBE2-40D9-8A85-0FFB0B47C77A}" destId="{5EF896A1-81FE-4D8F-8745-B9E174D5AD64}" srcOrd="1" destOrd="0" presId="urn:microsoft.com/office/officeart/2005/8/layout/cycle7"/>
    <dgm:cxn modelId="{D599D0BD-BA91-42D7-B42A-77C11F671F5B}" type="presOf" srcId="{4CE296AE-8D0A-4BFD-92B7-928BB7445B0F}" destId="{1BB988E5-DDFE-4163-8839-450CFF0651AD}" srcOrd="0" destOrd="0" presId="urn:microsoft.com/office/officeart/2005/8/layout/cycle7"/>
    <dgm:cxn modelId="{A06E5376-7805-4ADC-820B-AD9B791543D9}" type="presOf" srcId="{A8B21A72-0B11-4B82-B8AB-6FC6466E8522}" destId="{C4851859-EC2A-4F75-8E16-300DD4F7103E}" srcOrd="1" destOrd="0" presId="urn:microsoft.com/office/officeart/2005/8/layout/cycle7"/>
    <dgm:cxn modelId="{AD8D4D2F-2F0F-4FA0-85CF-F552F70E101C}" srcId="{6626074F-E71B-4C25-A332-909EDD6D80F9}" destId="{9D3D9434-6D6C-4526-AE25-5F6287EDCA86}" srcOrd="0" destOrd="0" parTransId="{69D46CCD-895A-4C3A-911F-40F4A0369B20}" sibTransId="{DA399CF0-FBE2-40D9-8A85-0FFB0B47C77A}"/>
    <dgm:cxn modelId="{D86693AC-4D34-43EC-96B9-3890C2682D4A}" type="presOf" srcId="{71558926-25F1-4D38-99C4-C73DFB24644B}" destId="{B17FE567-8BD8-4B6C-8D81-82855855011F}" srcOrd="0" destOrd="0" presId="urn:microsoft.com/office/officeart/2005/8/layout/cycle7"/>
    <dgm:cxn modelId="{FDCA370D-7333-4B88-8211-4B80058E563E}" type="presOf" srcId="{A8B21A72-0B11-4B82-B8AB-6FC6466E8522}" destId="{E2AA1349-A37C-4667-A14B-B0A63154CB23}" srcOrd="0" destOrd="0" presId="urn:microsoft.com/office/officeart/2005/8/layout/cycle7"/>
    <dgm:cxn modelId="{DC3459D0-4C39-431F-ADA5-F176958A50FB}" srcId="{6626074F-E71B-4C25-A332-909EDD6D80F9}" destId="{71558926-25F1-4D38-99C4-C73DFB24644B}" srcOrd="1" destOrd="0" parTransId="{6411F972-2BA2-4CF4-8810-5A8C703B4150}" sibTransId="{A8B21A72-0B11-4B82-B8AB-6FC6466E8522}"/>
    <dgm:cxn modelId="{4CF456DA-E905-46B4-9AA4-B2CC48E0623A}" type="presOf" srcId="{ADA08982-CD37-4B78-9E29-067F924183BD}" destId="{2D137851-350E-41B6-AEF1-B01990C28817}" srcOrd="1" destOrd="0" presId="urn:microsoft.com/office/officeart/2005/8/layout/cycle7"/>
    <dgm:cxn modelId="{96E9C788-1111-41F4-9BE5-D6994317E799}" type="presOf" srcId="{6626074F-E71B-4C25-A332-909EDD6D80F9}" destId="{9F480CAA-962C-4E4C-8DDB-A161B0A34F91}" srcOrd="0" destOrd="0" presId="urn:microsoft.com/office/officeart/2005/8/layout/cycle7"/>
    <dgm:cxn modelId="{DF25F5E6-7AC8-44BE-A62F-250DCF465950}" srcId="{6626074F-E71B-4C25-A332-909EDD6D80F9}" destId="{4CE296AE-8D0A-4BFD-92B7-928BB7445B0F}" srcOrd="2" destOrd="0" parTransId="{CB5FD7EF-ED10-4B68-A505-D2B96A37C27F}" sibTransId="{ADA08982-CD37-4B78-9E29-067F924183BD}"/>
    <dgm:cxn modelId="{C9A10EAD-09D3-478D-97A6-87E0696AAAD4}" type="presOf" srcId="{ADA08982-CD37-4B78-9E29-067F924183BD}" destId="{7F7A9917-A37A-468C-B545-C8C9EDC0E54D}" srcOrd="0" destOrd="0" presId="urn:microsoft.com/office/officeart/2005/8/layout/cycle7"/>
    <dgm:cxn modelId="{9B7B941D-57A4-49BB-984D-E55F90F20BA4}" type="presParOf" srcId="{9F480CAA-962C-4E4C-8DDB-A161B0A34F91}" destId="{9D9D615A-00F7-448A-82F7-8287222E3951}" srcOrd="0" destOrd="0" presId="urn:microsoft.com/office/officeart/2005/8/layout/cycle7"/>
    <dgm:cxn modelId="{510D4CEA-D760-4D5C-A2AB-19D7F6F7C995}" type="presParOf" srcId="{9F480CAA-962C-4E4C-8DDB-A161B0A34F91}" destId="{86D6552C-7248-4DF9-A3B6-4099940D7A7D}" srcOrd="1" destOrd="0" presId="urn:microsoft.com/office/officeart/2005/8/layout/cycle7"/>
    <dgm:cxn modelId="{B93B4B22-3E9D-45C1-950E-EB76E33CD2F4}" type="presParOf" srcId="{86D6552C-7248-4DF9-A3B6-4099940D7A7D}" destId="{5EF896A1-81FE-4D8F-8745-B9E174D5AD64}" srcOrd="0" destOrd="0" presId="urn:microsoft.com/office/officeart/2005/8/layout/cycle7"/>
    <dgm:cxn modelId="{591DA3B1-4298-4F68-B66D-C0C13829B51E}" type="presParOf" srcId="{9F480CAA-962C-4E4C-8DDB-A161B0A34F91}" destId="{B17FE567-8BD8-4B6C-8D81-82855855011F}" srcOrd="2" destOrd="0" presId="urn:microsoft.com/office/officeart/2005/8/layout/cycle7"/>
    <dgm:cxn modelId="{D51DA8A6-1F12-43C6-B3DA-47AB35B27170}" type="presParOf" srcId="{9F480CAA-962C-4E4C-8DDB-A161B0A34F91}" destId="{E2AA1349-A37C-4667-A14B-B0A63154CB23}" srcOrd="3" destOrd="0" presId="urn:microsoft.com/office/officeart/2005/8/layout/cycle7"/>
    <dgm:cxn modelId="{E88CFAD6-2442-49A9-BE36-2CA369748FD2}" type="presParOf" srcId="{E2AA1349-A37C-4667-A14B-B0A63154CB23}" destId="{C4851859-EC2A-4F75-8E16-300DD4F7103E}" srcOrd="0" destOrd="0" presId="urn:microsoft.com/office/officeart/2005/8/layout/cycle7"/>
    <dgm:cxn modelId="{7C0AF842-DC40-4465-BA84-B2B4B465619C}" type="presParOf" srcId="{9F480CAA-962C-4E4C-8DDB-A161B0A34F91}" destId="{1BB988E5-DDFE-4163-8839-450CFF0651AD}" srcOrd="4" destOrd="0" presId="urn:microsoft.com/office/officeart/2005/8/layout/cycle7"/>
    <dgm:cxn modelId="{0D67FE5C-8FCD-4C63-BF2A-DEAC505D7230}" type="presParOf" srcId="{9F480CAA-962C-4E4C-8DDB-A161B0A34F91}" destId="{7F7A9917-A37A-468C-B545-C8C9EDC0E54D}" srcOrd="5" destOrd="0" presId="urn:microsoft.com/office/officeart/2005/8/layout/cycle7"/>
    <dgm:cxn modelId="{33885409-3E52-4F7E-B2C3-62C8871A3722}" type="presParOf" srcId="{7F7A9917-A37A-468C-B545-C8C9EDC0E54D}" destId="{2D137851-350E-41B6-AEF1-B01990C28817}" srcOrd="0" destOrd="0" presId="urn:microsoft.com/office/officeart/2005/8/layout/cycle7"/>
  </dgm:cxnLst>
  <dgm:b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73D204-1445-4938-8F8D-3FA4A887D403}" type="doc">
      <dgm:prSet loTypeId="urn:microsoft.com/office/officeart/2005/8/layout/gear1" loCatId="process" qsTypeId="urn:microsoft.com/office/officeart/2005/8/quickstyle/simple1" qsCatId="simple" csTypeId="urn:microsoft.com/office/officeart/2005/8/colors/accent1_2" csCatId="accent1" phldr="1"/>
      <dgm:spPr/>
    </dgm:pt>
    <dgm:pt modelId="{34862553-35EB-4D26-B8CC-13BFD780EF47}">
      <dgm:prSet phldrT="[Texto]"/>
      <dgm:spPr/>
      <dgm:t>
        <a:bodyPr/>
        <a:lstStyle/>
        <a:p>
          <a:r>
            <a:rPr lang="es-GT" dirty="0" smtClean="0"/>
            <a:t>Correctivo</a:t>
          </a:r>
          <a:endParaRPr lang="es-GT" dirty="0"/>
        </a:p>
      </dgm:t>
    </dgm:pt>
    <dgm:pt modelId="{619ADA5B-D077-45A6-8C3A-36A9101E5A7A}" type="parTrans" cxnId="{E2FCA0AD-C46B-406B-984C-96D5B93A7E61}">
      <dgm:prSet/>
      <dgm:spPr/>
      <dgm:t>
        <a:bodyPr/>
        <a:lstStyle/>
        <a:p>
          <a:endParaRPr lang="es-GT"/>
        </a:p>
      </dgm:t>
    </dgm:pt>
    <dgm:pt modelId="{0F1275EA-FB9A-45B6-86DC-1B604666AD6A}" type="sibTrans" cxnId="{E2FCA0AD-C46B-406B-984C-96D5B93A7E61}">
      <dgm:prSet/>
      <dgm:spPr/>
      <dgm:t>
        <a:bodyPr/>
        <a:lstStyle/>
        <a:p>
          <a:endParaRPr lang="es-GT"/>
        </a:p>
      </dgm:t>
    </dgm:pt>
    <dgm:pt modelId="{6B2C09E7-E16D-426D-AF78-D23230561A74}">
      <dgm:prSet phldrT="[Texto]"/>
      <dgm:spPr/>
      <dgm:t>
        <a:bodyPr/>
        <a:lstStyle/>
        <a:p>
          <a:r>
            <a:rPr lang="es-GT" dirty="0" smtClean="0"/>
            <a:t>Di </a:t>
          </a:r>
          <a:r>
            <a:rPr lang="es-GT" dirty="0" err="1" smtClean="0"/>
            <a:t>ferido</a:t>
          </a:r>
          <a:endParaRPr lang="es-GT" dirty="0"/>
        </a:p>
      </dgm:t>
    </dgm:pt>
    <dgm:pt modelId="{CDE992B7-B56D-46C8-86F8-ABD34EA33A53}" type="parTrans" cxnId="{0B154239-CF4E-4D90-A92D-4425ABDBD9EB}">
      <dgm:prSet/>
      <dgm:spPr/>
      <dgm:t>
        <a:bodyPr/>
        <a:lstStyle/>
        <a:p>
          <a:endParaRPr lang="es-GT"/>
        </a:p>
      </dgm:t>
    </dgm:pt>
    <dgm:pt modelId="{0963E42D-0BAF-4A8A-B396-4C3AB16F2040}" type="sibTrans" cxnId="{0B154239-CF4E-4D90-A92D-4425ABDBD9EB}">
      <dgm:prSet/>
      <dgm:spPr/>
      <dgm:t>
        <a:bodyPr/>
        <a:lstStyle/>
        <a:p>
          <a:endParaRPr lang="es-GT"/>
        </a:p>
      </dgm:t>
    </dgm:pt>
    <dgm:pt modelId="{E755598E-571D-4068-8870-DC84592BE0E6}">
      <dgm:prSet phldrT="[Texto]"/>
      <dgm:spPr/>
      <dgm:t>
        <a:bodyPr/>
        <a:lstStyle/>
        <a:p>
          <a:r>
            <a:rPr lang="es-GT" dirty="0" smtClean="0"/>
            <a:t>Inmediato</a:t>
          </a:r>
          <a:endParaRPr lang="es-GT" dirty="0"/>
        </a:p>
      </dgm:t>
    </dgm:pt>
    <dgm:pt modelId="{44EE6A25-1879-4750-930C-F0529777B4E7}" type="parTrans" cxnId="{2CAC0CFE-5D8C-49CE-AA87-6E7F607D5D69}">
      <dgm:prSet/>
      <dgm:spPr/>
      <dgm:t>
        <a:bodyPr/>
        <a:lstStyle/>
        <a:p>
          <a:endParaRPr lang="es-GT"/>
        </a:p>
      </dgm:t>
    </dgm:pt>
    <dgm:pt modelId="{9C70DB47-0446-48C9-B340-4182E70BBAF2}" type="sibTrans" cxnId="{2CAC0CFE-5D8C-49CE-AA87-6E7F607D5D69}">
      <dgm:prSet/>
      <dgm:spPr/>
      <dgm:t>
        <a:bodyPr/>
        <a:lstStyle/>
        <a:p>
          <a:endParaRPr lang="es-GT"/>
        </a:p>
      </dgm:t>
    </dgm:pt>
    <dgm:pt modelId="{69011E5E-0761-4D56-BCED-483CB12503C6}" type="pres">
      <dgm:prSet presAssocID="{8873D204-1445-4938-8F8D-3FA4A887D403}" presName="composite" presStyleCnt="0">
        <dgm:presLayoutVars>
          <dgm:chMax val="3"/>
          <dgm:animLvl val="lvl"/>
          <dgm:resizeHandles val="exact"/>
        </dgm:presLayoutVars>
      </dgm:prSet>
      <dgm:spPr/>
    </dgm:pt>
    <dgm:pt modelId="{CD87FC58-70C3-486D-98D3-0BDAB4DE7390}" type="pres">
      <dgm:prSet presAssocID="{34862553-35EB-4D26-B8CC-13BFD780EF47}" presName="gear1" presStyleLbl="node1" presStyleIdx="0" presStyleCnt="3">
        <dgm:presLayoutVars>
          <dgm:chMax val="1"/>
          <dgm:bulletEnabled val="1"/>
        </dgm:presLayoutVars>
      </dgm:prSet>
      <dgm:spPr/>
      <dgm:t>
        <a:bodyPr/>
        <a:lstStyle/>
        <a:p>
          <a:endParaRPr lang="es-GT"/>
        </a:p>
      </dgm:t>
    </dgm:pt>
    <dgm:pt modelId="{B4F78ABA-47C6-4229-9158-1C5BC4972C13}" type="pres">
      <dgm:prSet presAssocID="{34862553-35EB-4D26-B8CC-13BFD780EF47}" presName="gear1srcNode" presStyleLbl="node1" presStyleIdx="0" presStyleCnt="3"/>
      <dgm:spPr/>
    </dgm:pt>
    <dgm:pt modelId="{D7A87252-B6D7-4CD2-AE8A-55CCB3FD485B}" type="pres">
      <dgm:prSet presAssocID="{34862553-35EB-4D26-B8CC-13BFD780EF47}" presName="gear1dstNode" presStyleLbl="node1" presStyleIdx="0" presStyleCnt="3"/>
      <dgm:spPr/>
    </dgm:pt>
    <dgm:pt modelId="{2DEB308C-EC19-4BC3-A97B-ECE4AC36FF9C}" type="pres">
      <dgm:prSet presAssocID="{6B2C09E7-E16D-426D-AF78-D23230561A74}" presName="gear2" presStyleLbl="node1" presStyleIdx="1" presStyleCnt="3">
        <dgm:presLayoutVars>
          <dgm:chMax val="1"/>
          <dgm:bulletEnabled val="1"/>
        </dgm:presLayoutVars>
      </dgm:prSet>
      <dgm:spPr/>
    </dgm:pt>
    <dgm:pt modelId="{F2437BD3-D285-4238-8DC3-EC80A392D7AF}" type="pres">
      <dgm:prSet presAssocID="{6B2C09E7-E16D-426D-AF78-D23230561A74}" presName="gear2srcNode" presStyleLbl="node1" presStyleIdx="1" presStyleCnt="3"/>
      <dgm:spPr/>
    </dgm:pt>
    <dgm:pt modelId="{571BCD41-5105-4FC4-B5B0-1422D4610F0F}" type="pres">
      <dgm:prSet presAssocID="{6B2C09E7-E16D-426D-AF78-D23230561A74}" presName="gear2dstNode" presStyleLbl="node1" presStyleIdx="1" presStyleCnt="3"/>
      <dgm:spPr/>
    </dgm:pt>
    <dgm:pt modelId="{10392E2C-AD01-4F28-B889-AC8728505E92}" type="pres">
      <dgm:prSet presAssocID="{E755598E-571D-4068-8870-DC84592BE0E6}" presName="gear3" presStyleLbl="node1" presStyleIdx="2" presStyleCnt="3"/>
      <dgm:spPr/>
      <dgm:t>
        <a:bodyPr/>
        <a:lstStyle/>
        <a:p>
          <a:endParaRPr lang="es-GT"/>
        </a:p>
      </dgm:t>
    </dgm:pt>
    <dgm:pt modelId="{C397B7AF-69CA-4ED5-8F36-D075AA971350}" type="pres">
      <dgm:prSet presAssocID="{E755598E-571D-4068-8870-DC84592BE0E6}" presName="gear3tx" presStyleLbl="node1" presStyleIdx="2" presStyleCnt="3">
        <dgm:presLayoutVars>
          <dgm:chMax val="1"/>
          <dgm:bulletEnabled val="1"/>
        </dgm:presLayoutVars>
      </dgm:prSet>
      <dgm:spPr/>
      <dgm:t>
        <a:bodyPr/>
        <a:lstStyle/>
        <a:p>
          <a:endParaRPr lang="es-GT"/>
        </a:p>
      </dgm:t>
    </dgm:pt>
    <dgm:pt modelId="{DD190624-5C42-495F-A7B5-428B35FABB66}" type="pres">
      <dgm:prSet presAssocID="{E755598E-571D-4068-8870-DC84592BE0E6}" presName="gear3srcNode" presStyleLbl="node1" presStyleIdx="2" presStyleCnt="3"/>
      <dgm:spPr/>
    </dgm:pt>
    <dgm:pt modelId="{C8962E98-8359-4AA8-9615-74D4DD95C80B}" type="pres">
      <dgm:prSet presAssocID="{E755598E-571D-4068-8870-DC84592BE0E6}" presName="gear3dstNode" presStyleLbl="node1" presStyleIdx="2" presStyleCnt="3"/>
      <dgm:spPr/>
    </dgm:pt>
    <dgm:pt modelId="{52BE0676-66D4-4F21-BAF3-F9AC1D297675}" type="pres">
      <dgm:prSet presAssocID="{0F1275EA-FB9A-45B6-86DC-1B604666AD6A}" presName="connector1" presStyleLbl="sibTrans2D1" presStyleIdx="0" presStyleCnt="3"/>
      <dgm:spPr/>
    </dgm:pt>
    <dgm:pt modelId="{2856AA1B-3418-4597-B75A-5C44B75CE603}" type="pres">
      <dgm:prSet presAssocID="{0963E42D-0BAF-4A8A-B396-4C3AB16F2040}" presName="connector2" presStyleLbl="sibTrans2D1" presStyleIdx="1" presStyleCnt="3"/>
      <dgm:spPr/>
    </dgm:pt>
    <dgm:pt modelId="{987DCE5A-D245-4F60-A0A5-AC5104274F51}" type="pres">
      <dgm:prSet presAssocID="{9C70DB47-0446-48C9-B340-4182E70BBAF2}" presName="connector3" presStyleLbl="sibTrans2D1" presStyleIdx="2" presStyleCnt="3"/>
      <dgm:spPr/>
    </dgm:pt>
  </dgm:ptLst>
  <dgm:cxnLst>
    <dgm:cxn modelId="{FBD6F8EF-509F-4D4D-96FD-2E180CC49CD6}" type="presOf" srcId="{34862553-35EB-4D26-B8CC-13BFD780EF47}" destId="{D7A87252-B6D7-4CD2-AE8A-55CCB3FD485B}" srcOrd="2" destOrd="0" presId="urn:microsoft.com/office/officeart/2005/8/layout/gear1"/>
    <dgm:cxn modelId="{2080892E-D1C1-4D7C-BF41-415563B1F455}" type="presOf" srcId="{E755598E-571D-4068-8870-DC84592BE0E6}" destId="{10392E2C-AD01-4F28-B889-AC8728505E92}" srcOrd="0" destOrd="0" presId="urn:microsoft.com/office/officeart/2005/8/layout/gear1"/>
    <dgm:cxn modelId="{07E90CB0-BA9D-4930-AB70-07C9AE570087}" type="presOf" srcId="{6B2C09E7-E16D-426D-AF78-D23230561A74}" destId="{571BCD41-5105-4FC4-B5B0-1422D4610F0F}" srcOrd="2" destOrd="0" presId="urn:microsoft.com/office/officeart/2005/8/layout/gear1"/>
    <dgm:cxn modelId="{394D7584-64DA-43E1-8936-B07966FC434A}" type="presOf" srcId="{0963E42D-0BAF-4A8A-B396-4C3AB16F2040}" destId="{2856AA1B-3418-4597-B75A-5C44B75CE603}" srcOrd="0" destOrd="0" presId="urn:microsoft.com/office/officeart/2005/8/layout/gear1"/>
    <dgm:cxn modelId="{2CAC0CFE-5D8C-49CE-AA87-6E7F607D5D69}" srcId="{8873D204-1445-4938-8F8D-3FA4A887D403}" destId="{E755598E-571D-4068-8870-DC84592BE0E6}" srcOrd="2" destOrd="0" parTransId="{44EE6A25-1879-4750-930C-F0529777B4E7}" sibTransId="{9C70DB47-0446-48C9-B340-4182E70BBAF2}"/>
    <dgm:cxn modelId="{B52E88CB-B55B-4A8C-A6CF-C738EE7A07CC}" type="presOf" srcId="{8873D204-1445-4938-8F8D-3FA4A887D403}" destId="{69011E5E-0761-4D56-BCED-483CB12503C6}" srcOrd="0" destOrd="0" presId="urn:microsoft.com/office/officeart/2005/8/layout/gear1"/>
    <dgm:cxn modelId="{53E5B9F7-170C-466E-A9E5-D2C9B8BBE6E1}" type="presOf" srcId="{34862553-35EB-4D26-B8CC-13BFD780EF47}" destId="{B4F78ABA-47C6-4229-9158-1C5BC4972C13}" srcOrd="1" destOrd="0" presId="urn:microsoft.com/office/officeart/2005/8/layout/gear1"/>
    <dgm:cxn modelId="{8FAD579C-F6D4-4EC3-98CD-33175F60A5E0}" type="presOf" srcId="{0F1275EA-FB9A-45B6-86DC-1B604666AD6A}" destId="{52BE0676-66D4-4F21-BAF3-F9AC1D297675}" srcOrd="0" destOrd="0" presId="urn:microsoft.com/office/officeart/2005/8/layout/gear1"/>
    <dgm:cxn modelId="{0B154239-CF4E-4D90-A92D-4425ABDBD9EB}" srcId="{8873D204-1445-4938-8F8D-3FA4A887D403}" destId="{6B2C09E7-E16D-426D-AF78-D23230561A74}" srcOrd="1" destOrd="0" parTransId="{CDE992B7-B56D-46C8-86F8-ABD34EA33A53}" sibTransId="{0963E42D-0BAF-4A8A-B396-4C3AB16F2040}"/>
    <dgm:cxn modelId="{E2FCA0AD-C46B-406B-984C-96D5B93A7E61}" srcId="{8873D204-1445-4938-8F8D-3FA4A887D403}" destId="{34862553-35EB-4D26-B8CC-13BFD780EF47}" srcOrd="0" destOrd="0" parTransId="{619ADA5B-D077-45A6-8C3A-36A9101E5A7A}" sibTransId="{0F1275EA-FB9A-45B6-86DC-1B604666AD6A}"/>
    <dgm:cxn modelId="{8E6280CA-6C4A-4091-9BA5-938BCD662741}" type="presOf" srcId="{6B2C09E7-E16D-426D-AF78-D23230561A74}" destId="{2DEB308C-EC19-4BC3-A97B-ECE4AC36FF9C}" srcOrd="0" destOrd="0" presId="urn:microsoft.com/office/officeart/2005/8/layout/gear1"/>
    <dgm:cxn modelId="{CD0CF278-EE1E-4B23-8F30-146D04722801}" type="presOf" srcId="{E755598E-571D-4068-8870-DC84592BE0E6}" destId="{DD190624-5C42-495F-A7B5-428B35FABB66}" srcOrd="2" destOrd="0" presId="urn:microsoft.com/office/officeart/2005/8/layout/gear1"/>
    <dgm:cxn modelId="{A1A1FDE0-560B-4771-9A1F-49EDDF6388A6}" type="presOf" srcId="{E755598E-571D-4068-8870-DC84592BE0E6}" destId="{C397B7AF-69CA-4ED5-8F36-D075AA971350}" srcOrd="1" destOrd="0" presId="urn:microsoft.com/office/officeart/2005/8/layout/gear1"/>
    <dgm:cxn modelId="{AB898393-9631-4CB2-A084-9E4392A2DC38}" type="presOf" srcId="{9C70DB47-0446-48C9-B340-4182E70BBAF2}" destId="{987DCE5A-D245-4F60-A0A5-AC5104274F51}" srcOrd="0" destOrd="0" presId="urn:microsoft.com/office/officeart/2005/8/layout/gear1"/>
    <dgm:cxn modelId="{351C1A51-F603-43D1-A086-4DE999F525C5}" type="presOf" srcId="{E755598E-571D-4068-8870-DC84592BE0E6}" destId="{C8962E98-8359-4AA8-9615-74D4DD95C80B}" srcOrd="3" destOrd="0" presId="urn:microsoft.com/office/officeart/2005/8/layout/gear1"/>
    <dgm:cxn modelId="{66016837-4D61-4269-9C1D-CF3381B0678A}" type="presOf" srcId="{6B2C09E7-E16D-426D-AF78-D23230561A74}" destId="{F2437BD3-D285-4238-8DC3-EC80A392D7AF}" srcOrd="1" destOrd="0" presId="urn:microsoft.com/office/officeart/2005/8/layout/gear1"/>
    <dgm:cxn modelId="{6C25D56F-015F-4141-8D96-5190EE8280D2}" type="presOf" srcId="{34862553-35EB-4D26-B8CC-13BFD780EF47}" destId="{CD87FC58-70C3-486D-98D3-0BDAB4DE7390}" srcOrd="0" destOrd="0" presId="urn:microsoft.com/office/officeart/2005/8/layout/gear1"/>
    <dgm:cxn modelId="{07FA1DF1-43CF-46DF-A1F5-9D63B1B1CFF6}" type="presParOf" srcId="{69011E5E-0761-4D56-BCED-483CB12503C6}" destId="{CD87FC58-70C3-486D-98D3-0BDAB4DE7390}" srcOrd="0" destOrd="0" presId="urn:microsoft.com/office/officeart/2005/8/layout/gear1"/>
    <dgm:cxn modelId="{C46A775F-54F1-4F6E-83F3-038E32048B67}" type="presParOf" srcId="{69011E5E-0761-4D56-BCED-483CB12503C6}" destId="{B4F78ABA-47C6-4229-9158-1C5BC4972C13}" srcOrd="1" destOrd="0" presId="urn:microsoft.com/office/officeart/2005/8/layout/gear1"/>
    <dgm:cxn modelId="{AE76E3C9-2DFB-4C54-8969-B84B240AB3E5}" type="presParOf" srcId="{69011E5E-0761-4D56-BCED-483CB12503C6}" destId="{D7A87252-B6D7-4CD2-AE8A-55CCB3FD485B}" srcOrd="2" destOrd="0" presId="urn:microsoft.com/office/officeart/2005/8/layout/gear1"/>
    <dgm:cxn modelId="{3021482E-AA60-47D8-BADE-336A5FF60EE0}" type="presParOf" srcId="{69011E5E-0761-4D56-BCED-483CB12503C6}" destId="{2DEB308C-EC19-4BC3-A97B-ECE4AC36FF9C}" srcOrd="3" destOrd="0" presId="urn:microsoft.com/office/officeart/2005/8/layout/gear1"/>
    <dgm:cxn modelId="{281F22CC-8334-486A-9E26-568CD3C3C1C5}" type="presParOf" srcId="{69011E5E-0761-4D56-BCED-483CB12503C6}" destId="{F2437BD3-D285-4238-8DC3-EC80A392D7AF}" srcOrd="4" destOrd="0" presId="urn:microsoft.com/office/officeart/2005/8/layout/gear1"/>
    <dgm:cxn modelId="{3B400A8C-8E3C-4B82-B84E-17394A617E66}" type="presParOf" srcId="{69011E5E-0761-4D56-BCED-483CB12503C6}" destId="{571BCD41-5105-4FC4-B5B0-1422D4610F0F}" srcOrd="5" destOrd="0" presId="urn:microsoft.com/office/officeart/2005/8/layout/gear1"/>
    <dgm:cxn modelId="{4FFE4D08-D2E9-4225-94F0-4AB9C5877194}" type="presParOf" srcId="{69011E5E-0761-4D56-BCED-483CB12503C6}" destId="{10392E2C-AD01-4F28-B889-AC8728505E92}" srcOrd="6" destOrd="0" presId="urn:microsoft.com/office/officeart/2005/8/layout/gear1"/>
    <dgm:cxn modelId="{710E373D-AD09-4E89-9D5E-448E344B5E0B}" type="presParOf" srcId="{69011E5E-0761-4D56-BCED-483CB12503C6}" destId="{C397B7AF-69CA-4ED5-8F36-D075AA971350}" srcOrd="7" destOrd="0" presId="urn:microsoft.com/office/officeart/2005/8/layout/gear1"/>
    <dgm:cxn modelId="{2D62AFBF-7564-4823-9F37-4822408C21F3}" type="presParOf" srcId="{69011E5E-0761-4D56-BCED-483CB12503C6}" destId="{DD190624-5C42-495F-A7B5-428B35FABB66}" srcOrd="8" destOrd="0" presId="urn:microsoft.com/office/officeart/2005/8/layout/gear1"/>
    <dgm:cxn modelId="{21DBD896-14B2-4BE3-8770-ACF5ECC40C37}" type="presParOf" srcId="{69011E5E-0761-4D56-BCED-483CB12503C6}" destId="{C8962E98-8359-4AA8-9615-74D4DD95C80B}" srcOrd="9" destOrd="0" presId="urn:microsoft.com/office/officeart/2005/8/layout/gear1"/>
    <dgm:cxn modelId="{3E0AC631-8B40-4406-AAFD-614AFA4E8174}" type="presParOf" srcId="{69011E5E-0761-4D56-BCED-483CB12503C6}" destId="{52BE0676-66D4-4F21-BAF3-F9AC1D297675}" srcOrd="10" destOrd="0" presId="urn:microsoft.com/office/officeart/2005/8/layout/gear1"/>
    <dgm:cxn modelId="{D84F2B48-1D0D-480F-ACCD-1970C8C286A5}" type="presParOf" srcId="{69011E5E-0761-4D56-BCED-483CB12503C6}" destId="{2856AA1B-3418-4597-B75A-5C44B75CE603}" srcOrd="11" destOrd="0" presId="urn:microsoft.com/office/officeart/2005/8/layout/gear1"/>
    <dgm:cxn modelId="{2F5949C1-9D3F-4A96-9C11-4E29B87BE446}" type="presParOf" srcId="{69011E5E-0761-4D56-BCED-483CB12503C6}" destId="{987DCE5A-D245-4F60-A0A5-AC5104274F51}"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509A63-369E-471E-B816-EA31F737591B}" type="doc">
      <dgm:prSet loTypeId="urn:microsoft.com/office/officeart/2005/8/layout/hProcess3" loCatId="process" qsTypeId="urn:microsoft.com/office/officeart/2005/8/quickstyle/simple1" qsCatId="simple" csTypeId="urn:microsoft.com/office/officeart/2005/8/colors/accent1_2" csCatId="accent1" phldr="1"/>
      <dgm:spPr/>
    </dgm:pt>
    <dgm:pt modelId="{F2C7E1DF-C9CD-4543-AEA3-6EC122BE403A}">
      <dgm:prSet phldrT="[Texto]"/>
      <dgm:spPr/>
      <dgm:t>
        <a:bodyPr/>
        <a:lstStyle/>
        <a:p>
          <a:r>
            <a:rPr lang="es-GT" dirty="0" smtClean="0"/>
            <a:t>En Estas Diapositivas Prácticamente aprendí</a:t>
          </a:r>
          <a:endParaRPr lang="es-GT" dirty="0"/>
        </a:p>
      </dgm:t>
    </dgm:pt>
    <dgm:pt modelId="{146F649F-55A5-448B-B45E-C64E4E217382}" type="parTrans" cxnId="{194A4D2F-CF80-4148-B7B5-4FEA1E2713CA}">
      <dgm:prSet/>
      <dgm:spPr/>
      <dgm:t>
        <a:bodyPr/>
        <a:lstStyle/>
        <a:p>
          <a:endParaRPr lang="es-GT"/>
        </a:p>
      </dgm:t>
    </dgm:pt>
    <dgm:pt modelId="{2F466B9D-CC99-4FD0-A1CC-B2F80A75CBA1}" type="sibTrans" cxnId="{194A4D2F-CF80-4148-B7B5-4FEA1E2713CA}">
      <dgm:prSet/>
      <dgm:spPr/>
      <dgm:t>
        <a:bodyPr/>
        <a:lstStyle/>
        <a:p>
          <a:endParaRPr lang="es-GT"/>
        </a:p>
      </dgm:t>
    </dgm:pt>
    <dgm:pt modelId="{4551B7FC-9AB3-4F79-A2F3-F704D002B1D9}">
      <dgm:prSet phldrT="[Texto]"/>
      <dgm:spPr/>
      <dgm:t>
        <a:bodyPr/>
        <a:lstStyle/>
        <a:p>
          <a:r>
            <a:rPr lang="es-GT" dirty="0" smtClean="0"/>
            <a:t>Lo Que Es Cada Mantenimiento y a que se dedica en si</a:t>
          </a:r>
          <a:endParaRPr lang="es-GT" dirty="0"/>
        </a:p>
      </dgm:t>
    </dgm:pt>
    <dgm:pt modelId="{04489272-9464-4877-8D92-4460126236C2}" type="parTrans" cxnId="{F04C60CC-3A90-4F86-ADB3-DE9311FF6436}">
      <dgm:prSet/>
      <dgm:spPr/>
      <dgm:t>
        <a:bodyPr/>
        <a:lstStyle/>
        <a:p>
          <a:endParaRPr lang="es-GT"/>
        </a:p>
      </dgm:t>
    </dgm:pt>
    <dgm:pt modelId="{9FBF4CF7-47CF-4BB1-A631-6125677C9A21}" type="sibTrans" cxnId="{F04C60CC-3A90-4F86-ADB3-DE9311FF6436}">
      <dgm:prSet/>
      <dgm:spPr/>
      <dgm:t>
        <a:bodyPr/>
        <a:lstStyle/>
        <a:p>
          <a:endParaRPr lang="es-GT"/>
        </a:p>
      </dgm:t>
    </dgm:pt>
    <dgm:pt modelId="{54DA4F7D-B9EF-4BC2-BFA5-52DE07808159}">
      <dgm:prSet phldrT="[Texto]"/>
      <dgm:spPr/>
      <dgm:t>
        <a:bodyPr/>
        <a:lstStyle/>
        <a:p>
          <a:r>
            <a:rPr lang="es-GT" dirty="0" smtClean="0"/>
            <a:t>Cada uno de ellos.</a:t>
          </a:r>
          <a:endParaRPr lang="es-GT" dirty="0"/>
        </a:p>
      </dgm:t>
    </dgm:pt>
    <dgm:pt modelId="{35B478B5-5873-42A5-B957-FF0AC0600166}" type="parTrans" cxnId="{12A6568F-F6EB-4CBD-BE1B-6D3B9DBD2014}">
      <dgm:prSet/>
      <dgm:spPr/>
      <dgm:t>
        <a:bodyPr/>
        <a:lstStyle/>
        <a:p>
          <a:endParaRPr lang="es-GT"/>
        </a:p>
      </dgm:t>
    </dgm:pt>
    <dgm:pt modelId="{AC76E632-6606-4E08-B74E-B749B1F9350A}" type="sibTrans" cxnId="{12A6568F-F6EB-4CBD-BE1B-6D3B9DBD2014}">
      <dgm:prSet/>
      <dgm:spPr/>
      <dgm:t>
        <a:bodyPr/>
        <a:lstStyle/>
        <a:p>
          <a:endParaRPr lang="es-GT"/>
        </a:p>
      </dgm:t>
    </dgm:pt>
    <dgm:pt modelId="{1F449349-3422-445D-952D-DAB54C25E490}" type="pres">
      <dgm:prSet presAssocID="{FB509A63-369E-471E-B816-EA31F737591B}" presName="Name0" presStyleCnt="0">
        <dgm:presLayoutVars>
          <dgm:dir/>
          <dgm:animLvl val="lvl"/>
          <dgm:resizeHandles val="exact"/>
        </dgm:presLayoutVars>
      </dgm:prSet>
      <dgm:spPr/>
    </dgm:pt>
    <dgm:pt modelId="{349016F6-4264-4756-ACF9-524B1BD1807A}" type="pres">
      <dgm:prSet presAssocID="{FB509A63-369E-471E-B816-EA31F737591B}" presName="dummy" presStyleCnt="0"/>
      <dgm:spPr/>
    </dgm:pt>
    <dgm:pt modelId="{F13D96A2-7D4B-455B-A4CE-E014F1F4BF27}" type="pres">
      <dgm:prSet presAssocID="{FB509A63-369E-471E-B816-EA31F737591B}" presName="linH" presStyleCnt="0"/>
      <dgm:spPr/>
    </dgm:pt>
    <dgm:pt modelId="{9FD60D8F-4B7A-4200-92EF-F43EC625A5DD}" type="pres">
      <dgm:prSet presAssocID="{FB509A63-369E-471E-B816-EA31F737591B}" presName="padding1" presStyleCnt="0"/>
      <dgm:spPr/>
    </dgm:pt>
    <dgm:pt modelId="{356C8225-97C5-4065-ABB3-9DAEA26AFC3E}" type="pres">
      <dgm:prSet presAssocID="{F2C7E1DF-C9CD-4543-AEA3-6EC122BE403A}" presName="linV" presStyleCnt="0"/>
      <dgm:spPr/>
    </dgm:pt>
    <dgm:pt modelId="{888CA70F-4910-4D74-BA4E-4382F5F25AB6}" type="pres">
      <dgm:prSet presAssocID="{F2C7E1DF-C9CD-4543-AEA3-6EC122BE403A}" presName="spVertical1" presStyleCnt="0"/>
      <dgm:spPr/>
    </dgm:pt>
    <dgm:pt modelId="{6C0D5F1C-D3A1-47C6-B45D-41E14E3E2AA5}" type="pres">
      <dgm:prSet presAssocID="{F2C7E1DF-C9CD-4543-AEA3-6EC122BE403A}" presName="parTx" presStyleLbl="revTx" presStyleIdx="0" presStyleCnt="3">
        <dgm:presLayoutVars>
          <dgm:chMax val="0"/>
          <dgm:chPref val="0"/>
          <dgm:bulletEnabled val="1"/>
        </dgm:presLayoutVars>
      </dgm:prSet>
      <dgm:spPr/>
      <dgm:t>
        <a:bodyPr/>
        <a:lstStyle/>
        <a:p>
          <a:endParaRPr lang="es-GT"/>
        </a:p>
      </dgm:t>
    </dgm:pt>
    <dgm:pt modelId="{CD85FA92-3462-44AC-B6D9-8CB19F023A7E}" type="pres">
      <dgm:prSet presAssocID="{F2C7E1DF-C9CD-4543-AEA3-6EC122BE403A}" presName="spVertical2" presStyleCnt="0"/>
      <dgm:spPr/>
    </dgm:pt>
    <dgm:pt modelId="{B6A6AD6B-D8A0-45CB-8E09-E763A6A39C3C}" type="pres">
      <dgm:prSet presAssocID="{F2C7E1DF-C9CD-4543-AEA3-6EC122BE403A}" presName="spVertical3" presStyleCnt="0"/>
      <dgm:spPr/>
    </dgm:pt>
    <dgm:pt modelId="{BE39D545-263B-4EAD-B23C-5D4C9B55B57B}" type="pres">
      <dgm:prSet presAssocID="{2F466B9D-CC99-4FD0-A1CC-B2F80A75CBA1}" presName="space" presStyleCnt="0"/>
      <dgm:spPr/>
    </dgm:pt>
    <dgm:pt modelId="{A3DA4C49-FBFA-478C-B47E-31105DDEFAF9}" type="pres">
      <dgm:prSet presAssocID="{4551B7FC-9AB3-4F79-A2F3-F704D002B1D9}" presName="linV" presStyleCnt="0"/>
      <dgm:spPr/>
    </dgm:pt>
    <dgm:pt modelId="{17350E83-9C3C-4B40-9973-4AD9123C8521}" type="pres">
      <dgm:prSet presAssocID="{4551B7FC-9AB3-4F79-A2F3-F704D002B1D9}" presName="spVertical1" presStyleCnt="0"/>
      <dgm:spPr/>
    </dgm:pt>
    <dgm:pt modelId="{2DF51E1D-E652-4DD9-B4DF-1D8C4F84CEB3}" type="pres">
      <dgm:prSet presAssocID="{4551B7FC-9AB3-4F79-A2F3-F704D002B1D9}" presName="parTx" presStyleLbl="revTx" presStyleIdx="1" presStyleCnt="3">
        <dgm:presLayoutVars>
          <dgm:chMax val="0"/>
          <dgm:chPref val="0"/>
          <dgm:bulletEnabled val="1"/>
        </dgm:presLayoutVars>
      </dgm:prSet>
      <dgm:spPr/>
      <dgm:t>
        <a:bodyPr/>
        <a:lstStyle/>
        <a:p>
          <a:endParaRPr lang="es-GT"/>
        </a:p>
      </dgm:t>
    </dgm:pt>
    <dgm:pt modelId="{1502D9E4-5584-49B1-8222-5076E00B2C35}" type="pres">
      <dgm:prSet presAssocID="{4551B7FC-9AB3-4F79-A2F3-F704D002B1D9}" presName="spVertical2" presStyleCnt="0"/>
      <dgm:spPr/>
    </dgm:pt>
    <dgm:pt modelId="{FE96B92F-8090-4AEE-9DE1-39F7E1C30409}" type="pres">
      <dgm:prSet presAssocID="{4551B7FC-9AB3-4F79-A2F3-F704D002B1D9}" presName="spVertical3" presStyleCnt="0"/>
      <dgm:spPr/>
    </dgm:pt>
    <dgm:pt modelId="{DD5B8163-2858-4E32-B120-E782D2DBC395}" type="pres">
      <dgm:prSet presAssocID="{9FBF4CF7-47CF-4BB1-A631-6125677C9A21}" presName="space" presStyleCnt="0"/>
      <dgm:spPr/>
    </dgm:pt>
    <dgm:pt modelId="{4CF6E033-2A21-4C4F-802D-3626606C41B5}" type="pres">
      <dgm:prSet presAssocID="{54DA4F7D-B9EF-4BC2-BFA5-52DE07808159}" presName="linV" presStyleCnt="0"/>
      <dgm:spPr/>
    </dgm:pt>
    <dgm:pt modelId="{66A2035C-3BA7-4E73-A458-9E64DD9AF954}" type="pres">
      <dgm:prSet presAssocID="{54DA4F7D-B9EF-4BC2-BFA5-52DE07808159}" presName="spVertical1" presStyleCnt="0"/>
      <dgm:spPr/>
    </dgm:pt>
    <dgm:pt modelId="{8069BA89-E3B7-4594-AE19-D0DAC23D15AB}" type="pres">
      <dgm:prSet presAssocID="{54DA4F7D-B9EF-4BC2-BFA5-52DE07808159}" presName="parTx" presStyleLbl="revTx" presStyleIdx="2" presStyleCnt="3">
        <dgm:presLayoutVars>
          <dgm:chMax val="0"/>
          <dgm:chPref val="0"/>
          <dgm:bulletEnabled val="1"/>
        </dgm:presLayoutVars>
      </dgm:prSet>
      <dgm:spPr/>
      <dgm:t>
        <a:bodyPr/>
        <a:lstStyle/>
        <a:p>
          <a:endParaRPr lang="es-GT"/>
        </a:p>
      </dgm:t>
    </dgm:pt>
    <dgm:pt modelId="{DA65D400-4105-4A6B-8EE9-92EB3B08A667}" type="pres">
      <dgm:prSet presAssocID="{54DA4F7D-B9EF-4BC2-BFA5-52DE07808159}" presName="spVertical2" presStyleCnt="0"/>
      <dgm:spPr/>
    </dgm:pt>
    <dgm:pt modelId="{7B68BE5D-3403-4311-B075-D271FD5EF53F}" type="pres">
      <dgm:prSet presAssocID="{54DA4F7D-B9EF-4BC2-BFA5-52DE07808159}" presName="spVertical3" presStyleCnt="0"/>
      <dgm:spPr/>
    </dgm:pt>
    <dgm:pt modelId="{8DC94B0C-E4BF-4A39-B7DC-C8D941105ADB}" type="pres">
      <dgm:prSet presAssocID="{FB509A63-369E-471E-B816-EA31F737591B}" presName="padding2" presStyleCnt="0"/>
      <dgm:spPr/>
    </dgm:pt>
    <dgm:pt modelId="{DF91E3C2-E941-4943-8439-DBB736DD95E8}" type="pres">
      <dgm:prSet presAssocID="{FB509A63-369E-471E-B816-EA31F737591B}" presName="negArrow" presStyleCnt="0"/>
      <dgm:spPr/>
    </dgm:pt>
    <dgm:pt modelId="{99D63309-995C-47C6-9573-09CE2A090900}" type="pres">
      <dgm:prSet presAssocID="{FB509A63-369E-471E-B816-EA31F737591B}" presName="backgroundArrow" presStyleLbl="node1" presStyleIdx="0" presStyleCnt="1" custLinFactNeighborX="592" custLinFactNeighborY="-1967"/>
      <dgm:spPr/>
    </dgm:pt>
  </dgm:ptLst>
  <dgm:cxnLst>
    <dgm:cxn modelId="{2AD50948-2F4F-4F38-B1E7-25E8CA044317}" type="presOf" srcId="{F2C7E1DF-C9CD-4543-AEA3-6EC122BE403A}" destId="{6C0D5F1C-D3A1-47C6-B45D-41E14E3E2AA5}" srcOrd="0" destOrd="0" presId="urn:microsoft.com/office/officeart/2005/8/layout/hProcess3"/>
    <dgm:cxn modelId="{BF4DE86A-E49A-4658-A66C-A9A0C4F020C9}" type="presOf" srcId="{54DA4F7D-B9EF-4BC2-BFA5-52DE07808159}" destId="{8069BA89-E3B7-4594-AE19-D0DAC23D15AB}" srcOrd="0" destOrd="0" presId="urn:microsoft.com/office/officeart/2005/8/layout/hProcess3"/>
    <dgm:cxn modelId="{99670009-496F-4A39-B24D-10EABB9B06B8}" type="presOf" srcId="{FB509A63-369E-471E-B816-EA31F737591B}" destId="{1F449349-3422-445D-952D-DAB54C25E490}" srcOrd="0" destOrd="0" presId="urn:microsoft.com/office/officeart/2005/8/layout/hProcess3"/>
    <dgm:cxn modelId="{12A6568F-F6EB-4CBD-BE1B-6D3B9DBD2014}" srcId="{FB509A63-369E-471E-B816-EA31F737591B}" destId="{54DA4F7D-B9EF-4BC2-BFA5-52DE07808159}" srcOrd="2" destOrd="0" parTransId="{35B478B5-5873-42A5-B957-FF0AC0600166}" sibTransId="{AC76E632-6606-4E08-B74E-B749B1F9350A}"/>
    <dgm:cxn modelId="{53354EF6-BA8C-4139-95AF-E98BC03AA409}" type="presOf" srcId="{4551B7FC-9AB3-4F79-A2F3-F704D002B1D9}" destId="{2DF51E1D-E652-4DD9-B4DF-1D8C4F84CEB3}" srcOrd="0" destOrd="0" presId="urn:microsoft.com/office/officeart/2005/8/layout/hProcess3"/>
    <dgm:cxn modelId="{F04C60CC-3A90-4F86-ADB3-DE9311FF6436}" srcId="{FB509A63-369E-471E-B816-EA31F737591B}" destId="{4551B7FC-9AB3-4F79-A2F3-F704D002B1D9}" srcOrd="1" destOrd="0" parTransId="{04489272-9464-4877-8D92-4460126236C2}" sibTransId="{9FBF4CF7-47CF-4BB1-A631-6125677C9A21}"/>
    <dgm:cxn modelId="{194A4D2F-CF80-4148-B7B5-4FEA1E2713CA}" srcId="{FB509A63-369E-471E-B816-EA31F737591B}" destId="{F2C7E1DF-C9CD-4543-AEA3-6EC122BE403A}" srcOrd="0" destOrd="0" parTransId="{146F649F-55A5-448B-B45E-C64E4E217382}" sibTransId="{2F466B9D-CC99-4FD0-A1CC-B2F80A75CBA1}"/>
    <dgm:cxn modelId="{C7B4B064-BFB4-48D6-813F-86A3ED339ED4}" type="presParOf" srcId="{1F449349-3422-445D-952D-DAB54C25E490}" destId="{349016F6-4264-4756-ACF9-524B1BD1807A}" srcOrd="0" destOrd="0" presId="urn:microsoft.com/office/officeart/2005/8/layout/hProcess3"/>
    <dgm:cxn modelId="{0870FC1F-9D8E-4E63-8873-973734FCF47E}" type="presParOf" srcId="{1F449349-3422-445D-952D-DAB54C25E490}" destId="{F13D96A2-7D4B-455B-A4CE-E014F1F4BF27}" srcOrd="1" destOrd="0" presId="urn:microsoft.com/office/officeart/2005/8/layout/hProcess3"/>
    <dgm:cxn modelId="{6B2C5145-38E4-4DF8-8283-3D4A307618FD}" type="presParOf" srcId="{F13D96A2-7D4B-455B-A4CE-E014F1F4BF27}" destId="{9FD60D8F-4B7A-4200-92EF-F43EC625A5DD}" srcOrd="0" destOrd="0" presId="urn:microsoft.com/office/officeart/2005/8/layout/hProcess3"/>
    <dgm:cxn modelId="{B79495C2-CD33-46E3-B681-F785B0D0A372}" type="presParOf" srcId="{F13D96A2-7D4B-455B-A4CE-E014F1F4BF27}" destId="{356C8225-97C5-4065-ABB3-9DAEA26AFC3E}" srcOrd="1" destOrd="0" presId="urn:microsoft.com/office/officeart/2005/8/layout/hProcess3"/>
    <dgm:cxn modelId="{0FCB8D74-A72D-41F3-87E3-30FFB376A07F}" type="presParOf" srcId="{356C8225-97C5-4065-ABB3-9DAEA26AFC3E}" destId="{888CA70F-4910-4D74-BA4E-4382F5F25AB6}" srcOrd="0" destOrd="0" presId="urn:microsoft.com/office/officeart/2005/8/layout/hProcess3"/>
    <dgm:cxn modelId="{3B937697-4791-4F15-9BB3-C05B900B2967}" type="presParOf" srcId="{356C8225-97C5-4065-ABB3-9DAEA26AFC3E}" destId="{6C0D5F1C-D3A1-47C6-B45D-41E14E3E2AA5}" srcOrd="1" destOrd="0" presId="urn:microsoft.com/office/officeart/2005/8/layout/hProcess3"/>
    <dgm:cxn modelId="{D5FAC5E6-DC6C-4308-AE25-0F1B38D5D371}" type="presParOf" srcId="{356C8225-97C5-4065-ABB3-9DAEA26AFC3E}" destId="{CD85FA92-3462-44AC-B6D9-8CB19F023A7E}" srcOrd="2" destOrd="0" presId="urn:microsoft.com/office/officeart/2005/8/layout/hProcess3"/>
    <dgm:cxn modelId="{2CD6C8F5-3D2B-4E2D-9D2B-36245FBA92A1}" type="presParOf" srcId="{356C8225-97C5-4065-ABB3-9DAEA26AFC3E}" destId="{B6A6AD6B-D8A0-45CB-8E09-E763A6A39C3C}" srcOrd="3" destOrd="0" presId="urn:microsoft.com/office/officeart/2005/8/layout/hProcess3"/>
    <dgm:cxn modelId="{2A89CC28-9398-46E5-AE8F-EA8DA5333971}" type="presParOf" srcId="{F13D96A2-7D4B-455B-A4CE-E014F1F4BF27}" destId="{BE39D545-263B-4EAD-B23C-5D4C9B55B57B}" srcOrd="2" destOrd="0" presId="urn:microsoft.com/office/officeart/2005/8/layout/hProcess3"/>
    <dgm:cxn modelId="{4874EC3D-98DA-48BA-9658-952E7451491F}" type="presParOf" srcId="{F13D96A2-7D4B-455B-A4CE-E014F1F4BF27}" destId="{A3DA4C49-FBFA-478C-B47E-31105DDEFAF9}" srcOrd="3" destOrd="0" presId="urn:microsoft.com/office/officeart/2005/8/layout/hProcess3"/>
    <dgm:cxn modelId="{9969A610-7151-4B94-B681-09EDD3B8084A}" type="presParOf" srcId="{A3DA4C49-FBFA-478C-B47E-31105DDEFAF9}" destId="{17350E83-9C3C-4B40-9973-4AD9123C8521}" srcOrd="0" destOrd="0" presId="urn:microsoft.com/office/officeart/2005/8/layout/hProcess3"/>
    <dgm:cxn modelId="{24FB6462-FC77-448E-B15A-43BD636CB4C7}" type="presParOf" srcId="{A3DA4C49-FBFA-478C-B47E-31105DDEFAF9}" destId="{2DF51E1D-E652-4DD9-B4DF-1D8C4F84CEB3}" srcOrd="1" destOrd="0" presId="urn:microsoft.com/office/officeart/2005/8/layout/hProcess3"/>
    <dgm:cxn modelId="{DE7D08F7-7B59-439C-9715-82B1DC580FA5}" type="presParOf" srcId="{A3DA4C49-FBFA-478C-B47E-31105DDEFAF9}" destId="{1502D9E4-5584-49B1-8222-5076E00B2C35}" srcOrd="2" destOrd="0" presId="urn:microsoft.com/office/officeart/2005/8/layout/hProcess3"/>
    <dgm:cxn modelId="{684684E7-42FE-428A-B4E6-6278F8193952}" type="presParOf" srcId="{A3DA4C49-FBFA-478C-B47E-31105DDEFAF9}" destId="{FE96B92F-8090-4AEE-9DE1-39F7E1C30409}" srcOrd="3" destOrd="0" presId="urn:microsoft.com/office/officeart/2005/8/layout/hProcess3"/>
    <dgm:cxn modelId="{9301B4CA-8DCC-4FC2-8D18-D6DAA5ECC1A0}" type="presParOf" srcId="{F13D96A2-7D4B-455B-A4CE-E014F1F4BF27}" destId="{DD5B8163-2858-4E32-B120-E782D2DBC395}" srcOrd="4" destOrd="0" presId="urn:microsoft.com/office/officeart/2005/8/layout/hProcess3"/>
    <dgm:cxn modelId="{178872C9-DCB4-4707-9F9F-85EBA3A8A35B}" type="presParOf" srcId="{F13D96A2-7D4B-455B-A4CE-E014F1F4BF27}" destId="{4CF6E033-2A21-4C4F-802D-3626606C41B5}" srcOrd="5" destOrd="0" presId="urn:microsoft.com/office/officeart/2005/8/layout/hProcess3"/>
    <dgm:cxn modelId="{78EE2CCE-61E5-4547-8535-56EAAFE75BF7}" type="presParOf" srcId="{4CF6E033-2A21-4C4F-802D-3626606C41B5}" destId="{66A2035C-3BA7-4E73-A458-9E64DD9AF954}" srcOrd="0" destOrd="0" presId="urn:microsoft.com/office/officeart/2005/8/layout/hProcess3"/>
    <dgm:cxn modelId="{17A15380-678F-460B-AC9C-506E3BC78A4A}" type="presParOf" srcId="{4CF6E033-2A21-4C4F-802D-3626606C41B5}" destId="{8069BA89-E3B7-4594-AE19-D0DAC23D15AB}" srcOrd="1" destOrd="0" presId="urn:microsoft.com/office/officeart/2005/8/layout/hProcess3"/>
    <dgm:cxn modelId="{4D99C1C4-4DA7-4EB1-BC10-B940FAAB41F3}" type="presParOf" srcId="{4CF6E033-2A21-4C4F-802D-3626606C41B5}" destId="{DA65D400-4105-4A6B-8EE9-92EB3B08A667}" srcOrd="2" destOrd="0" presId="urn:microsoft.com/office/officeart/2005/8/layout/hProcess3"/>
    <dgm:cxn modelId="{66C2C9A1-6657-4396-AAB0-B6EC86F2C0B9}" type="presParOf" srcId="{4CF6E033-2A21-4C4F-802D-3626606C41B5}" destId="{7B68BE5D-3403-4311-B075-D271FD5EF53F}" srcOrd="3" destOrd="0" presId="urn:microsoft.com/office/officeart/2005/8/layout/hProcess3"/>
    <dgm:cxn modelId="{E36DED3A-0701-4581-BC78-D064852E5A4C}" type="presParOf" srcId="{F13D96A2-7D4B-455B-A4CE-E014F1F4BF27}" destId="{8DC94B0C-E4BF-4A39-B7DC-C8D941105ADB}" srcOrd="6" destOrd="0" presId="urn:microsoft.com/office/officeart/2005/8/layout/hProcess3"/>
    <dgm:cxn modelId="{B1072106-F249-404F-8634-649565C36EAD}" type="presParOf" srcId="{F13D96A2-7D4B-455B-A4CE-E014F1F4BF27}" destId="{DF91E3C2-E941-4943-8439-DBB736DD95E8}" srcOrd="7" destOrd="0" presId="urn:microsoft.com/office/officeart/2005/8/layout/hProcess3"/>
    <dgm:cxn modelId="{158E7DDA-368B-4883-BBC2-977C608D0B3A}" type="presParOf" srcId="{F13D96A2-7D4B-455B-A4CE-E014F1F4BF27}" destId="{99D63309-995C-47C6-9573-09CE2A090900}" srcOrd="8"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05DA0-5FF6-4093-BB57-F21F2B91EC7B}">
      <dsp:nvSpPr>
        <dsp:cNvPr id="0" name=""/>
        <dsp:cNvSpPr/>
      </dsp:nvSpPr>
      <dsp:spPr>
        <a:xfrm rot="5400000">
          <a:off x="599661" y="2383714"/>
          <a:ext cx="2136877" cy="2432760"/>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3B3EA2-EF08-4B78-8AF3-F1AAD0FA9F48}">
      <dsp:nvSpPr>
        <dsp:cNvPr id="0" name=""/>
        <dsp:cNvSpPr/>
      </dsp:nvSpPr>
      <dsp:spPr>
        <a:xfrm>
          <a:off x="33518" y="14942"/>
          <a:ext cx="3597244" cy="2517954"/>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GT" sz="1700" kern="1200" dirty="0" smtClean="0"/>
            <a:t>Un sistema deductivo (también nombrado como aparato deductivo de un sistema formal) está constituido de axiomas y reglas de inferencia que pueden ser usados para derivar los teoremas del sistema.</a:t>
          </a:r>
          <a:endParaRPr lang="es-GT" sz="1700" kern="1200" dirty="0"/>
        </a:p>
      </dsp:txBody>
      <dsp:txXfrm>
        <a:off x="156457" y="137881"/>
        <a:ext cx="3351366" cy="2272076"/>
      </dsp:txXfrm>
    </dsp:sp>
    <dsp:sp modelId="{0C970943-B904-465A-A6D8-2966E0E1DD39}">
      <dsp:nvSpPr>
        <dsp:cNvPr id="0" name=""/>
        <dsp:cNvSpPr/>
      </dsp:nvSpPr>
      <dsp:spPr>
        <a:xfrm>
          <a:off x="3630762" y="255087"/>
          <a:ext cx="2616292" cy="2035121"/>
        </a:xfrm>
        <a:prstGeom prst="rect">
          <a:avLst/>
        </a:prstGeom>
        <a:noFill/>
        <a:ln>
          <a:noFill/>
        </a:ln>
        <a:effectLst/>
      </dsp:spPr>
      <dsp:style>
        <a:lnRef idx="0">
          <a:scrgbClr r="0" g="0" b="0"/>
        </a:lnRef>
        <a:fillRef idx="0">
          <a:scrgbClr r="0" g="0" b="0"/>
        </a:fillRef>
        <a:effectRef idx="0">
          <a:scrgbClr r="0" g="0" b="0"/>
        </a:effectRef>
        <a:fontRef idx="minor"/>
      </dsp:style>
    </dsp:sp>
    <dsp:sp modelId="{7C248F8B-C0B6-4243-BDC8-59C2F73650EE}">
      <dsp:nvSpPr>
        <dsp:cNvPr id="0" name=""/>
        <dsp:cNvSpPr/>
      </dsp:nvSpPr>
      <dsp:spPr>
        <a:xfrm>
          <a:off x="3016016" y="2843436"/>
          <a:ext cx="3597244" cy="2517954"/>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GT" sz="1700" kern="1200" dirty="0" smtClean="0"/>
            <a:t>Tal sistema deductivo tiene como propósito preservar ciertas cualidades deductivas en las fórmulas que son expresas en el sistema. Normalmente la calidad en la cual estamos preocupados es la verdad en oposición a la falsedad. No obstante, otras modalidades</a:t>
          </a:r>
          <a:endParaRPr lang="es-GT" sz="1700" kern="1200" dirty="0"/>
        </a:p>
      </dsp:txBody>
      <dsp:txXfrm>
        <a:off x="3138955" y="2966375"/>
        <a:ext cx="3351366" cy="22720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9D615A-00F7-448A-82F7-8287222E3951}">
      <dsp:nvSpPr>
        <dsp:cNvPr id="0" name=""/>
        <dsp:cNvSpPr/>
      </dsp:nvSpPr>
      <dsp:spPr>
        <a:xfrm>
          <a:off x="2661046" y="1572"/>
          <a:ext cx="2805906" cy="140295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GT" sz="3400" kern="1200" dirty="0" smtClean="0"/>
            <a:t>Preventivo</a:t>
          </a:r>
          <a:endParaRPr lang="es-GT" sz="3400" kern="1200" dirty="0"/>
        </a:p>
      </dsp:txBody>
      <dsp:txXfrm>
        <a:off x="2702137" y="42663"/>
        <a:ext cx="2723724" cy="1320771"/>
      </dsp:txXfrm>
    </dsp:sp>
    <dsp:sp modelId="{86D6552C-7248-4DF9-A3B6-4099940D7A7D}">
      <dsp:nvSpPr>
        <dsp:cNvPr id="0" name=""/>
        <dsp:cNvSpPr/>
      </dsp:nvSpPr>
      <dsp:spPr>
        <a:xfrm rot="3600000">
          <a:off x="4491365" y="2463816"/>
          <a:ext cx="1461927" cy="49103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s-GT" sz="2200" kern="1200"/>
        </a:p>
      </dsp:txBody>
      <dsp:txXfrm>
        <a:off x="4638675" y="2562023"/>
        <a:ext cx="1167307" cy="294619"/>
      </dsp:txXfrm>
    </dsp:sp>
    <dsp:sp modelId="{B17FE567-8BD8-4B6C-8D81-82855855011F}">
      <dsp:nvSpPr>
        <dsp:cNvPr id="0" name=""/>
        <dsp:cNvSpPr/>
      </dsp:nvSpPr>
      <dsp:spPr>
        <a:xfrm>
          <a:off x="4977704" y="4014141"/>
          <a:ext cx="2805906" cy="140295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GT" sz="3400" kern="1200" dirty="0" smtClean="0"/>
            <a:t>Programado</a:t>
          </a:r>
          <a:endParaRPr lang="es-GT" sz="3400" kern="1200" dirty="0"/>
        </a:p>
      </dsp:txBody>
      <dsp:txXfrm>
        <a:off x="5018795" y="4055232"/>
        <a:ext cx="2723724" cy="1320771"/>
      </dsp:txXfrm>
    </dsp:sp>
    <dsp:sp modelId="{E2AA1349-A37C-4667-A14B-B0A63154CB23}">
      <dsp:nvSpPr>
        <dsp:cNvPr id="0" name=""/>
        <dsp:cNvSpPr/>
      </dsp:nvSpPr>
      <dsp:spPr>
        <a:xfrm rot="10800000">
          <a:off x="3333036" y="4470101"/>
          <a:ext cx="1461927" cy="49103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s-GT" sz="2200" kern="1200"/>
        </a:p>
      </dsp:txBody>
      <dsp:txXfrm rot="10800000">
        <a:off x="3480346" y="4568308"/>
        <a:ext cx="1167307" cy="294619"/>
      </dsp:txXfrm>
    </dsp:sp>
    <dsp:sp modelId="{1BB988E5-DDFE-4163-8839-450CFF0651AD}">
      <dsp:nvSpPr>
        <dsp:cNvPr id="0" name=""/>
        <dsp:cNvSpPr/>
      </dsp:nvSpPr>
      <dsp:spPr>
        <a:xfrm>
          <a:off x="344389" y="4014141"/>
          <a:ext cx="2805906" cy="140295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s-GT" sz="3400" kern="1200" dirty="0" smtClean="0"/>
            <a:t>De Oportunidad</a:t>
          </a:r>
          <a:endParaRPr lang="es-GT" sz="3400" kern="1200" dirty="0"/>
        </a:p>
      </dsp:txBody>
      <dsp:txXfrm>
        <a:off x="385480" y="4055232"/>
        <a:ext cx="2723724" cy="1320771"/>
      </dsp:txXfrm>
    </dsp:sp>
    <dsp:sp modelId="{7F7A9917-A37A-468C-B545-C8C9EDC0E54D}">
      <dsp:nvSpPr>
        <dsp:cNvPr id="0" name=""/>
        <dsp:cNvSpPr/>
      </dsp:nvSpPr>
      <dsp:spPr>
        <a:xfrm rot="18000000">
          <a:off x="2174707" y="2463816"/>
          <a:ext cx="1461927" cy="49103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s-GT" sz="2200" kern="1200"/>
        </a:p>
      </dsp:txBody>
      <dsp:txXfrm>
        <a:off x="2322017" y="2562023"/>
        <a:ext cx="1167307" cy="2946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7FC58-70C3-486D-98D3-0BDAB4DE7390}">
      <dsp:nvSpPr>
        <dsp:cNvPr id="0" name=""/>
        <dsp:cNvSpPr/>
      </dsp:nvSpPr>
      <dsp:spPr>
        <a:xfrm>
          <a:off x="3793066" y="2438400"/>
          <a:ext cx="2980266" cy="2980266"/>
        </a:xfrm>
        <a:prstGeom prst="gear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s-GT" sz="1900" kern="1200" dirty="0" smtClean="0"/>
            <a:t>Correctivo</a:t>
          </a:r>
          <a:endParaRPr lang="es-GT" sz="1900" kern="1200" dirty="0"/>
        </a:p>
      </dsp:txBody>
      <dsp:txXfrm>
        <a:off x="4392232" y="3136513"/>
        <a:ext cx="1781934" cy="1531918"/>
      </dsp:txXfrm>
    </dsp:sp>
    <dsp:sp modelId="{2DEB308C-EC19-4BC3-A97B-ECE4AC36FF9C}">
      <dsp:nvSpPr>
        <dsp:cNvPr id="0" name=""/>
        <dsp:cNvSpPr/>
      </dsp:nvSpPr>
      <dsp:spPr>
        <a:xfrm>
          <a:off x="2059093" y="1733973"/>
          <a:ext cx="2167466" cy="2167466"/>
        </a:xfrm>
        <a:prstGeom prst="gear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s-GT" sz="1900" kern="1200" dirty="0" smtClean="0"/>
            <a:t>Di </a:t>
          </a:r>
          <a:r>
            <a:rPr lang="es-GT" sz="1900" kern="1200" dirty="0" err="1" smtClean="0"/>
            <a:t>ferido</a:t>
          </a:r>
          <a:endParaRPr lang="es-GT" sz="1900" kern="1200" dirty="0"/>
        </a:p>
      </dsp:txBody>
      <dsp:txXfrm>
        <a:off x="2604759" y="2282937"/>
        <a:ext cx="1076134" cy="1069538"/>
      </dsp:txXfrm>
    </dsp:sp>
    <dsp:sp modelId="{10392E2C-AD01-4F28-B889-AC8728505E92}">
      <dsp:nvSpPr>
        <dsp:cNvPr id="0" name=""/>
        <dsp:cNvSpPr/>
      </dsp:nvSpPr>
      <dsp:spPr>
        <a:xfrm rot="20700000">
          <a:off x="3273095" y="238642"/>
          <a:ext cx="2123675" cy="2123675"/>
        </a:xfrm>
        <a:prstGeom prst="gear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s-GT" sz="1900" kern="1200" dirty="0" smtClean="0"/>
            <a:t>Inmediato</a:t>
          </a:r>
          <a:endParaRPr lang="es-GT" sz="1900" kern="1200" dirty="0"/>
        </a:p>
      </dsp:txBody>
      <dsp:txXfrm rot="-20700000">
        <a:off x="3738879" y="704426"/>
        <a:ext cx="1192106" cy="1192106"/>
      </dsp:txXfrm>
    </dsp:sp>
    <dsp:sp modelId="{52BE0676-66D4-4F21-BAF3-F9AC1D297675}">
      <dsp:nvSpPr>
        <dsp:cNvPr id="0" name=""/>
        <dsp:cNvSpPr/>
      </dsp:nvSpPr>
      <dsp:spPr>
        <a:xfrm>
          <a:off x="3577577" y="1980864"/>
          <a:ext cx="3814741" cy="3814741"/>
        </a:xfrm>
        <a:prstGeom prst="circularArrow">
          <a:avLst>
            <a:gd name="adj1" fmla="val 4688"/>
            <a:gd name="adj2" fmla="val 299029"/>
            <a:gd name="adj3" fmla="val 2539295"/>
            <a:gd name="adj4" fmla="val 15812321"/>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56AA1B-3418-4597-B75A-5C44B75CE603}">
      <dsp:nvSpPr>
        <dsp:cNvPr id="0" name=""/>
        <dsp:cNvSpPr/>
      </dsp:nvSpPr>
      <dsp:spPr>
        <a:xfrm>
          <a:off x="1675238" y="1249140"/>
          <a:ext cx="2771648" cy="2771648"/>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7DCE5A-D245-4F60-A0A5-AC5104274F51}">
      <dsp:nvSpPr>
        <dsp:cNvPr id="0" name=""/>
        <dsp:cNvSpPr/>
      </dsp:nvSpPr>
      <dsp:spPr>
        <a:xfrm>
          <a:off x="2781867" y="-231776"/>
          <a:ext cx="2988394" cy="298839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D63309-995C-47C6-9573-09CE2A090900}">
      <dsp:nvSpPr>
        <dsp:cNvPr id="0" name=""/>
        <dsp:cNvSpPr/>
      </dsp:nvSpPr>
      <dsp:spPr>
        <a:xfrm>
          <a:off x="0" y="481257"/>
          <a:ext cx="8128000" cy="3251200"/>
        </a:xfrm>
        <a:prstGeom prst="rightArrow">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69BA89-E3B7-4594-AE19-D0DAC23D15AB}">
      <dsp:nvSpPr>
        <dsp:cNvPr id="0" name=""/>
        <dsp:cNvSpPr/>
      </dsp:nvSpPr>
      <dsp:spPr>
        <a:xfrm>
          <a:off x="5356621" y="1358008"/>
          <a:ext cx="1958578"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3520" rIns="0" bIns="223520" numCol="1" spcCol="1270" anchor="ctr" anchorCtr="0">
          <a:noAutofit/>
        </a:bodyPr>
        <a:lstStyle/>
        <a:p>
          <a:pPr lvl="0" algn="ctr" defTabSz="977900">
            <a:lnSpc>
              <a:spcPct val="90000"/>
            </a:lnSpc>
            <a:spcBef>
              <a:spcPct val="0"/>
            </a:spcBef>
            <a:spcAft>
              <a:spcPct val="35000"/>
            </a:spcAft>
          </a:pPr>
          <a:r>
            <a:rPr lang="es-GT" sz="2200" kern="1200" dirty="0" smtClean="0"/>
            <a:t>Cada uno de ellos.</a:t>
          </a:r>
          <a:endParaRPr lang="es-GT" sz="2200" kern="1200" dirty="0"/>
        </a:p>
      </dsp:txBody>
      <dsp:txXfrm>
        <a:off x="5356621" y="1358008"/>
        <a:ext cx="1958578" cy="1625600"/>
      </dsp:txXfrm>
    </dsp:sp>
    <dsp:sp modelId="{2DF51E1D-E652-4DD9-B4DF-1D8C4F84CEB3}">
      <dsp:nvSpPr>
        <dsp:cNvPr id="0" name=""/>
        <dsp:cNvSpPr/>
      </dsp:nvSpPr>
      <dsp:spPr>
        <a:xfrm>
          <a:off x="3006328" y="1358008"/>
          <a:ext cx="1958578"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3520" rIns="0" bIns="223520" numCol="1" spcCol="1270" anchor="ctr" anchorCtr="0">
          <a:noAutofit/>
        </a:bodyPr>
        <a:lstStyle/>
        <a:p>
          <a:pPr lvl="0" algn="ctr" defTabSz="977900">
            <a:lnSpc>
              <a:spcPct val="90000"/>
            </a:lnSpc>
            <a:spcBef>
              <a:spcPct val="0"/>
            </a:spcBef>
            <a:spcAft>
              <a:spcPct val="35000"/>
            </a:spcAft>
          </a:pPr>
          <a:r>
            <a:rPr lang="es-GT" sz="2200" kern="1200" dirty="0" smtClean="0"/>
            <a:t>Lo Que Es Cada Mantenimiento y a que se dedica en si</a:t>
          </a:r>
          <a:endParaRPr lang="es-GT" sz="2200" kern="1200" dirty="0"/>
        </a:p>
      </dsp:txBody>
      <dsp:txXfrm>
        <a:off x="3006328" y="1358008"/>
        <a:ext cx="1958578" cy="1625600"/>
      </dsp:txXfrm>
    </dsp:sp>
    <dsp:sp modelId="{6C0D5F1C-D3A1-47C6-B45D-41E14E3E2AA5}">
      <dsp:nvSpPr>
        <dsp:cNvPr id="0" name=""/>
        <dsp:cNvSpPr/>
      </dsp:nvSpPr>
      <dsp:spPr>
        <a:xfrm>
          <a:off x="656034" y="1358008"/>
          <a:ext cx="1958578"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3520" rIns="0" bIns="223520" numCol="1" spcCol="1270" anchor="ctr" anchorCtr="0">
          <a:noAutofit/>
        </a:bodyPr>
        <a:lstStyle/>
        <a:p>
          <a:pPr lvl="0" algn="ctr" defTabSz="977900">
            <a:lnSpc>
              <a:spcPct val="90000"/>
            </a:lnSpc>
            <a:spcBef>
              <a:spcPct val="0"/>
            </a:spcBef>
            <a:spcAft>
              <a:spcPct val="35000"/>
            </a:spcAft>
          </a:pPr>
          <a:r>
            <a:rPr lang="es-GT" sz="2200" kern="1200" dirty="0" smtClean="0"/>
            <a:t>En Estas Diapositivas Prácticamente aprendí</a:t>
          </a:r>
          <a:endParaRPr lang="es-GT" sz="2200" kern="1200" dirty="0"/>
        </a:p>
      </dsp:txBody>
      <dsp:txXfrm>
        <a:off x="656034" y="1358008"/>
        <a:ext cx="1958578" cy="162560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FC5FCA7-1707-4646-8832-5F460EBBE455}"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1927490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C5FCA7-1707-4646-8832-5F460EBBE455}"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2056478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C5FCA7-1707-4646-8832-5F460EBBE455}"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BA925B-A5B7-4385-9E4C-B252BDEDAE47}" type="slidenum">
              <a:rPr lang="es-GT" smtClean="0"/>
              <a:t>‹Nº›</a:t>
            </a:fld>
            <a:endParaRPr lang="es-G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70071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C5FCA7-1707-4646-8832-5F460EBBE455}"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3877659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C5FCA7-1707-4646-8832-5F460EBBE455}"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BA925B-A5B7-4385-9E4C-B252BDEDAE47}"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02334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C5FCA7-1707-4646-8832-5F460EBBE455}"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2962331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FC5FCA7-1707-4646-8832-5F460EBBE455}"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2000817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FC5FCA7-1707-4646-8832-5F460EBBE455}"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2850411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FC5FCA7-1707-4646-8832-5F460EBBE455}"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39776699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FC5FCA7-1707-4646-8832-5F460EBBE455}"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907221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C5FCA7-1707-4646-8832-5F460EBBE455}"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191114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FC5FCA7-1707-4646-8832-5F460EBBE455}"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20387424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FC5FCA7-1707-4646-8832-5F460EBBE455}"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29059096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FC5FCA7-1707-4646-8832-5F460EBBE455}" type="datetimeFigureOut">
              <a:rPr lang="es-GT" smtClean="0"/>
              <a:t>07/07/2017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3486671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FC5FCA7-1707-4646-8832-5F460EBBE455}" type="datetimeFigureOut">
              <a:rPr lang="es-GT" smtClean="0"/>
              <a:t>07/07/2017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11920570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5FCA7-1707-4646-8832-5F460EBBE455}" type="datetimeFigureOut">
              <a:rPr lang="es-GT" smtClean="0"/>
              <a:t>07/07/2017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23740681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FC5FCA7-1707-4646-8832-5F460EBBE455}"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25002126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4BA925B-A5B7-4385-9E4C-B252BDEDAE47}" type="slidenum">
              <a:rPr lang="es-GT" smtClean="0"/>
              <a:t>‹Nº›</a:t>
            </a:fld>
            <a:endParaRPr lang="es-GT"/>
          </a:p>
        </p:txBody>
      </p:sp>
      <p:sp>
        <p:nvSpPr>
          <p:cNvPr id="5" name="Date Placeholder 4"/>
          <p:cNvSpPr>
            <a:spLocks noGrp="1"/>
          </p:cNvSpPr>
          <p:nvPr>
            <p:ph type="dt" sz="half" idx="10"/>
          </p:nvPr>
        </p:nvSpPr>
        <p:spPr/>
        <p:txBody>
          <a:bodyPr/>
          <a:lstStyle/>
          <a:p>
            <a:fld id="{CFC5FCA7-1707-4646-8832-5F460EBBE455}" type="datetimeFigureOut">
              <a:rPr lang="es-GT" smtClean="0"/>
              <a:t>07/07/2017</a:t>
            </a:fld>
            <a:endParaRPr lang="es-GT"/>
          </a:p>
        </p:txBody>
      </p:sp>
    </p:spTree>
    <p:extLst>
      <p:ext uri="{BB962C8B-B14F-4D97-AF65-F5344CB8AC3E}">
        <p14:creationId xmlns:p14="http://schemas.microsoft.com/office/powerpoint/2010/main" val="14732757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C5FCA7-1707-4646-8832-5F460EBBE455}"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29536804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C5FCA7-1707-4646-8832-5F460EBBE455}"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BA925B-A5B7-4385-9E4C-B252BDEDAE47}"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966820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C5FCA7-1707-4646-8832-5F460EBBE455}"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41783515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C5FCA7-1707-4646-8832-5F460EBBE455}"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BA925B-A5B7-4385-9E4C-B252BDEDAE47}"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4896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C5FCA7-1707-4646-8832-5F460EBBE455}"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41649426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C5FCA7-1707-4646-8832-5F460EBBE455}"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7791493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FC5FCA7-1707-4646-8832-5F460EBBE455}"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3226859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FC5FCA7-1707-4646-8832-5F460EBBE455}"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16112639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FC5FCA7-1707-4646-8832-5F460EBBE455}"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14401902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FC5FCA7-1707-4646-8832-5F460EBBE455}"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39447313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C5FCA7-1707-4646-8832-5F460EBBE455}"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42042479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FC5FCA7-1707-4646-8832-5F460EBBE455}"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16451575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FC5FCA7-1707-4646-8832-5F460EBBE455}" type="datetimeFigureOut">
              <a:rPr lang="es-GT" smtClean="0"/>
              <a:t>07/07/2017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24243014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FC5FCA7-1707-4646-8832-5F460EBBE455}" type="datetimeFigureOut">
              <a:rPr lang="es-GT" smtClean="0"/>
              <a:t>07/07/2017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38468897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5FCA7-1707-4646-8832-5F460EBBE455}" type="datetimeFigureOut">
              <a:rPr lang="es-GT" smtClean="0"/>
              <a:t>07/07/2017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329628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FC5FCA7-1707-4646-8832-5F460EBBE455}"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300200916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FC5FCA7-1707-4646-8832-5F460EBBE455}"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2520730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FC5FCA7-1707-4646-8832-5F460EBBE455}"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188051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C5FCA7-1707-4646-8832-5F460EBBE455}"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10904246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C5FCA7-1707-4646-8832-5F460EBBE455}"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BA925B-A5B7-4385-9E4C-B252BDEDAE47}"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85989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C5FCA7-1707-4646-8832-5F460EBBE455}"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2860293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C5FCA7-1707-4646-8832-5F460EBBE455}"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BA925B-A5B7-4385-9E4C-B252BDEDAE47}"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305890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C5FCA7-1707-4646-8832-5F460EBBE455}"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26738834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FC5FCA7-1707-4646-8832-5F460EBBE455}"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249445136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FC5FCA7-1707-4646-8832-5F460EBBE455}"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3269011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FC5FCA7-1707-4646-8832-5F460EBBE455}" type="datetimeFigureOut">
              <a:rPr lang="es-GT" smtClean="0"/>
              <a:t>07/07/2017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218805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FC5FCA7-1707-4646-8832-5F460EBBE455}" type="datetimeFigureOut">
              <a:rPr lang="es-GT" smtClean="0"/>
              <a:t>07/07/2017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236924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5FCA7-1707-4646-8832-5F460EBBE455}" type="datetimeFigureOut">
              <a:rPr lang="es-GT" smtClean="0"/>
              <a:t>07/07/2017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1425967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FC5FCA7-1707-4646-8832-5F460EBBE455}"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29847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FC5FCA7-1707-4646-8832-5F460EBBE455}"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4BA925B-A5B7-4385-9E4C-B252BDEDAE47}" type="slidenum">
              <a:rPr lang="es-GT" smtClean="0"/>
              <a:t>‹Nº›</a:t>
            </a:fld>
            <a:endParaRPr lang="es-GT"/>
          </a:p>
        </p:txBody>
      </p:sp>
    </p:spTree>
    <p:extLst>
      <p:ext uri="{BB962C8B-B14F-4D97-AF65-F5344CB8AC3E}">
        <p14:creationId xmlns:p14="http://schemas.microsoft.com/office/powerpoint/2010/main" val="1572380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C5FCA7-1707-4646-8832-5F460EBBE455}" type="datetimeFigureOut">
              <a:rPr lang="es-GT" smtClean="0"/>
              <a:t>07/07/2017</a:t>
            </a:fld>
            <a:endParaRPr lang="es-G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BA925B-A5B7-4385-9E4C-B252BDEDAE47}" type="slidenum">
              <a:rPr lang="es-GT" smtClean="0"/>
              <a:t>‹Nº›</a:t>
            </a:fld>
            <a:endParaRPr lang="es-GT"/>
          </a:p>
        </p:txBody>
      </p:sp>
    </p:spTree>
    <p:extLst>
      <p:ext uri="{BB962C8B-B14F-4D97-AF65-F5344CB8AC3E}">
        <p14:creationId xmlns:p14="http://schemas.microsoft.com/office/powerpoint/2010/main" val="10247506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C5FCA7-1707-4646-8832-5F460EBBE455}" type="datetimeFigureOut">
              <a:rPr lang="es-GT" smtClean="0"/>
              <a:t>07/07/2017</a:t>
            </a:fld>
            <a:endParaRPr lang="es-G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BA925B-A5B7-4385-9E4C-B252BDEDAE47}" type="slidenum">
              <a:rPr lang="es-GT" smtClean="0"/>
              <a:t>‹Nº›</a:t>
            </a:fld>
            <a:endParaRPr lang="es-GT"/>
          </a:p>
        </p:txBody>
      </p:sp>
    </p:spTree>
    <p:extLst>
      <p:ext uri="{BB962C8B-B14F-4D97-AF65-F5344CB8AC3E}">
        <p14:creationId xmlns:p14="http://schemas.microsoft.com/office/powerpoint/2010/main" val="183224999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C5FCA7-1707-4646-8832-5F460EBBE455}" type="datetimeFigureOut">
              <a:rPr lang="es-GT" smtClean="0"/>
              <a:t>07/07/2017</a:t>
            </a:fld>
            <a:endParaRPr lang="es-G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94BA925B-A5B7-4385-9E4C-B252BDEDAE47}" type="slidenum">
              <a:rPr lang="es-GT" smtClean="0"/>
              <a:t>‹Nº›</a:t>
            </a:fld>
            <a:endParaRPr lang="es-GT"/>
          </a:p>
        </p:txBody>
      </p:sp>
    </p:spTree>
    <p:extLst>
      <p:ext uri="{BB962C8B-B14F-4D97-AF65-F5344CB8AC3E}">
        <p14:creationId xmlns:p14="http://schemas.microsoft.com/office/powerpoint/2010/main" val="221372600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hyperlink" Target="https://es.wikipedia.org/wiki/Mantenimiento_correctivo" TargetMode="External"/><Relationship Id="rId2" Type="http://schemas.openxmlformats.org/officeDocument/2006/relationships/hyperlink" Target="https://es.wikipedia.org/wiki/Mantenimiento" TargetMode="External"/><Relationship Id="rId1" Type="http://schemas.openxmlformats.org/officeDocument/2006/relationships/slideLayout" Target="../slideLayouts/slideLayout17.xml"/><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CuadroTexto 3"/>
          <p:cNvSpPr txBox="1"/>
          <p:nvPr/>
        </p:nvSpPr>
        <p:spPr>
          <a:xfrm>
            <a:off x="3732756" y="338203"/>
            <a:ext cx="5022937" cy="369332"/>
          </a:xfrm>
          <a:prstGeom prst="rect">
            <a:avLst/>
          </a:prstGeom>
          <a:noFill/>
        </p:spPr>
        <p:txBody>
          <a:bodyPr wrap="square" rtlCol="0">
            <a:spAutoFit/>
          </a:bodyPr>
          <a:lstStyle/>
          <a:p>
            <a:r>
              <a:rPr lang="es-GT" dirty="0" smtClean="0"/>
              <a:t>LICEO COMPU MARKET</a:t>
            </a:r>
            <a:endParaRPr lang="es-GT" dirty="0"/>
          </a:p>
        </p:txBody>
      </p:sp>
      <p:sp>
        <p:nvSpPr>
          <p:cNvPr id="5" name="CuadroTexto 4"/>
          <p:cNvSpPr txBox="1"/>
          <p:nvPr/>
        </p:nvSpPr>
        <p:spPr>
          <a:xfrm>
            <a:off x="1478071" y="1052357"/>
            <a:ext cx="3995803" cy="369332"/>
          </a:xfrm>
          <a:prstGeom prst="rect">
            <a:avLst/>
          </a:prstGeom>
          <a:noFill/>
        </p:spPr>
        <p:txBody>
          <a:bodyPr wrap="square" rtlCol="0">
            <a:spAutoFit/>
          </a:bodyPr>
          <a:lstStyle/>
          <a:p>
            <a:r>
              <a:rPr lang="es-GT" dirty="0" smtClean="0"/>
              <a:t>Nombre:</a:t>
            </a:r>
            <a:endParaRPr lang="es-GT" dirty="0"/>
          </a:p>
        </p:txBody>
      </p:sp>
      <p:sp>
        <p:nvSpPr>
          <p:cNvPr id="6" name="CuadroTexto 5"/>
          <p:cNvSpPr txBox="1"/>
          <p:nvPr/>
        </p:nvSpPr>
        <p:spPr>
          <a:xfrm>
            <a:off x="2530257" y="1462492"/>
            <a:ext cx="4684735" cy="369332"/>
          </a:xfrm>
          <a:prstGeom prst="rect">
            <a:avLst/>
          </a:prstGeom>
          <a:noFill/>
        </p:spPr>
        <p:txBody>
          <a:bodyPr wrap="square" rtlCol="0">
            <a:spAutoFit/>
          </a:bodyPr>
          <a:lstStyle/>
          <a:p>
            <a:r>
              <a:rPr lang="es-GT" dirty="0" smtClean="0"/>
              <a:t>Heydy Yanely Gómez Echeverría</a:t>
            </a:r>
            <a:endParaRPr lang="es-GT" dirty="0"/>
          </a:p>
        </p:txBody>
      </p:sp>
      <p:sp>
        <p:nvSpPr>
          <p:cNvPr id="7" name="CuadroTexto 6"/>
          <p:cNvSpPr txBox="1"/>
          <p:nvPr/>
        </p:nvSpPr>
        <p:spPr>
          <a:xfrm>
            <a:off x="1565753" y="2224096"/>
            <a:ext cx="2167003" cy="646331"/>
          </a:xfrm>
          <a:prstGeom prst="rect">
            <a:avLst/>
          </a:prstGeom>
          <a:noFill/>
        </p:spPr>
        <p:txBody>
          <a:bodyPr wrap="square" rtlCol="0">
            <a:spAutoFit/>
          </a:bodyPr>
          <a:lstStyle/>
          <a:p>
            <a:r>
              <a:rPr lang="es-GT" dirty="0" smtClean="0"/>
              <a:t>Grado: </a:t>
            </a:r>
          </a:p>
          <a:p>
            <a:r>
              <a:rPr lang="es-GT" dirty="0"/>
              <a:t> </a:t>
            </a:r>
            <a:r>
              <a:rPr lang="es-GT" dirty="0" smtClean="0"/>
              <a:t>                             </a:t>
            </a:r>
          </a:p>
        </p:txBody>
      </p:sp>
      <p:sp>
        <p:nvSpPr>
          <p:cNvPr id="9" name="CuadroTexto 8"/>
          <p:cNvSpPr txBox="1"/>
          <p:nvPr/>
        </p:nvSpPr>
        <p:spPr>
          <a:xfrm>
            <a:off x="2790172" y="3001153"/>
            <a:ext cx="2668044" cy="369332"/>
          </a:xfrm>
          <a:prstGeom prst="rect">
            <a:avLst/>
          </a:prstGeom>
          <a:noFill/>
        </p:spPr>
        <p:txBody>
          <a:bodyPr wrap="square" rtlCol="0">
            <a:spAutoFit/>
          </a:bodyPr>
          <a:lstStyle/>
          <a:p>
            <a:r>
              <a:rPr lang="es-GT" dirty="0" smtClean="0"/>
              <a:t>5to.Bachillerato J.V</a:t>
            </a:r>
          </a:p>
        </p:txBody>
      </p:sp>
      <p:sp>
        <p:nvSpPr>
          <p:cNvPr id="10" name="CuadroTexto 9"/>
          <p:cNvSpPr txBox="1"/>
          <p:nvPr/>
        </p:nvSpPr>
        <p:spPr>
          <a:xfrm>
            <a:off x="1847588" y="4000010"/>
            <a:ext cx="1885168" cy="369332"/>
          </a:xfrm>
          <a:prstGeom prst="rect">
            <a:avLst/>
          </a:prstGeom>
          <a:noFill/>
        </p:spPr>
        <p:txBody>
          <a:bodyPr wrap="square" rtlCol="0">
            <a:spAutoFit/>
          </a:bodyPr>
          <a:lstStyle/>
          <a:p>
            <a:r>
              <a:rPr lang="es-GT" dirty="0" smtClean="0"/>
              <a:t>Maestro</a:t>
            </a:r>
            <a:endParaRPr lang="es-GT" dirty="0"/>
          </a:p>
        </p:txBody>
      </p:sp>
      <p:sp>
        <p:nvSpPr>
          <p:cNvPr id="11" name="CuadroTexto 10"/>
          <p:cNvSpPr txBox="1"/>
          <p:nvPr/>
        </p:nvSpPr>
        <p:spPr>
          <a:xfrm>
            <a:off x="2978062" y="4589917"/>
            <a:ext cx="2884118" cy="369332"/>
          </a:xfrm>
          <a:prstGeom prst="rect">
            <a:avLst/>
          </a:prstGeom>
          <a:noFill/>
        </p:spPr>
        <p:txBody>
          <a:bodyPr wrap="square" rtlCol="0">
            <a:spAutoFit/>
          </a:bodyPr>
          <a:lstStyle/>
          <a:p>
            <a:r>
              <a:rPr lang="es-GT" dirty="0" smtClean="0"/>
              <a:t>Erick </a:t>
            </a:r>
            <a:r>
              <a:rPr lang="es-GT" dirty="0" err="1" smtClean="0"/>
              <a:t>Gonzalez</a:t>
            </a:r>
            <a:endParaRPr lang="es-GT" dirty="0"/>
          </a:p>
        </p:txBody>
      </p:sp>
      <p:sp>
        <p:nvSpPr>
          <p:cNvPr id="12" name="CuadroTexto 11"/>
          <p:cNvSpPr txBox="1"/>
          <p:nvPr/>
        </p:nvSpPr>
        <p:spPr>
          <a:xfrm>
            <a:off x="3475972" y="6363222"/>
            <a:ext cx="3184743" cy="369332"/>
          </a:xfrm>
          <a:prstGeom prst="rect">
            <a:avLst/>
          </a:prstGeom>
          <a:noFill/>
        </p:spPr>
        <p:txBody>
          <a:bodyPr wrap="square" rtlCol="0">
            <a:spAutoFit/>
          </a:bodyPr>
          <a:lstStyle/>
          <a:p>
            <a:r>
              <a:rPr lang="es-GT" dirty="0" smtClean="0"/>
              <a:t>Laboratorio No.2</a:t>
            </a:r>
            <a:endParaRPr lang="es-GT" dirty="0"/>
          </a:p>
        </p:txBody>
      </p:sp>
      <p:pic>
        <p:nvPicPr>
          <p:cNvPr id="1026" name="Picture 2" descr="Resultado de imagen para liceo compu mark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43" y="493828"/>
            <a:ext cx="2474296" cy="185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312712"/>
      </p:ext>
    </p:extLst>
  </p:cSld>
  <p:clrMapOvr>
    <a:masterClrMapping/>
  </p:clrMapOvr>
  <mc:AlternateContent xmlns:mc="http://schemas.openxmlformats.org/markup-compatibility/2006">
    <mc:Choice xmlns:p14="http://schemas.microsoft.com/office/powerpoint/2010/main" Requires="p14">
      <p:transition spd="slow" p14:dur="1600" advTm="50">
        <p14:prism isInverted="1"/>
      </p:transition>
    </mc:Choice>
    <mc:Fallback>
      <p:transition spd="slow" advTm="5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618268653"/>
              </p:ext>
            </p:extLst>
          </p:nvPr>
        </p:nvGraphicFramePr>
        <p:xfrm>
          <a:off x="540085" y="63945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0878710"/>
      </p:ext>
    </p:extLst>
  </p:cSld>
  <p:clrMapOvr>
    <a:masterClrMapping/>
  </p:clrMapOvr>
  <mc:AlternateContent xmlns:mc="http://schemas.openxmlformats.org/markup-compatibility/2006">
    <mc:Choice xmlns:p14="http://schemas.microsoft.com/office/powerpoint/2010/main" Requires="p14">
      <p:transition spd="slow" p14:dur="1600" advTm="50">
        <p:blinds dir="vert"/>
      </p:transition>
    </mc:Choice>
    <mc:Fallback>
      <p:transition spd="slow" advTm="50">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solidDmnd">
          <a:fgClr>
            <a:schemeClr val="accent1"/>
          </a:fgClr>
          <a:bgClr>
            <a:schemeClr val="bg1"/>
          </a:bgClr>
        </a:pattFill>
        <a:effectLst/>
      </p:bgPr>
    </p:bg>
    <p:spTree>
      <p:nvGrpSpPr>
        <p:cNvPr id="1" name=""/>
        <p:cNvGrpSpPr/>
        <p:nvPr/>
      </p:nvGrpSpPr>
      <p:grpSpPr>
        <a:xfrm>
          <a:off x="0" y="0"/>
          <a:ext cx="0" cy="0"/>
          <a:chOff x="0" y="0"/>
          <a:chExt cx="0" cy="0"/>
        </a:xfrm>
      </p:grpSpPr>
      <p:sp>
        <p:nvSpPr>
          <p:cNvPr id="4" name="Rectángulo 3"/>
          <p:cNvSpPr/>
          <p:nvPr/>
        </p:nvSpPr>
        <p:spPr>
          <a:xfrm>
            <a:off x="3042270" y="384556"/>
            <a:ext cx="4374917" cy="923330"/>
          </a:xfrm>
          <a:prstGeom prst="rect">
            <a:avLst/>
          </a:prstGeom>
          <a:noFill/>
        </p:spPr>
        <p:txBody>
          <a:bodyPr wrap="none" lIns="91440" tIns="45720" rIns="91440" bIns="45720">
            <a:spAutoFit/>
          </a:bodyPr>
          <a:lstStyle/>
          <a:p>
            <a:pPr algn="ctr"/>
            <a:r>
              <a:rPr lang="es-E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Conclusiones</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graphicFrame>
        <p:nvGraphicFramePr>
          <p:cNvPr id="6" name="Diagrama 5"/>
          <p:cNvGraphicFramePr/>
          <p:nvPr>
            <p:extLst>
              <p:ext uri="{D42A27DB-BD31-4B8C-83A1-F6EECF244321}">
                <p14:modId xmlns:p14="http://schemas.microsoft.com/office/powerpoint/2010/main" val="2108619920"/>
              </p:ext>
            </p:extLst>
          </p:nvPr>
        </p:nvGraphicFramePr>
        <p:xfrm>
          <a:off x="1165728" y="1307886"/>
          <a:ext cx="8128000" cy="43416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55036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50">
        <p15:prstTrans prst="prestige"/>
      </p:transition>
    </mc:Choice>
    <mc:Fallback>
      <p:transition spd="slow" advTm="5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ángulo 3"/>
          <p:cNvSpPr/>
          <p:nvPr/>
        </p:nvSpPr>
        <p:spPr>
          <a:xfrm rot="20518365">
            <a:off x="1304061" y="4298829"/>
            <a:ext cx="8493031" cy="923330"/>
          </a:xfrm>
          <a:prstGeom prst="rect">
            <a:avLst/>
          </a:prstGeom>
          <a:noFill/>
        </p:spPr>
        <p:txBody>
          <a:bodyPr wrap="none" lIns="91440" tIns="45720" rIns="91440" bIns="45720">
            <a:spAutoFit/>
          </a:bodyPr>
          <a:lstStyle/>
          <a:p>
            <a:pPr algn="ctr"/>
            <a:r>
              <a:rPr lang="es-E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Mantenimiento Deductivo</a:t>
            </a:r>
            <a:endParaRPr lang="es-E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2050" name="Picture 2" descr="Resultado de imagen para mantenimiento deducti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515474">
            <a:off x="989763" y="971880"/>
            <a:ext cx="4009147" cy="2671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642944"/>
      </p:ext>
    </p:extLst>
  </p:cSld>
  <p:clrMapOvr>
    <a:masterClrMapping/>
  </p:clrMapOvr>
  <mc:AlternateContent xmlns:mc="http://schemas.openxmlformats.org/markup-compatibility/2006">
    <mc:Choice xmlns:p14="http://schemas.microsoft.com/office/powerpoint/2010/main" Requires="p14">
      <p:transition spd="slow" p14:dur="1600" advTm="50">
        <p:blinds dir="vert"/>
      </p:transition>
    </mc:Choice>
    <mc:Fallback>
      <p:transition spd="slow" advTm="50">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40">
          <a:fgClr>
            <a:schemeClr val="accent1"/>
          </a:fgClr>
          <a:bgClr>
            <a:schemeClr val="bg1"/>
          </a:bgClr>
        </a:pattFill>
        <a:effectLst/>
      </p:bgPr>
    </p:bg>
    <p:spTree>
      <p:nvGrpSpPr>
        <p:cNvPr id="1" name=""/>
        <p:cNvGrpSpPr/>
        <p:nvPr/>
      </p:nvGrpSpPr>
      <p:grpSpPr>
        <a:xfrm>
          <a:off x="0" y="0"/>
          <a:ext cx="0" cy="0"/>
          <a:chOff x="0" y="0"/>
          <a:chExt cx="0" cy="0"/>
        </a:xfrm>
      </p:grpSpPr>
      <p:sp>
        <p:nvSpPr>
          <p:cNvPr id="4" name="Rectángulo 3"/>
          <p:cNvSpPr/>
          <p:nvPr/>
        </p:nvSpPr>
        <p:spPr>
          <a:xfrm>
            <a:off x="641684" y="1878068"/>
            <a:ext cx="6096000" cy="1754326"/>
          </a:xfrm>
          <a:prstGeom prst="rect">
            <a:avLst/>
          </a:prstGeom>
        </p:spPr>
        <p:txBody>
          <a:bodyPr>
            <a:spAutoFit/>
          </a:bodyPr>
          <a:lstStyle/>
          <a:p>
            <a:r>
              <a:rPr lang="es-GT" b="0" i="0" dirty="0" smtClean="0">
                <a:solidFill>
                  <a:srgbClr val="333333"/>
                </a:solidFill>
                <a:effectLst/>
                <a:latin typeface="Helvetica Neue Light"/>
              </a:rPr>
              <a:t> Es </a:t>
            </a:r>
            <a:r>
              <a:rPr lang="es-GT" b="0" i="0" dirty="0" err="1" smtClean="0">
                <a:solidFill>
                  <a:srgbClr val="333333"/>
                </a:solidFill>
                <a:effectLst/>
                <a:latin typeface="Helvetica Neue Light"/>
              </a:rPr>
              <a:t>ihnerente</a:t>
            </a:r>
            <a:r>
              <a:rPr lang="es-GT" b="0" i="0" dirty="0" smtClean="0">
                <a:solidFill>
                  <a:srgbClr val="333333"/>
                </a:solidFill>
                <a:effectLst/>
                <a:latin typeface="Helvetica Neue Light"/>
              </a:rPr>
              <a:t> a la experiencia de la persona. Dadas ciertas condiciones, directas o indirectas, se puede relacionar la posibilidad de que se presente una falla independientemente de que "las cosas vayan bien". Es "hacer un mantenimiento preventivo" antes de que este sea "establecidamente" necesario.</a:t>
            </a:r>
            <a:endParaRPr lang="es-GT" dirty="0"/>
          </a:p>
        </p:txBody>
      </p:sp>
      <p:sp>
        <p:nvSpPr>
          <p:cNvPr id="6" name="Rectángulo 5"/>
          <p:cNvSpPr/>
          <p:nvPr/>
        </p:nvSpPr>
        <p:spPr>
          <a:xfrm>
            <a:off x="453820" y="664123"/>
            <a:ext cx="8493031" cy="923330"/>
          </a:xfrm>
          <a:prstGeom prst="rect">
            <a:avLst/>
          </a:prstGeom>
          <a:noFill/>
        </p:spPr>
        <p:txBody>
          <a:bodyPr wrap="none" lIns="91440" tIns="45720" rIns="91440" bIns="45720">
            <a:spAutoFit/>
          </a:bodyPr>
          <a:lstStyle/>
          <a:p>
            <a:pPr algn="ctr"/>
            <a:r>
              <a:rPr lang="es-E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Mantenimiento Deductivo</a:t>
            </a:r>
            <a:endParaRPr lang="es-E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3074" name="Picture 2" descr="Resultado de imagen para mantenimiento deducti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7765" y="3632394"/>
            <a:ext cx="4475115" cy="2975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8989"/>
      </p:ext>
    </p:extLst>
  </p:cSld>
  <p:clrMapOvr>
    <a:masterClrMapping/>
  </p:clrMapOvr>
  <mc:AlternateContent xmlns:mc="http://schemas.openxmlformats.org/markup-compatibility/2006">
    <mc:Choice xmlns:p14="http://schemas.microsoft.com/office/powerpoint/2010/main" Requires="p14">
      <p:transition spd="slow" p14:dur="800" advTm="50">
        <p14:flythrough/>
      </p:transition>
    </mc:Choice>
    <mc:Fallback>
      <p:transition spd="slow" advTm="5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a 4"/>
          <p:cNvGraphicFramePr/>
          <p:nvPr>
            <p:extLst>
              <p:ext uri="{D42A27DB-BD31-4B8C-83A1-F6EECF244321}">
                <p14:modId xmlns:p14="http://schemas.microsoft.com/office/powerpoint/2010/main" val="2084656547"/>
              </p:ext>
            </p:extLst>
          </p:nvPr>
        </p:nvGraphicFramePr>
        <p:xfrm>
          <a:off x="2032000" y="719667"/>
          <a:ext cx="6646779" cy="5376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0526523"/>
      </p:ext>
    </p:extLst>
  </p:cSld>
  <p:clrMapOvr>
    <a:masterClrMapping/>
  </p:clrMapOvr>
  <mc:AlternateContent xmlns:mc="http://schemas.openxmlformats.org/markup-compatibility/2006">
    <mc:Choice xmlns:p14="http://schemas.microsoft.com/office/powerpoint/2010/main" Requires="p14">
      <p:transition spd="slow" p14:dur="1600" advTm="50">
        <p14:prism isContent="1" isInverted="1"/>
      </p:transition>
    </mc:Choice>
    <mc:Fallback>
      <p:transition spd="slow" advTm="5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10">
          <a:fgClr>
            <a:schemeClr val="tx1">
              <a:lumMod val="65000"/>
              <a:lumOff val="35000"/>
            </a:schemeClr>
          </a:fgClr>
          <a:bgClr>
            <a:schemeClr val="bg1"/>
          </a:bgClr>
        </a:pattFill>
        <a:effectLst/>
      </p:bgPr>
    </p:bg>
    <p:spTree>
      <p:nvGrpSpPr>
        <p:cNvPr id="1" name=""/>
        <p:cNvGrpSpPr/>
        <p:nvPr/>
      </p:nvGrpSpPr>
      <p:grpSpPr>
        <a:xfrm>
          <a:off x="0" y="0"/>
          <a:ext cx="0" cy="0"/>
          <a:chOff x="0" y="0"/>
          <a:chExt cx="0" cy="0"/>
        </a:xfrm>
      </p:grpSpPr>
      <p:sp>
        <p:nvSpPr>
          <p:cNvPr id="4" name="Rectángulo 3"/>
          <p:cNvSpPr/>
          <p:nvPr/>
        </p:nvSpPr>
        <p:spPr>
          <a:xfrm rot="20474297">
            <a:off x="341533" y="1716052"/>
            <a:ext cx="8493031" cy="923330"/>
          </a:xfrm>
          <a:prstGeom prst="rect">
            <a:avLst/>
          </a:prstGeom>
          <a:noFill/>
        </p:spPr>
        <p:txBody>
          <a:bodyPr wrap="none" lIns="91440" tIns="45720" rIns="91440" bIns="45720">
            <a:spAutoFit/>
          </a:bodyPr>
          <a:lstStyle/>
          <a:p>
            <a:pPr algn="ctr"/>
            <a:r>
              <a:rPr lang="es-E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Mantenimiento Deductivo</a:t>
            </a:r>
            <a:endParaRPr lang="es-E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4098" name="Picture 2" descr="Resultado de imagen para Mantenimiento preventi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162381">
            <a:off x="5192795" y="2527789"/>
            <a:ext cx="3773905" cy="3773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413747"/>
      </p:ext>
    </p:extLst>
  </p:cSld>
  <p:clrMapOvr>
    <a:masterClrMapping/>
  </p:clrMapOvr>
  <mc:AlternateContent xmlns:mc="http://schemas.openxmlformats.org/markup-compatibility/2006">
    <mc:Choice xmlns:p14="http://schemas.microsoft.com/office/powerpoint/2010/main" Requires="p14">
      <p:transition spd="slow" p14:dur="3900" advTm="50">
        <p14:glitter pattern="hexagon"/>
      </p:transition>
    </mc:Choice>
    <mc:Fallback>
      <p:transition spd="slow" advTm="5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21894" y="3349347"/>
            <a:ext cx="6096000" cy="2585323"/>
          </a:xfrm>
          <a:prstGeom prst="rect">
            <a:avLst/>
          </a:prstGeom>
        </p:spPr>
        <p:txBody>
          <a:bodyPr>
            <a:spAutoFit/>
          </a:bodyPr>
          <a:lstStyle/>
          <a:p>
            <a:r>
              <a:rPr lang="es-GT" b="0" i="0" dirty="0" smtClean="0">
                <a:solidFill>
                  <a:srgbClr val="222222"/>
                </a:solidFill>
                <a:effectLst/>
                <a:latin typeface="Arial" panose="020B0604020202020204" pitchFamily="34" charset="0"/>
              </a:rPr>
              <a:t>En las operaciones de </a:t>
            </a:r>
            <a:r>
              <a:rPr lang="es-GT" b="0" i="0" u="none" strike="noStrike" dirty="0" smtClean="0">
                <a:solidFill>
                  <a:srgbClr val="0B0080"/>
                </a:solidFill>
                <a:effectLst/>
                <a:latin typeface="Arial" panose="020B0604020202020204" pitchFamily="34" charset="0"/>
                <a:hlinkClick r:id="rId2" tooltip="Mantenimiento"/>
              </a:rPr>
              <a:t>mantenimiento</a:t>
            </a:r>
            <a:r>
              <a:rPr lang="es-GT" b="0" i="0" dirty="0" smtClean="0">
                <a:solidFill>
                  <a:srgbClr val="222222"/>
                </a:solidFill>
                <a:effectLst/>
                <a:latin typeface="Arial" panose="020B0604020202020204" pitchFamily="34" charset="0"/>
              </a:rPr>
              <a:t>, el </a:t>
            </a:r>
            <a:r>
              <a:rPr lang="es-GT" b="1" i="0" dirty="0" smtClean="0">
                <a:solidFill>
                  <a:srgbClr val="222222"/>
                </a:solidFill>
                <a:effectLst/>
                <a:latin typeface="Arial" panose="020B0604020202020204" pitchFamily="34" charset="0"/>
              </a:rPr>
              <a:t>mantenimiento preventivo</a:t>
            </a:r>
            <a:r>
              <a:rPr lang="es-GT" b="0" i="0" dirty="0" smtClean="0">
                <a:solidFill>
                  <a:srgbClr val="222222"/>
                </a:solidFill>
                <a:effectLst/>
                <a:latin typeface="Arial" panose="020B0604020202020204" pitchFamily="34" charset="0"/>
              </a:rPr>
              <a:t> es el destinado a la conservación de equipos o instalaciones mediante la realización de revisión y reparación que garanticen su buen funcionamiento y fiabilidad. El mantenimiento preventivo se realiza en equipos en condiciones de funcionamiento, por oposición al </a:t>
            </a:r>
            <a:r>
              <a:rPr lang="es-GT" b="0" i="0" u="none" strike="noStrike" dirty="0" smtClean="0">
                <a:solidFill>
                  <a:srgbClr val="0B0080"/>
                </a:solidFill>
                <a:effectLst/>
                <a:latin typeface="Arial" panose="020B0604020202020204" pitchFamily="34" charset="0"/>
                <a:hlinkClick r:id="rId3" tooltip="Mantenimiento correctivo"/>
              </a:rPr>
              <a:t>mantenimiento correctivo</a:t>
            </a:r>
            <a:r>
              <a:rPr lang="es-GT" b="0" i="0" dirty="0" smtClean="0">
                <a:solidFill>
                  <a:srgbClr val="222222"/>
                </a:solidFill>
                <a:effectLst/>
                <a:latin typeface="Arial" panose="020B0604020202020204" pitchFamily="34" charset="0"/>
              </a:rPr>
              <a:t> que repara o pone en condiciones de funcionamiento aquellos que dejaron de funcionar o están dañados.</a:t>
            </a:r>
            <a:endParaRPr lang="es-GT" dirty="0"/>
          </a:p>
        </p:txBody>
      </p:sp>
      <p:sp>
        <p:nvSpPr>
          <p:cNvPr id="5" name="Rectángulo 4"/>
          <p:cNvSpPr/>
          <p:nvPr/>
        </p:nvSpPr>
        <p:spPr>
          <a:xfrm>
            <a:off x="0" y="5934670"/>
            <a:ext cx="9761455" cy="923330"/>
          </a:xfrm>
          <a:prstGeom prst="rect">
            <a:avLst/>
          </a:prstGeom>
          <a:noFill/>
        </p:spPr>
        <p:txBody>
          <a:bodyPr wrap="none" lIns="91440" tIns="45720" rIns="91440" bIns="45720">
            <a:spAutoFit/>
          </a:bodyPr>
          <a:lstStyle/>
          <a:p>
            <a:pPr algn="ctr"/>
            <a:r>
              <a:rPr lang="es-E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MANTENIMIENTO PREVENTIVO</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5124" name="Picture 4" descr="Resultado de imagen para Mantenimiento preventiv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1553" y="547437"/>
            <a:ext cx="3355473" cy="251660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Resultado de imagen para Mantenimiento preventiv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6039" y="101545"/>
            <a:ext cx="2447925"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0375"/>
      </p:ext>
    </p:extLst>
  </p:cSld>
  <p:clrMapOvr>
    <a:masterClrMapping/>
  </p:clrMapOvr>
  <mc:AlternateContent xmlns:mc="http://schemas.openxmlformats.org/markup-compatibility/2006">
    <mc:Choice xmlns:p14="http://schemas.microsoft.com/office/powerpoint/2010/main" Requires="p14">
      <p:transition spd="slow" p14:dur="2500" advTm="50">
        <p:checker/>
      </p:transition>
    </mc:Choice>
    <mc:Fallback>
      <p:transition spd="slow" advTm="50">
        <p:check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lgCheck">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76395318"/>
              </p:ext>
            </p:extLst>
          </p:nvPr>
        </p:nvGraphicFramePr>
        <p:xfrm>
          <a:off x="780716" y="76779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2351232"/>
      </p:ext>
    </p:extLst>
  </p:cSld>
  <p:clrMapOvr>
    <a:masterClrMapping/>
  </p:clrMapOvr>
  <mc:AlternateContent xmlns:mc="http://schemas.openxmlformats.org/markup-compatibility/2006">
    <mc:Choice xmlns:p14="http://schemas.microsoft.com/office/powerpoint/2010/main" Requires="p14">
      <p:transition spd="slow" p14:dur="3000" advTm="50">
        <p14:shred/>
      </p:transition>
    </mc:Choice>
    <mc:Fallback>
      <p:transition spd="slow" advTm="5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wdDnDiag">
          <a:fgClr>
            <a:schemeClr val="accent1"/>
          </a:fgClr>
          <a:bgClr>
            <a:schemeClr val="bg1"/>
          </a:bgClr>
        </a:pattFill>
        <a:effectLst/>
      </p:bgPr>
    </p:bg>
    <p:spTree>
      <p:nvGrpSpPr>
        <p:cNvPr id="1" name=""/>
        <p:cNvGrpSpPr/>
        <p:nvPr/>
      </p:nvGrpSpPr>
      <p:grpSpPr>
        <a:xfrm>
          <a:off x="0" y="0"/>
          <a:ext cx="0" cy="0"/>
          <a:chOff x="0" y="0"/>
          <a:chExt cx="0" cy="0"/>
        </a:xfrm>
      </p:grpSpPr>
      <p:pic>
        <p:nvPicPr>
          <p:cNvPr id="6146" name="Picture 2" descr="Resultado de imagen para Mantenimiento correcti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405" y="3577223"/>
            <a:ext cx="9855074" cy="235835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Resultado de imagen para Mantenimiento correctiv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410557">
            <a:off x="1106905" y="417096"/>
            <a:ext cx="8248396" cy="2850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912669"/>
      </p:ext>
    </p:extLst>
  </p:cSld>
  <p:clrMapOvr>
    <a:masterClrMapping/>
  </p:clrMapOvr>
  <mc:AlternateContent xmlns:mc="http://schemas.openxmlformats.org/markup-compatibility/2006">
    <mc:Choice xmlns:p14="http://schemas.microsoft.com/office/powerpoint/2010/main" Requires="p14">
      <p:transition spd="slow" p14:dur="1200" advTm="50">
        <p:dissolve/>
      </p:transition>
    </mc:Choice>
    <mc:Fallback>
      <p:transition spd="slow" advTm="50">
        <p:dissolv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pct80">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4" name="Rectángulo 3"/>
          <p:cNvSpPr/>
          <p:nvPr/>
        </p:nvSpPr>
        <p:spPr>
          <a:xfrm rot="20796979">
            <a:off x="3416968" y="4284385"/>
            <a:ext cx="6096000" cy="1754326"/>
          </a:xfrm>
          <a:prstGeom prst="rect">
            <a:avLst/>
          </a:prstGeom>
        </p:spPr>
        <p:txBody>
          <a:bodyPr>
            <a:spAutoFit/>
          </a:bodyPr>
          <a:lstStyle/>
          <a:p>
            <a:r>
              <a:rPr lang="es-GT" b="0" i="0" dirty="0" smtClean="0">
                <a:solidFill>
                  <a:srgbClr val="222222"/>
                </a:solidFill>
                <a:effectLst/>
                <a:latin typeface="Arial" panose="020B0604020202020204" pitchFamily="34" charset="0"/>
              </a:rPr>
              <a:t>e denomina </a:t>
            </a:r>
            <a:r>
              <a:rPr lang="es-GT" b="1" i="0" dirty="0" smtClean="0">
                <a:solidFill>
                  <a:srgbClr val="222222"/>
                </a:solidFill>
                <a:effectLst/>
                <a:latin typeface="Arial" panose="020B0604020202020204" pitchFamily="34" charset="0"/>
              </a:rPr>
              <a:t>mantenimiento correctivo</a:t>
            </a:r>
            <a:r>
              <a:rPr lang="es-GT" b="0" i="0" dirty="0" smtClean="0">
                <a:solidFill>
                  <a:srgbClr val="222222"/>
                </a:solidFill>
                <a:effectLst/>
                <a:latin typeface="Arial" panose="020B0604020202020204" pitchFamily="34" charset="0"/>
              </a:rPr>
              <a:t>, aquel que corrige los defectos observados en los equipamientos o instalaciones, es la forma más básica de mantenimiento y consiste en localizar averías o defectos y corregirlos o repararlos. Históricamente es el primer concepto de mantenimiento y el único hasta la Primera Guerra Mundial</a:t>
            </a:r>
            <a:endParaRPr lang="es-GT" dirty="0"/>
          </a:p>
        </p:txBody>
      </p:sp>
      <p:sp>
        <p:nvSpPr>
          <p:cNvPr id="5" name="Rectángulo 4"/>
          <p:cNvSpPr/>
          <p:nvPr/>
        </p:nvSpPr>
        <p:spPr>
          <a:xfrm rot="20838119">
            <a:off x="1316171" y="3416515"/>
            <a:ext cx="8725467" cy="923330"/>
          </a:xfrm>
          <a:prstGeom prst="rect">
            <a:avLst/>
          </a:prstGeom>
          <a:noFill/>
        </p:spPr>
        <p:txBody>
          <a:bodyPr wrap="none" lIns="91440" tIns="45720" rIns="91440" bIns="45720">
            <a:spAutoFit/>
          </a:bodyPr>
          <a:lstStyle/>
          <a:p>
            <a:pPr algn="ctr"/>
            <a:r>
              <a:rPr lang="es-GT" sz="5400" b="1" dirty="0" smtClean="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rPr>
              <a:t>M</a:t>
            </a:r>
            <a:r>
              <a:rPr lang="es-GT" sz="5400" b="1" i="0"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rPr>
              <a:t>antenimiento </a:t>
            </a:r>
            <a:r>
              <a:rPr lang="es-GT" sz="5400" b="1" dirty="0" smtClean="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rPr>
              <a:t>C</a:t>
            </a:r>
            <a:r>
              <a:rPr lang="es-GT" sz="5400" b="1" i="0"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rPr>
              <a:t>orrectivo</a:t>
            </a:r>
            <a:endParaRPr lang="es-G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7170" name="Picture 2" descr="Resultado de imagen para Mantenimiento correcti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783" y="311795"/>
            <a:ext cx="4387850" cy="3290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167776"/>
      </p:ext>
    </p:extLst>
  </p:cSld>
  <p:clrMapOvr>
    <a:masterClrMapping/>
  </p:clrMapOvr>
  <mc:AlternateContent xmlns:mc="http://schemas.openxmlformats.org/markup-compatibility/2006">
    <mc:Choice xmlns:p14="http://schemas.microsoft.com/office/powerpoint/2010/main" Requires="p14">
      <p:transition spd="slow" p14:dur="1400" advTm="50">
        <p14:ripple/>
      </p:transition>
    </mc:Choice>
    <mc:Fallback>
      <p:transition spd="slow" advTm="50">
        <p:fade/>
      </p:transition>
    </mc:Fallback>
  </mc:AlternateContent>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2_Faceta">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45</TotalTime>
  <Words>141</Words>
  <Application>Microsoft Office PowerPoint</Application>
  <PresentationFormat>Panorámica</PresentationFormat>
  <Paragraphs>29</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3</vt:i4>
      </vt:variant>
      <vt:variant>
        <vt:lpstr>Títulos de diapositiva</vt:lpstr>
      </vt:variant>
      <vt:variant>
        <vt:i4>11</vt:i4>
      </vt:variant>
    </vt:vector>
  </HeadingPairs>
  <TitlesOfParts>
    <vt:vector size="18" baseType="lpstr">
      <vt:lpstr>Arial</vt:lpstr>
      <vt:lpstr>Helvetica Neue Light</vt:lpstr>
      <vt:lpstr>Trebuchet MS</vt:lpstr>
      <vt:lpstr>Wingdings 3</vt:lpstr>
      <vt:lpstr>Faceta</vt:lpstr>
      <vt:lpstr>1_Faceta</vt:lpstr>
      <vt:lpstr>2_Faceta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6</cp:revision>
  <dcterms:created xsi:type="dcterms:W3CDTF">2017-07-07T16:11:37Z</dcterms:created>
  <dcterms:modified xsi:type="dcterms:W3CDTF">2017-07-07T16:56:47Z</dcterms:modified>
</cp:coreProperties>
</file>